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92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5" r:id="rId13"/>
    <p:sldId id="311" r:id="rId14"/>
    <p:sldId id="312" r:id="rId15"/>
    <p:sldId id="313" r:id="rId16"/>
    <p:sldId id="314" r:id="rId17"/>
    <p:sldId id="273" r:id="rId18"/>
    <p:sldId id="283" r:id="rId19"/>
  </p:sldIdLst>
  <p:sldSz cx="9144000" cy="6858000" type="screen4x3"/>
  <p:notesSz cx="6858000" cy="9144000"/>
  <p:defaultTextStyle>
    <a:defPPr>
      <a:defRPr lang="zh-CN"/>
    </a:defPPr>
    <a:lvl1pPr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CC"/>
    <a:srgbClr val="66CCFF"/>
    <a:srgbClr val="009900"/>
    <a:srgbClr val="0033CC"/>
    <a:srgbClr val="00FF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97" autoAdjust="0"/>
  </p:normalViewPr>
  <p:slideViewPr>
    <p:cSldViewPr>
      <p:cViewPr varScale="1">
        <p:scale>
          <a:sx n="94" d="100"/>
          <a:sy n="94" d="100"/>
        </p:scale>
        <p:origin x="-1577" y="0"/>
      </p:cViewPr>
      <p:guideLst>
        <p:guide orient="horz" pos="4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36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3" Type="http://schemas.openxmlformats.org/officeDocument/2006/relationships/image" Target="../media/image119.emf"/><Relationship Id="rId7" Type="http://schemas.openxmlformats.org/officeDocument/2006/relationships/image" Target="../media/image123.e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Relationship Id="rId6" Type="http://schemas.openxmlformats.org/officeDocument/2006/relationships/image" Target="../media/image122.emf"/><Relationship Id="rId5" Type="http://schemas.openxmlformats.org/officeDocument/2006/relationships/image" Target="../media/image121.emf"/><Relationship Id="rId4" Type="http://schemas.openxmlformats.org/officeDocument/2006/relationships/image" Target="../media/image120.emf"/><Relationship Id="rId9" Type="http://schemas.openxmlformats.org/officeDocument/2006/relationships/image" Target="../media/image125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emf"/><Relationship Id="rId13" Type="http://schemas.openxmlformats.org/officeDocument/2006/relationships/image" Target="../media/image138.wmf"/><Relationship Id="rId3" Type="http://schemas.openxmlformats.org/officeDocument/2006/relationships/image" Target="../media/image128.emf"/><Relationship Id="rId7" Type="http://schemas.openxmlformats.org/officeDocument/2006/relationships/image" Target="../media/image132.emf"/><Relationship Id="rId12" Type="http://schemas.openxmlformats.org/officeDocument/2006/relationships/image" Target="../media/image137.emf"/><Relationship Id="rId2" Type="http://schemas.openxmlformats.org/officeDocument/2006/relationships/image" Target="../media/image127.emf"/><Relationship Id="rId1" Type="http://schemas.openxmlformats.org/officeDocument/2006/relationships/image" Target="../media/image126.emf"/><Relationship Id="rId6" Type="http://schemas.openxmlformats.org/officeDocument/2006/relationships/image" Target="../media/image131.emf"/><Relationship Id="rId11" Type="http://schemas.openxmlformats.org/officeDocument/2006/relationships/image" Target="../media/image136.emf"/><Relationship Id="rId5" Type="http://schemas.openxmlformats.org/officeDocument/2006/relationships/image" Target="../media/image130.emf"/><Relationship Id="rId10" Type="http://schemas.openxmlformats.org/officeDocument/2006/relationships/image" Target="../media/image135.emf"/><Relationship Id="rId4" Type="http://schemas.openxmlformats.org/officeDocument/2006/relationships/image" Target="../media/image129.emf"/><Relationship Id="rId9" Type="http://schemas.openxmlformats.org/officeDocument/2006/relationships/image" Target="../media/image134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emf"/><Relationship Id="rId13" Type="http://schemas.openxmlformats.org/officeDocument/2006/relationships/image" Target="../media/image151.emf"/><Relationship Id="rId3" Type="http://schemas.openxmlformats.org/officeDocument/2006/relationships/image" Target="../media/image141.emf"/><Relationship Id="rId7" Type="http://schemas.openxmlformats.org/officeDocument/2006/relationships/image" Target="../media/image145.emf"/><Relationship Id="rId12" Type="http://schemas.openxmlformats.org/officeDocument/2006/relationships/image" Target="../media/image150.emf"/><Relationship Id="rId2" Type="http://schemas.openxmlformats.org/officeDocument/2006/relationships/image" Target="../media/image140.emf"/><Relationship Id="rId16" Type="http://schemas.openxmlformats.org/officeDocument/2006/relationships/image" Target="../media/image154.wmf"/><Relationship Id="rId1" Type="http://schemas.openxmlformats.org/officeDocument/2006/relationships/image" Target="../media/image139.emf"/><Relationship Id="rId6" Type="http://schemas.openxmlformats.org/officeDocument/2006/relationships/image" Target="../media/image144.emf"/><Relationship Id="rId11" Type="http://schemas.openxmlformats.org/officeDocument/2006/relationships/image" Target="../media/image149.emf"/><Relationship Id="rId5" Type="http://schemas.openxmlformats.org/officeDocument/2006/relationships/image" Target="../media/image143.emf"/><Relationship Id="rId15" Type="http://schemas.openxmlformats.org/officeDocument/2006/relationships/image" Target="../media/image153.emf"/><Relationship Id="rId10" Type="http://schemas.openxmlformats.org/officeDocument/2006/relationships/image" Target="../media/image148.emf"/><Relationship Id="rId4" Type="http://schemas.openxmlformats.org/officeDocument/2006/relationships/image" Target="../media/image142.emf"/><Relationship Id="rId9" Type="http://schemas.openxmlformats.org/officeDocument/2006/relationships/image" Target="../media/image147.emf"/><Relationship Id="rId14" Type="http://schemas.openxmlformats.org/officeDocument/2006/relationships/image" Target="../media/image152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167.emf"/><Relationship Id="rId3" Type="http://schemas.openxmlformats.org/officeDocument/2006/relationships/image" Target="../media/image157.emf"/><Relationship Id="rId7" Type="http://schemas.openxmlformats.org/officeDocument/2006/relationships/image" Target="../media/image161.emf"/><Relationship Id="rId12" Type="http://schemas.openxmlformats.org/officeDocument/2006/relationships/image" Target="../media/image166.emf"/><Relationship Id="rId2" Type="http://schemas.openxmlformats.org/officeDocument/2006/relationships/image" Target="../media/image156.emf"/><Relationship Id="rId1" Type="http://schemas.openxmlformats.org/officeDocument/2006/relationships/image" Target="../media/image155.emf"/><Relationship Id="rId6" Type="http://schemas.openxmlformats.org/officeDocument/2006/relationships/image" Target="../media/image160.emf"/><Relationship Id="rId11" Type="http://schemas.openxmlformats.org/officeDocument/2006/relationships/image" Target="../media/image165.emf"/><Relationship Id="rId5" Type="http://schemas.openxmlformats.org/officeDocument/2006/relationships/image" Target="../media/image159.emf"/><Relationship Id="rId10" Type="http://schemas.openxmlformats.org/officeDocument/2006/relationships/image" Target="../media/image164.emf"/><Relationship Id="rId4" Type="http://schemas.openxmlformats.org/officeDocument/2006/relationships/image" Target="../media/image158.emf"/><Relationship Id="rId9" Type="http://schemas.openxmlformats.org/officeDocument/2006/relationships/image" Target="../media/image163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emf"/><Relationship Id="rId13" Type="http://schemas.openxmlformats.org/officeDocument/2006/relationships/image" Target="../media/image181.emf"/><Relationship Id="rId3" Type="http://schemas.openxmlformats.org/officeDocument/2006/relationships/image" Target="../media/image171.emf"/><Relationship Id="rId7" Type="http://schemas.openxmlformats.org/officeDocument/2006/relationships/image" Target="../media/image175.emf"/><Relationship Id="rId12" Type="http://schemas.openxmlformats.org/officeDocument/2006/relationships/image" Target="../media/image180.emf"/><Relationship Id="rId2" Type="http://schemas.openxmlformats.org/officeDocument/2006/relationships/image" Target="../media/image170.emf"/><Relationship Id="rId1" Type="http://schemas.openxmlformats.org/officeDocument/2006/relationships/image" Target="../media/image169.emf"/><Relationship Id="rId6" Type="http://schemas.openxmlformats.org/officeDocument/2006/relationships/image" Target="../media/image174.emf"/><Relationship Id="rId11" Type="http://schemas.openxmlformats.org/officeDocument/2006/relationships/image" Target="../media/image179.emf"/><Relationship Id="rId5" Type="http://schemas.openxmlformats.org/officeDocument/2006/relationships/image" Target="../media/image173.emf"/><Relationship Id="rId10" Type="http://schemas.openxmlformats.org/officeDocument/2006/relationships/image" Target="../media/image178.emf"/><Relationship Id="rId4" Type="http://schemas.openxmlformats.org/officeDocument/2006/relationships/image" Target="../media/image172.emf"/><Relationship Id="rId9" Type="http://schemas.openxmlformats.org/officeDocument/2006/relationships/image" Target="../media/image177.emf"/><Relationship Id="rId14" Type="http://schemas.openxmlformats.org/officeDocument/2006/relationships/image" Target="../media/image182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emf"/><Relationship Id="rId3" Type="http://schemas.openxmlformats.org/officeDocument/2006/relationships/image" Target="../media/image185.emf"/><Relationship Id="rId7" Type="http://schemas.openxmlformats.org/officeDocument/2006/relationships/image" Target="../media/image189.emf"/><Relationship Id="rId2" Type="http://schemas.openxmlformats.org/officeDocument/2006/relationships/image" Target="../media/image184.emf"/><Relationship Id="rId1" Type="http://schemas.openxmlformats.org/officeDocument/2006/relationships/image" Target="../media/image183.emf"/><Relationship Id="rId6" Type="http://schemas.openxmlformats.org/officeDocument/2006/relationships/image" Target="../media/image188.emf"/><Relationship Id="rId11" Type="http://schemas.openxmlformats.org/officeDocument/2006/relationships/image" Target="../media/image193.emf"/><Relationship Id="rId5" Type="http://schemas.openxmlformats.org/officeDocument/2006/relationships/image" Target="../media/image187.emf"/><Relationship Id="rId10" Type="http://schemas.openxmlformats.org/officeDocument/2006/relationships/image" Target="../media/image192.emf"/><Relationship Id="rId4" Type="http://schemas.openxmlformats.org/officeDocument/2006/relationships/image" Target="../media/image186.emf"/><Relationship Id="rId9" Type="http://schemas.openxmlformats.org/officeDocument/2006/relationships/image" Target="../media/image191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emf"/><Relationship Id="rId3" Type="http://schemas.openxmlformats.org/officeDocument/2006/relationships/image" Target="../media/image197.emf"/><Relationship Id="rId7" Type="http://schemas.openxmlformats.org/officeDocument/2006/relationships/image" Target="../media/image201.emf"/><Relationship Id="rId2" Type="http://schemas.openxmlformats.org/officeDocument/2006/relationships/image" Target="../media/image196.emf"/><Relationship Id="rId1" Type="http://schemas.openxmlformats.org/officeDocument/2006/relationships/image" Target="../media/image195.emf"/><Relationship Id="rId6" Type="http://schemas.openxmlformats.org/officeDocument/2006/relationships/image" Target="../media/image200.emf"/><Relationship Id="rId5" Type="http://schemas.openxmlformats.org/officeDocument/2006/relationships/image" Target="../media/image199.emf"/><Relationship Id="rId4" Type="http://schemas.openxmlformats.org/officeDocument/2006/relationships/image" Target="../media/image198.emf"/><Relationship Id="rId9" Type="http://schemas.openxmlformats.org/officeDocument/2006/relationships/image" Target="../media/image203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emf"/><Relationship Id="rId7" Type="http://schemas.openxmlformats.org/officeDocument/2006/relationships/image" Target="../media/image211.emf"/><Relationship Id="rId2" Type="http://schemas.openxmlformats.org/officeDocument/2006/relationships/image" Target="../media/image206.emf"/><Relationship Id="rId1" Type="http://schemas.openxmlformats.org/officeDocument/2006/relationships/image" Target="../media/image205.emf"/><Relationship Id="rId6" Type="http://schemas.openxmlformats.org/officeDocument/2006/relationships/image" Target="../media/image210.emf"/><Relationship Id="rId5" Type="http://schemas.openxmlformats.org/officeDocument/2006/relationships/image" Target="../media/image209.emf"/><Relationship Id="rId4" Type="http://schemas.openxmlformats.org/officeDocument/2006/relationships/image" Target="../media/image208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emf"/><Relationship Id="rId2" Type="http://schemas.openxmlformats.org/officeDocument/2006/relationships/image" Target="../media/image213.emf"/><Relationship Id="rId1" Type="http://schemas.openxmlformats.org/officeDocument/2006/relationships/image" Target="../media/image212.emf"/><Relationship Id="rId4" Type="http://schemas.openxmlformats.org/officeDocument/2006/relationships/image" Target="../media/image215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20.emf"/><Relationship Id="rId11" Type="http://schemas.openxmlformats.org/officeDocument/2006/relationships/image" Target="../media/image25.emf"/><Relationship Id="rId5" Type="http://schemas.openxmlformats.org/officeDocument/2006/relationships/image" Target="../media/image19.emf"/><Relationship Id="rId10" Type="http://schemas.openxmlformats.org/officeDocument/2006/relationships/image" Target="../media/image24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10" Type="http://schemas.openxmlformats.org/officeDocument/2006/relationships/image" Target="../media/image35.emf"/><Relationship Id="rId4" Type="http://schemas.openxmlformats.org/officeDocument/2006/relationships/image" Target="../media/image29.emf"/><Relationship Id="rId9" Type="http://schemas.openxmlformats.org/officeDocument/2006/relationships/image" Target="../media/image34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Relationship Id="rId9" Type="http://schemas.openxmlformats.org/officeDocument/2006/relationships/image" Target="../media/image4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7" Type="http://schemas.openxmlformats.org/officeDocument/2006/relationships/image" Target="../media/image52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image" Target="../media/image65.emf"/><Relationship Id="rId3" Type="http://schemas.openxmlformats.org/officeDocument/2006/relationships/image" Target="../media/image55.emf"/><Relationship Id="rId7" Type="http://schemas.openxmlformats.org/officeDocument/2006/relationships/image" Target="../media/image59.emf"/><Relationship Id="rId12" Type="http://schemas.openxmlformats.org/officeDocument/2006/relationships/image" Target="../media/image64.emf"/><Relationship Id="rId2" Type="http://schemas.openxmlformats.org/officeDocument/2006/relationships/image" Target="../media/image54.emf"/><Relationship Id="rId16" Type="http://schemas.openxmlformats.org/officeDocument/2006/relationships/image" Target="../media/image68.emf"/><Relationship Id="rId1" Type="http://schemas.openxmlformats.org/officeDocument/2006/relationships/image" Target="../media/image53.emf"/><Relationship Id="rId6" Type="http://schemas.openxmlformats.org/officeDocument/2006/relationships/image" Target="../media/image58.emf"/><Relationship Id="rId11" Type="http://schemas.openxmlformats.org/officeDocument/2006/relationships/image" Target="../media/image63.emf"/><Relationship Id="rId5" Type="http://schemas.openxmlformats.org/officeDocument/2006/relationships/image" Target="../media/image57.emf"/><Relationship Id="rId15" Type="http://schemas.openxmlformats.org/officeDocument/2006/relationships/image" Target="../media/image67.emf"/><Relationship Id="rId10" Type="http://schemas.openxmlformats.org/officeDocument/2006/relationships/image" Target="../media/image62.emf"/><Relationship Id="rId4" Type="http://schemas.openxmlformats.org/officeDocument/2006/relationships/image" Target="../media/image56.emf"/><Relationship Id="rId9" Type="http://schemas.openxmlformats.org/officeDocument/2006/relationships/image" Target="../media/image61.emf"/><Relationship Id="rId14" Type="http://schemas.openxmlformats.org/officeDocument/2006/relationships/image" Target="../media/image66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image" Target="../media/image81.emf"/><Relationship Id="rId18" Type="http://schemas.openxmlformats.org/officeDocument/2006/relationships/image" Target="../media/image86.wmf"/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12" Type="http://schemas.openxmlformats.org/officeDocument/2006/relationships/image" Target="../media/image80.emf"/><Relationship Id="rId17" Type="http://schemas.openxmlformats.org/officeDocument/2006/relationships/image" Target="../media/image85.emf"/><Relationship Id="rId2" Type="http://schemas.openxmlformats.org/officeDocument/2006/relationships/image" Target="../media/image70.emf"/><Relationship Id="rId16" Type="http://schemas.openxmlformats.org/officeDocument/2006/relationships/image" Target="../media/image84.emf"/><Relationship Id="rId1" Type="http://schemas.openxmlformats.org/officeDocument/2006/relationships/image" Target="../media/image69.emf"/><Relationship Id="rId6" Type="http://schemas.openxmlformats.org/officeDocument/2006/relationships/image" Target="../media/image74.emf"/><Relationship Id="rId11" Type="http://schemas.openxmlformats.org/officeDocument/2006/relationships/image" Target="../media/image79.emf"/><Relationship Id="rId5" Type="http://schemas.openxmlformats.org/officeDocument/2006/relationships/image" Target="../media/image73.emf"/><Relationship Id="rId15" Type="http://schemas.openxmlformats.org/officeDocument/2006/relationships/image" Target="../media/image83.emf"/><Relationship Id="rId10" Type="http://schemas.openxmlformats.org/officeDocument/2006/relationships/image" Target="../media/image78.emf"/><Relationship Id="rId4" Type="http://schemas.openxmlformats.org/officeDocument/2006/relationships/image" Target="../media/image72.emf"/><Relationship Id="rId9" Type="http://schemas.openxmlformats.org/officeDocument/2006/relationships/image" Target="../media/image77.emf"/><Relationship Id="rId14" Type="http://schemas.openxmlformats.org/officeDocument/2006/relationships/image" Target="../media/image82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image" Target="../media/image100.emf"/><Relationship Id="rId18" Type="http://schemas.openxmlformats.org/officeDocument/2006/relationships/image" Target="../media/image105.emf"/><Relationship Id="rId26" Type="http://schemas.openxmlformats.org/officeDocument/2006/relationships/image" Target="../media/image113.emf"/><Relationship Id="rId3" Type="http://schemas.openxmlformats.org/officeDocument/2006/relationships/image" Target="../media/image90.emf"/><Relationship Id="rId21" Type="http://schemas.openxmlformats.org/officeDocument/2006/relationships/image" Target="../media/image108.emf"/><Relationship Id="rId7" Type="http://schemas.openxmlformats.org/officeDocument/2006/relationships/image" Target="../media/image94.emf"/><Relationship Id="rId12" Type="http://schemas.openxmlformats.org/officeDocument/2006/relationships/image" Target="../media/image99.emf"/><Relationship Id="rId17" Type="http://schemas.openxmlformats.org/officeDocument/2006/relationships/image" Target="../media/image104.emf"/><Relationship Id="rId25" Type="http://schemas.openxmlformats.org/officeDocument/2006/relationships/image" Target="../media/image112.emf"/><Relationship Id="rId2" Type="http://schemas.openxmlformats.org/officeDocument/2006/relationships/image" Target="../media/image89.emf"/><Relationship Id="rId16" Type="http://schemas.openxmlformats.org/officeDocument/2006/relationships/image" Target="../media/image103.emf"/><Relationship Id="rId20" Type="http://schemas.openxmlformats.org/officeDocument/2006/relationships/image" Target="../media/image107.emf"/><Relationship Id="rId1" Type="http://schemas.openxmlformats.org/officeDocument/2006/relationships/image" Target="../media/image88.emf"/><Relationship Id="rId6" Type="http://schemas.openxmlformats.org/officeDocument/2006/relationships/image" Target="../media/image93.emf"/><Relationship Id="rId11" Type="http://schemas.openxmlformats.org/officeDocument/2006/relationships/image" Target="../media/image98.emf"/><Relationship Id="rId24" Type="http://schemas.openxmlformats.org/officeDocument/2006/relationships/image" Target="../media/image111.emf"/><Relationship Id="rId5" Type="http://schemas.openxmlformats.org/officeDocument/2006/relationships/image" Target="../media/image92.emf"/><Relationship Id="rId15" Type="http://schemas.openxmlformats.org/officeDocument/2006/relationships/image" Target="../media/image102.emf"/><Relationship Id="rId23" Type="http://schemas.openxmlformats.org/officeDocument/2006/relationships/image" Target="../media/image110.emf"/><Relationship Id="rId28" Type="http://schemas.openxmlformats.org/officeDocument/2006/relationships/image" Target="../media/image115.emf"/><Relationship Id="rId10" Type="http://schemas.openxmlformats.org/officeDocument/2006/relationships/image" Target="../media/image97.emf"/><Relationship Id="rId19" Type="http://schemas.openxmlformats.org/officeDocument/2006/relationships/image" Target="../media/image106.emf"/><Relationship Id="rId4" Type="http://schemas.openxmlformats.org/officeDocument/2006/relationships/image" Target="../media/image91.emf"/><Relationship Id="rId9" Type="http://schemas.openxmlformats.org/officeDocument/2006/relationships/image" Target="../media/image96.emf"/><Relationship Id="rId14" Type="http://schemas.openxmlformats.org/officeDocument/2006/relationships/image" Target="../media/image101.emf"/><Relationship Id="rId22" Type="http://schemas.openxmlformats.org/officeDocument/2006/relationships/image" Target="../media/image109.emf"/><Relationship Id="rId27" Type="http://schemas.openxmlformats.org/officeDocument/2006/relationships/image" Target="../media/image1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97F66291-1CE1-42ED-A47B-AABC1F712F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0620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2073F2DB-D2C5-42AB-9E2A-7CE026DD91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64187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592592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210617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102085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78971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27626175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4243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246447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53306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27147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20512597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707659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2"/>
          <p:cNvSpPr txBox="1">
            <a:spLocks noChangeArrowheads="1"/>
          </p:cNvSpPr>
          <p:nvPr/>
        </p:nvSpPr>
        <p:spPr bwMode="auto">
          <a:xfrm>
            <a:off x="0" y="6569075"/>
            <a:ext cx="9144000" cy="287338"/>
          </a:xfrm>
          <a:prstGeom prst="rect">
            <a:avLst/>
          </a:prstGeom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defRPr/>
            </a:pPr>
            <a:r>
              <a:rPr kumimoji="1" lang="en-US" altLang="zh-CN" sz="1600" b="0" cap="none" spc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《</a:t>
            </a:r>
            <a:r>
              <a:rPr kumimoji="1" lang="zh-CN" altLang="en-US" sz="1600" b="0" cap="none" spc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高等数学</a:t>
            </a:r>
            <a:r>
              <a:rPr kumimoji="1" lang="en-US" altLang="zh-CN" sz="1600" b="0" cap="none" spc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》</a:t>
            </a:r>
          </a:p>
        </p:txBody>
      </p:sp>
      <p:sp>
        <p:nvSpPr>
          <p:cNvPr id="1029" name="AutoShape 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60400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 cap="none" spc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/>
                <a:ea typeface="宋体" pitchFamily="2" charset="-122"/>
              </a:rPr>
              <a:t>下页</a:t>
            </a:r>
          </a:p>
        </p:txBody>
      </p:sp>
      <p:sp>
        <p:nvSpPr>
          <p:cNvPr id="1030" name="AutoShape 4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5938" y="660400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 cap="none" spc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/>
                <a:ea typeface="宋体" pitchFamily="2" charset="-122"/>
              </a:rPr>
              <a:t>结束</a:t>
            </a:r>
          </a:p>
        </p:txBody>
      </p:sp>
      <p:sp>
        <p:nvSpPr>
          <p:cNvPr id="1031" name="AutoShape 5">
            <a:hlinkClick r:id="" action="ppaction://hlinkshowjump?jump=lastslideviewed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3938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 cap="none" spc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/>
                <a:ea typeface="宋体" pitchFamily="2" charset="-122"/>
              </a:rPr>
              <a:t>返回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slide" Target="slide6.xml"/><Relationship Id="rId11" Type="http://schemas.openxmlformats.org/officeDocument/2006/relationships/slide" Target="slide10.xml"/><Relationship Id="rId5" Type="http://schemas.openxmlformats.org/officeDocument/2006/relationships/slide" Target="slide2.xml"/><Relationship Id="rId10" Type="http://schemas.openxmlformats.org/officeDocument/2006/relationships/image" Target="../media/image3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3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24.e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21.emf"/><Relationship Id="rId17" Type="http://schemas.openxmlformats.org/officeDocument/2006/relationships/oleObject" Target="../embeddings/oleObject12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3.emf"/><Relationship Id="rId20" Type="http://schemas.openxmlformats.org/officeDocument/2006/relationships/image" Target="../media/image125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8.e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10" Type="http://schemas.openxmlformats.org/officeDocument/2006/relationships/image" Target="../media/image120.emf"/><Relationship Id="rId19" Type="http://schemas.openxmlformats.org/officeDocument/2006/relationships/oleObject" Target="../embeddings/oleObject122.bin"/><Relationship Id="rId4" Type="http://schemas.openxmlformats.org/officeDocument/2006/relationships/image" Target="../media/image117.e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2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emf"/><Relationship Id="rId13" Type="http://schemas.openxmlformats.org/officeDocument/2006/relationships/oleObject" Target="../embeddings/oleObject128.bin"/><Relationship Id="rId18" Type="http://schemas.openxmlformats.org/officeDocument/2006/relationships/image" Target="../media/image133.emf"/><Relationship Id="rId26" Type="http://schemas.openxmlformats.org/officeDocument/2006/relationships/image" Target="../media/image137.emf"/><Relationship Id="rId3" Type="http://schemas.openxmlformats.org/officeDocument/2006/relationships/oleObject" Target="../embeddings/oleObject123.bin"/><Relationship Id="rId21" Type="http://schemas.openxmlformats.org/officeDocument/2006/relationships/oleObject" Target="../embeddings/oleObject132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30.emf"/><Relationship Id="rId17" Type="http://schemas.openxmlformats.org/officeDocument/2006/relationships/oleObject" Target="../embeddings/oleObject130.bin"/><Relationship Id="rId25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2.emf"/><Relationship Id="rId20" Type="http://schemas.openxmlformats.org/officeDocument/2006/relationships/image" Target="../media/image134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7.emf"/><Relationship Id="rId11" Type="http://schemas.openxmlformats.org/officeDocument/2006/relationships/oleObject" Target="../embeddings/oleObject127.bin"/><Relationship Id="rId24" Type="http://schemas.openxmlformats.org/officeDocument/2006/relationships/image" Target="../media/image136.emf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23" Type="http://schemas.openxmlformats.org/officeDocument/2006/relationships/oleObject" Target="../embeddings/oleObject133.bin"/><Relationship Id="rId28" Type="http://schemas.openxmlformats.org/officeDocument/2006/relationships/image" Target="../media/image138.wmf"/><Relationship Id="rId10" Type="http://schemas.openxmlformats.org/officeDocument/2006/relationships/image" Target="../media/image129.emf"/><Relationship Id="rId19" Type="http://schemas.openxmlformats.org/officeDocument/2006/relationships/oleObject" Target="../embeddings/oleObject131.bin"/><Relationship Id="rId4" Type="http://schemas.openxmlformats.org/officeDocument/2006/relationships/image" Target="../media/image126.e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31.emf"/><Relationship Id="rId22" Type="http://schemas.openxmlformats.org/officeDocument/2006/relationships/image" Target="../media/image135.emf"/><Relationship Id="rId27" Type="http://schemas.openxmlformats.org/officeDocument/2006/relationships/oleObject" Target="../embeddings/oleObject13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e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46.emf"/><Relationship Id="rId26" Type="http://schemas.openxmlformats.org/officeDocument/2006/relationships/image" Target="../media/image150.emf"/><Relationship Id="rId3" Type="http://schemas.openxmlformats.org/officeDocument/2006/relationships/oleObject" Target="../embeddings/oleObject136.bin"/><Relationship Id="rId21" Type="http://schemas.openxmlformats.org/officeDocument/2006/relationships/oleObject" Target="../embeddings/oleObject145.bin"/><Relationship Id="rId34" Type="http://schemas.openxmlformats.org/officeDocument/2006/relationships/image" Target="../media/image154.wmf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43.emf"/><Relationship Id="rId17" Type="http://schemas.openxmlformats.org/officeDocument/2006/relationships/oleObject" Target="../embeddings/oleObject143.bin"/><Relationship Id="rId25" Type="http://schemas.openxmlformats.org/officeDocument/2006/relationships/oleObject" Target="../embeddings/oleObject147.bin"/><Relationship Id="rId33" Type="http://schemas.openxmlformats.org/officeDocument/2006/relationships/oleObject" Target="../embeddings/oleObject1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5.emf"/><Relationship Id="rId20" Type="http://schemas.openxmlformats.org/officeDocument/2006/relationships/image" Target="../media/image147.emf"/><Relationship Id="rId29" Type="http://schemas.openxmlformats.org/officeDocument/2006/relationships/oleObject" Target="../embeddings/oleObject149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40.emf"/><Relationship Id="rId11" Type="http://schemas.openxmlformats.org/officeDocument/2006/relationships/oleObject" Target="../embeddings/oleObject140.bin"/><Relationship Id="rId24" Type="http://schemas.openxmlformats.org/officeDocument/2006/relationships/image" Target="../media/image149.emf"/><Relationship Id="rId32" Type="http://schemas.openxmlformats.org/officeDocument/2006/relationships/image" Target="../media/image153.emf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23" Type="http://schemas.openxmlformats.org/officeDocument/2006/relationships/oleObject" Target="../embeddings/oleObject146.bin"/><Relationship Id="rId28" Type="http://schemas.openxmlformats.org/officeDocument/2006/relationships/image" Target="../media/image151.emf"/><Relationship Id="rId10" Type="http://schemas.openxmlformats.org/officeDocument/2006/relationships/image" Target="../media/image142.emf"/><Relationship Id="rId19" Type="http://schemas.openxmlformats.org/officeDocument/2006/relationships/oleObject" Target="../embeddings/oleObject144.bin"/><Relationship Id="rId31" Type="http://schemas.openxmlformats.org/officeDocument/2006/relationships/oleObject" Target="../embeddings/oleObject150.bin"/><Relationship Id="rId4" Type="http://schemas.openxmlformats.org/officeDocument/2006/relationships/image" Target="../media/image139.e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44.emf"/><Relationship Id="rId22" Type="http://schemas.openxmlformats.org/officeDocument/2006/relationships/image" Target="../media/image148.emf"/><Relationship Id="rId27" Type="http://schemas.openxmlformats.org/officeDocument/2006/relationships/oleObject" Target="../embeddings/oleObject148.bin"/><Relationship Id="rId30" Type="http://schemas.openxmlformats.org/officeDocument/2006/relationships/image" Target="../media/image15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162.emf"/><Relationship Id="rId26" Type="http://schemas.openxmlformats.org/officeDocument/2006/relationships/image" Target="../media/image166.emf"/><Relationship Id="rId3" Type="http://schemas.openxmlformats.org/officeDocument/2006/relationships/oleObject" Target="../embeddings/oleObject152.bin"/><Relationship Id="rId21" Type="http://schemas.openxmlformats.org/officeDocument/2006/relationships/oleObject" Target="../embeddings/oleObject161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59.emf"/><Relationship Id="rId17" Type="http://schemas.openxmlformats.org/officeDocument/2006/relationships/oleObject" Target="../embeddings/oleObject159.bin"/><Relationship Id="rId25" Type="http://schemas.openxmlformats.org/officeDocument/2006/relationships/oleObject" Target="../embeddings/oleObject16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1.emf"/><Relationship Id="rId20" Type="http://schemas.openxmlformats.org/officeDocument/2006/relationships/image" Target="../media/image163.emf"/><Relationship Id="rId29" Type="http://schemas.openxmlformats.org/officeDocument/2006/relationships/image" Target="../media/image168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56.emf"/><Relationship Id="rId11" Type="http://schemas.openxmlformats.org/officeDocument/2006/relationships/oleObject" Target="../embeddings/oleObject156.bin"/><Relationship Id="rId24" Type="http://schemas.openxmlformats.org/officeDocument/2006/relationships/image" Target="../media/image165.emf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23" Type="http://schemas.openxmlformats.org/officeDocument/2006/relationships/oleObject" Target="../embeddings/oleObject162.bin"/><Relationship Id="rId28" Type="http://schemas.openxmlformats.org/officeDocument/2006/relationships/image" Target="../media/image167.emf"/><Relationship Id="rId10" Type="http://schemas.openxmlformats.org/officeDocument/2006/relationships/image" Target="../media/image158.emf"/><Relationship Id="rId19" Type="http://schemas.openxmlformats.org/officeDocument/2006/relationships/oleObject" Target="../embeddings/oleObject160.bin"/><Relationship Id="rId4" Type="http://schemas.openxmlformats.org/officeDocument/2006/relationships/image" Target="../media/image155.e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60.emf"/><Relationship Id="rId22" Type="http://schemas.openxmlformats.org/officeDocument/2006/relationships/image" Target="../media/image164.emf"/><Relationship Id="rId27" Type="http://schemas.openxmlformats.org/officeDocument/2006/relationships/oleObject" Target="../embeddings/oleObject16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emf"/><Relationship Id="rId13" Type="http://schemas.openxmlformats.org/officeDocument/2006/relationships/oleObject" Target="../embeddings/oleObject170.bin"/><Relationship Id="rId18" Type="http://schemas.openxmlformats.org/officeDocument/2006/relationships/image" Target="../media/image176.emf"/><Relationship Id="rId26" Type="http://schemas.openxmlformats.org/officeDocument/2006/relationships/image" Target="../media/image180.emf"/><Relationship Id="rId3" Type="http://schemas.openxmlformats.org/officeDocument/2006/relationships/oleObject" Target="../embeddings/oleObject165.bin"/><Relationship Id="rId21" Type="http://schemas.openxmlformats.org/officeDocument/2006/relationships/oleObject" Target="../embeddings/oleObject174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73.emf"/><Relationship Id="rId17" Type="http://schemas.openxmlformats.org/officeDocument/2006/relationships/oleObject" Target="../embeddings/oleObject172.bin"/><Relationship Id="rId25" Type="http://schemas.openxmlformats.org/officeDocument/2006/relationships/oleObject" Target="../embeddings/oleObject17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5.emf"/><Relationship Id="rId20" Type="http://schemas.openxmlformats.org/officeDocument/2006/relationships/image" Target="../media/image177.emf"/><Relationship Id="rId29" Type="http://schemas.openxmlformats.org/officeDocument/2006/relationships/oleObject" Target="../embeddings/oleObject178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70.emf"/><Relationship Id="rId11" Type="http://schemas.openxmlformats.org/officeDocument/2006/relationships/oleObject" Target="../embeddings/oleObject169.bin"/><Relationship Id="rId24" Type="http://schemas.openxmlformats.org/officeDocument/2006/relationships/image" Target="../media/image179.emf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23" Type="http://schemas.openxmlformats.org/officeDocument/2006/relationships/oleObject" Target="../embeddings/oleObject175.bin"/><Relationship Id="rId28" Type="http://schemas.openxmlformats.org/officeDocument/2006/relationships/image" Target="../media/image181.emf"/><Relationship Id="rId10" Type="http://schemas.openxmlformats.org/officeDocument/2006/relationships/image" Target="../media/image172.emf"/><Relationship Id="rId19" Type="http://schemas.openxmlformats.org/officeDocument/2006/relationships/oleObject" Target="../embeddings/oleObject173.bin"/><Relationship Id="rId4" Type="http://schemas.openxmlformats.org/officeDocument/2006/relationships/image" Target="../media/image169.e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174.emf"/><Relationship Id="rId22" Type="http://schemas.openxmlformats.org/officeDocument/2006/relationships/image" Target="../media/image178.emf"/><Relationship Id="rId27" Type="http://schemas.openxmlformats.org/officeDocument/2006/relationships/oleObject" Target="../embeddings/oleObject177.bin"/><Relationship Id="rId30" Type="http://schemas.openxmlformats.org/officeDocument/2006/relationships/image" Target="../media/image182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emf"/><Relationship Id="rId13" Type="http://schemas.openxmlformats.org/officeDocument/2006/relationships/oleObject" Target="../embeddings/oleObject184.bin"/><Relationship Id="rId18" Type="http://schemas.openxmlformats.org/officeDocument/2006/relationships/image" Target="../media/image190.emf"/><Relationship Id="rId3" Type="http://schemas.openxmlformats.org/officeDocument/2006/relationships/oleObject" Target="../embeddings/oleObject179.bin"/><Relationship Id="rId21" Type="http://schemas.openxmlformats.org/officeDocument/2006/relationships/oleObject" Target="../embeddings/oleObject188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87.emf"/><Relationship Id="rId17" Type="http://schemas.openxmlformats.org/officeDocument/2006/relationships/oleObject" Target="../embeddings/oleObject186.bin"/><Relationship Id="rId25" Type="http://schemas.openxmlformats.org/officeDocument/2006/relationships/image" Target="../media/image194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9.emf"/><Relationship Id="rId20" Type="http://schemas.openxmlformats.org/officeDocument/2006/relationships/image" Target="../media/image191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84.emf"/><Relationship Id="rId11" Type="http://schemas.openxmlformats.org/officeDocument/2006/relationships/oleObject" Target="../embeddings/oleObject183.bin"/><Relationship Id="rId24" Type="http://schemas.openxmlformats.org/officeDocument/2006/relationships/image" Target="../media/image193.emf"/><Relationship Id="rId5" Type="http://schemas.openxmlformats.org/officeDocument/2006/relationships/oleObject" Target="../embeddings/oleObject180.bin"/><Relationship Id="rId15" Type="http://schemas.openxmlformats.org/officeDocument/2006/relationships/oleObject" Target="../embeddings/oleObject185.bin"/><Relationship Id="rId23" Type="http://schemas.openxmlformats.org/officeDocument/2006/relationships/oleObject" Target="../embeddings/oleObject189.bin"/><Relationship Id="rId10" Type="http://schemas.openxmlformats.org/officeDocument/2006/relationships/image" Target="../media/image186.emf"/><Relationship Id="rId19" Type="http://schemas.openxmlformats.org/officeDocument/2006/relationships/oleObject" Target="../embeddings/oleObject187.bin"/><Relationship Id="rId4" Type="http://schemas.openxmlformats.org/officeDocument/2006/relationships/image" Target="../media/image183.e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188.emf"/><Relationship Id="rId22" Type="http://schemas.openxmlformats.org/officeDocument/2006/relationships/image" Target="../media/image192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emf"/><Relationship Id="rId13" Type="http://schemas.openxmlformats.org/officeDocument/2006/relationships/oleObject" Target="../embeddings/oleObject195.bin"/><Relationship Id="rId18" Type="http://schemas.openxmlformats.org/officeDocument/2006/relationships/image" Target="../media/image202.emf"/><Relationship Id="rId3" Type="http://schemas.openxmlformats.org/officeDocument/2006/relationships/oleObject" Target="../embeddings/oleObject190.bin"/><Relationship Id="rId21" Type="http://schemas.openxmlformats.org/officeDocument/2006/relationships/image" Target="../media/image204.emf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199.emf"/><Relationship Id="rId17" Type="http://schemas.openxmlformats.org/officeDocument/2006/relationships/oleObject" Target="../embeddings/oleObject19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1.emf"/><Relationship Id="rId20" Type="http://schemas.openxmlformats.org/officeDocument/2006/relationships/image" Target="../media/image203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96.emf"/><Relationship Id="rId11" Type="http://schemas.openxmlformats.org/officeDocument/2006/relationships/oleObject" Target="../embeddings/oleObject194.bin"/><Relationship Id="rId5" Type="http://schemas.openxmlformats.org/officeDocument/2006/relationships/oleObject" Target="../embeddings/oleObject191.bin"/><Relationship Id="rId15" Type="http://schemas.openxmlformats.org/officeDocument/2006/relationships/oleObject" Target="../embeddings/oleObject196.bin"/><Relationship Id="rId10" Type="http://schemas.openxmlformats.org/officeDocument/2006/relationships/image" Target="../media/image198.emf"/><Relationship Id="rId19" Type="http://schemas.openxmlformats.org/officeDocument/2006/relationships/oleObject" Target="../embeddings/oleObject198.bin"/><Relationship Id="rId4" Type="http://schemas.openxmlformats.org/officeDocument/2006/relationships/image" Target="../media/image195.emf"/><Relationship Id="rId9" Type="http://schemas.openxmlformats.org/officeDocument/2006/relationships/oleObject" Target="../embeddings/oleObject193.bin"/><Relationship Id="rId14" Type="http://schemas.openxmlformats.org/officeDocument/2006/relationships/image" Target="../media/image20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emf"/><Relationship Id="rId13" Type="http://schemas.openxmlformats.org/officeDocument/2006/relationships/oleObject" Target="../embeddings/oleObject204.bin"/><Relationship Id="rId3" Type="http://schemas.openxmlformats.org/officeDocument/2006/relationships/oleObject" Target="../embeddings/oleObject199.bin"/><Relationship Id="rId7" Type="http://schemas.openxmlformats.org/officeDocument/2006/relationships/oleObject" Target="../embeddings/oleObject201.bin"/><Relationship Id="rId12" Type="http://schemas.openxmlformats.org/officeDocument/2006/relationships/image" Target="../media/image209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1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06.emf"/><Relationship Id="rId11" Type="http://schemas.openxmlformats.org/officeDocument/2006/relationships/oleObject" Target="../embeddings/oleObject203.bin"/><Relationship Id="rId5" Type="http://schemas.openxmlformats.org/officeDocument/2006/relationships/oleObject" Target="../embeddings/oleObject200.bin"/><Relationship Id="rId15" Type="http://schemas.openxmlformats.org/officeDocument/2006/relationships/oleObject" Target="../embeddings/oleObject205.bin"/><Relationship Id="rId10" Type="http://schemas.openxmlformats.org/officeDocument/2006/relationships/image" Target="../media/image208.emf"/><Relationship Id="rId4" Type="http://schemas.openxmlformats.org/officeDocument/2006/relationships/image" Target="../media/image205.emf"/><Relationship Id="rId9" Type="http://schemas.openxmlformats.org/officeDocument/2006/relationships/oleObject" Target="../embeddings/oleObject202.bin"/><Relationship Id="rId14" Type="http://schemas.openxmlformats.org/officeDocument/2006/relationships/image" Target="../media/image210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emf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0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13.emf"/><Relationship Id="rId11" Type="http://schemas.openxmlformats.org/officeDocument/2006/relationships/slide" Target="slide12.xml"/><Relationship Id="rId5" Type="http://schemas.openxmlformats.org/officeDocument/2006/relationships/oleObject" Target="../embeddings/oleObject207.bin"/><Relationship Id="rId10" Type="http://schemas.openxmlformats.org/officeDocument/2006/relationships/image" Target="../media/image215.emf"/><Relationship Id="rId4" Type="http://schemas.openxmlformats.org/officeDocument/2006/relationships/image" Target="../media/image212.emf"/><Relationship Id="rId9" Type="http://schemas.openxmlformats.org/officeDocument/2006/relationships/oleObject" Target="../embeddings/oleObject20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1.emf"/><Relationship Id="rId3" Type="http://schemas.openxmlformats.org/officeDocument/2006/relationships/oleObject" Target="../embeddings/oleObject4.bin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e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.emf"/><Relationship Id="rId20" Type="http://schemas.openxmlformats.org/officeDocument/2006/relationships/image" Target="../media/image12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14.emf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4.bin"/><Relationship Id="rId10" Type="http://schemas.openxmlformats.org/officeDocument/2006/relationships/image" Target="../media/image7.e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4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emf"/><Relationship Id="rId22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2.e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e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.emf"/><Relationship Id="rId20" Type="http://schemas.openxmlformats.org/officeDocument/2006/relationships/image" Target="../media/image23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25.e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10" Type="http://schemas.openxmlformats.org/officeDocument/2006/relationships/image" Target="../media/image18.e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0.emf"/><Relationship Id="rId22" Type="http://schemas.openxmlformats.org/officeDocument/2006/relationships/image" Target="../media/image2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0.emf"/><Relationship Id="rId18" Type="http://schemas.openxmlformats.org/officeDocument/2006/relationships/oleObject" Target="../embeddings/oleObject33.bin"/><Relationship Id="rId3" Type="http://schemas.openxmlformats.org/officeDocument/2006/relationships/oleObject" Target="../embeddings/oleObject26.bin"/><Relationship Id="rId21" Type="http://schemas.openxmlformats.org/officeDocument/2006/relationships/image" Target="../media/image34.emf"/><Relationship Id="rId7" Type="http://schemas.openxmlformats.org/officeDocument/2006/relationships/image" Target="../media/image36.e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32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2.bin"/><Relationship Id="rId20" Type="http://schemas.openxmlformats.org/officeDocument/2006/relationships/oleObject" Target="../embeddings/oleObject34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emf"/><Relationship Id="rId11" Type="http://schemas.openxmlformats.org/officeDocument/2006/relationships/image" Target="../media/image29.emf"/><Relationship Id="rId5" Type="http://schemas.openxmlformats.org/officeDocument/2006/relationships/oleObject" Target="../embeddings/oleObject27.bin"/><Relationship Id="rId15" Type="http://schemas.openxmlformats.org/officeDocument/2006/relationships/image" Target="../media/image31.emf"/><Relationship Id="rId23" Type="http://schemas.openxmlformats.org/officeDocument/2006/relationships/image" Target="../media/image35.emf"/><Relationship Id="rId10" Type="http://schemas.openxmlformats.org/officeDocument/2006/relationships/oleObject" Target="../embeddings/oleObject29.bin"/><Relationship Id="rId19" Type="http://schemas.openxmlformats.org/officeDocument/2006/relationships/image" Target="../media/image33.emf"/><Relationship Id="rId4" Type="http://schemas.openxmlformats.org/officeDocument/2006/relationships/image" Target="../media/image26.emf"/><Relationship Id="rId9" Type="http://schemas.openxmlformats.org/officeDocument/2006/relationships/image" Target="../media/image28.emf"/><Relationship Id="rId14" Type="http://schemas.openxmlformats.org/officeDocument/2006/relationships/oleObject" Target="../embeddings/oleObject31.bin"/><Relationship Id="rId22" Type="http://schemas.openxmlformats.org/officeDocument/2006/relationships/oleObject" Target="../embeddings/oleObject3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4.e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1.e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3.emf"/><Relationship Id="rId20" Type="http://schemas.openxmlformats.org/officeDocument/2006/relationships/image" Target="../media/image45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40.e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37.e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0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2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7.e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49.emf"/><Relationship Id="rId4" Type="http://schemas.openxmlformats.org/officeDocument/2006/relationships/image" Target="../media/image46.e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60.emf"/><Relationship Id="rId26" Type="http://schemas.openxmlformats.org/officeDocument/2006/relationships/image" Target="../media/image64.emf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1.bin"/><Relationship Id="rId34" Type="http://schemas.openxmlformats.org/officeDocument/2006/relationships/image" Target="../media/image68.emf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7.emf"/><Relationship Id="rId17" Type="http://schemas.openxmlformats.org/officeDocument/2006/relationships/oleObject" Target="../embeddings/oleObject59.bin"/><Relationship Id="rId25" Type="http://schemas.openxmlformats.org/officeDocument/2006/relationships/oleObject" Target="../embeddings/oleObject63.bin"/><Relationship Id="rId33" Type="http://schemas.openxmlformats.org/officeDocument/2006/relationships/oleObject" Target="../embeddings/oleObject6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9.emf"/><Relationship Id="rId20" Type="http://schemas.openxmlformats.org/officeDocument/2006/relationships/image" Target="../media/image61.emf"/><Relationship Id="rId29" Type="http://schemas.openxmlformats.org/officeDocument/2006/relationships/oleObject" Target="../embeddings/oleObject65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56.bin"/><Relationship Id="rId24" Type="http://schemas.openxmlformats.org/officeDocument/2006/relationships/image" Target="../media/image63.emf"/><Relationship Id="rId32" Type="http://schemas.openxmlformats.org/officeDocument/2006/relationships/image" Target="../media/image67.emf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23" Type="http://schemas.openxmlformats.org/officeDocument/2006/relationships/oleObject" Target="../embeddings/oleObject62.bin"/><Relationship Id="rId28" Type="http://schemas.openxmlformats.org/officeDocument/2006/relationships/image" Target="../media/image65.emf"/><Relationship Id="rId10" Type="http://schemas.openxmlformats.org/officeDocument/2006/relationships/image" Target="../media/image56.emf"/><Relationship Id="rId19" Type="http://schemas.openxmlformats.org/officeDocument/2006/relationships/oleObject" Target="../embeddings/oleObject60.bin"/><Relationship Id="rId31" Type="http://schemas.openxmlformats.org/officeDocument/2006/relationships/oleObject" Target="../embeddings/oleObject66.bin"/><Relationship Id="rId4" Type="http://schemas.openxmlformats.org/officeDocument/2006/relationships/image" Target="../media/image53.e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8.emf"/><Relationship Id="rId22" Type="http://schemas.openxmlformats.org/officeDocument/2006/relationships/image" Target="../media/image62.emf"/><Relationship Id="rId27" Type="http://schemas.openxmlformats.org/officeDocument/2006/relationships/oleObject" Target="../embeddings/oleObject64.bin"/><Relationship Id="rId30" Type="http://schemas.openxmlformats.org/officeDocument/2006/relationships/image" Target="../media/image6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76.emf"/><Relationship Id="rId26" Type="http://schemas.openxmlformats.org/officeDocument/2006/relationships/image" Target="../media/image80.emf"/><Relationship Id="rId39" Type="http://schemas.openxmlformats.org/officeDocument/2006/relationships/image" Target="../media/image86.wmf"/><Relationship Id="rId3" Type="http://schemas.openxmlformats.org/officeDocument/2006/relationships/oleObject" Target="../embeddings/oleObject68.bin"/><Relationship Id="rId21" Type="http://schemas.openxmlformats.org/officeDocument/2006/relationships/oleObject" Target="../embeddings/oleObject77.bin"/><Relationship Id="rId34" Type="http://schemas.openxmlformats.org/officeDocument/2006/relationships/image" Target="../media/image84.emf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3.emf"/><Relationship Id="rId17" Type="http://schemas.openxmlformats.org/officeDocument/2006/relationships/oleObject" Target="../embeddings/oleObject75.bin"/><Relationship Id="rId25" Type="http://schemas.openxmlformats.org/officeDocument/2006/relationships/oleObject" Target="../embeddings/oleObject79.bin"/><Relationship Id="rId33" Type="http://schemas.openxmlformats.org/officeDocument/2006/relationships/oleObject" Target="../embeddings/oleObject83.bin"/><Relationship Id="rId38" Type="http://schemas.openxmlformats.org/officeDocument/2006/relationships/oleObject" Target="../embeddings/oleObject8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5.emf"/><Relationship Id="rId20" Type="http://schemas.openxmlformats.org/officeDocument/2006/relationships/image" Target="../media/image77.emf"/><Relationship Id="rId29" Type="http://schemas.openxmlformats.org/officeDocument/2006/relationships/oleObject" Target="../embeddings/oleObject81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70.emf"/><Relationship Id="rId11" Type="http://schemas.openxmlformats.org/officeDocument/2006/relationships/oleObject" Target="../embeddings/oleObject72.bin"/><Relationship Id="rId24" Type="http://schemas.openxmlformats.org/officeDocument/2006/relationships/image" Target="../media/image79.emf"/><Relationship Id="rId32" Type="http://schemas.openxmlformats.org/officeDocument/2006/relationships/image" Target="../media/image83.emf"/><Relationship Id="rId37" Type="http://schemas.openxmlformats.org/officeDocument/2006/relationships/image" Target="../media/image87.emf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23" Type="http://schemas.openxmlformats.org/officeDocument/2006/relationships/oleObject" Target="../embeddings/oleObject78.bin"/><Relationship Id="rId28" Type="http://schemas.openxmlformats.org/officeDocument/2006/relationships/image" Target="../media/image81.emf"/><Relationship Id="rId36" Type="http://schemas.openxmlformats.org/officeDocument/2006/relationships/image" Target="../media/image85.emf"/><Relationship Id="rId10" Type="http://schemas.openxmlformats.org/officeDocument/2006/relationships/image" Target="../media/image72.emf"/><Relationship Id="rId19" Type="http://schemas.openxmlformats.org/officeDocument/2006/relationships/oleObject" Target="../embeddings/oleObject76.bin"/><Relationship Id="rId31" Type="http://schemas.openxmlformats.org/officeDocument/2006/relationships/oleObject" Target="../embeddings/oleObject82.bin"/><Relationship Id="rId4" Type="http://schemas.openxmlformats.org/officeDocument/2006/relationships/image" Target="../media/image69.e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4.emf"/><Relationship Id="rId22" Type="http://schemas.openxmlformats.org/officeDocument/2006/relationships/image" Target="../media/image78.emf"/><Relationship Id="rId27" Type="http://schemas.openxmlformats.org/officeDocument/2006/relationships/oleObject" Target="../embeddings/oleObject80.bin"/><Relationship Id="rId30" Type="http://schemas.openxmlformats.org/officeDocument/2006/relationships/image" Target="../media/image82.emf"/><Relationship Id="rId35" Type="http://schemas.openxmlformats.org/officeDocument/2006/relationships/oleObject" Target="../embeddings/oleObject84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1.bin"/><Relationship Id="rId18" Type="http://schemas.openxmlformats.org/officeDocument/2006/relationships/image" Target="../media/image95.emf"/><Relationship Id="rId26" Type="http://schemas.openxmlformats.org/officeDocument/2006/relationships/image" Target="../media/image99.emf"/><Relationship Id="rId39" Type="http://schemas.openxmlformats.org/officeDocument/2006/relationships/oleObject" Target="../embeddings/oleObject104.bin"/><Relationship Id="rId21" Type="http://schemas.openxmlformats.org/officeDocument/2006/relationships/oleObject" Target="../embeddings/oleObject95.bin"/><Relationship Id="rId34" Type="http://schemas.openxmlformats.org/officeDocument/2006/relationships/image" Target="../media/image103.emf"/><Relationship Id="rId42" Type="http://schemas.openxmlformats.org/officeDocument/2006/relationships/image" Target="../media/image107.emf"/><Relationship Id="rId47" Type="http://schemas.openxmlformats.org/officeDocument/2006/relationships/oleObject" Target="../embeddings/oleObject108.bin"/><Relationship Id="rId50" Type="http://schemas.openxmlformats.org/officeDocument/2006/relationships/image" Target="../media/image111.emf"/><Relationship Id="rId55" Type="http://schemas.openxmlformats.org/officeDocument/2006/relationships/oleObject" Target="../embeddings/oleObject112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2.emf"/><Relationship Id="rId17" Type="http://schemas.openxmlformats.org/officeDocument/2006/relationships/oleObject" Target="../embeddings/oleObject93.bin"/><Relationship Id="rId25" Type="http://schemas.openxmlformats.org/officeDocument/2006/relationships/oleObject" Target="../embeddings/oleObject97.bin"/><Relationship Id="rId33" Type="http://schemas.openxmlformats.org/officeDocument/2006/relationships/oleObject" Target="../embeddings/oleObject101.bin"/><Relationship Id="rId38" Type="http://schemas.openxmlformats.org/officeDocument/2006/relationships/image" Target="../media/image105.emf"/><Relationship Id="rId46" Type="http://schemas.openxmlformats.org/officeDocument/2006/relationships/image" Target="../media/image109.emf"/><Relationship Id="rId59" Type="http://schemas.openxmlformats.org/officeDocument/2006/relationships/image" Target="../media/image116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4.emf"/><Relationship Id="rId20" Type="http://schemas.openxmlformats.org/officeDocument/2006/relationships/image" Target="../media/image96.emf"/><Relationship Id="rId29" Type="http://schemas.openxmlformats.org/officeDocument/2006/relationships/oleObject" Target="../embeddings/oleObject99.bin"/><Relationship Id="rId41" Type="http://schemas.openxmlformats.org/officeDocument/2006/relationships/oleObject" Target="../embeddings/oleObject105.bin"/><Relationship Id="rId54" Type="http://schemas.openxmlformats.org/officeDocument/2006/relationships/image" Target="../media/image113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89.emf"/><Relationship Id="rId11" Type="http://schemas.openxmlformats.org/officeDocument/2006/relationships/oleObject" Target="../embeddings/oleObject90.bin"/><Relationship Id="rId24" Type="http://schemas.openxmlformats.org/officeDocument/2006/relationships/image" Target="../media/image98.emf"/><Relationship Id="rId32" Type="http://schemas.openxmlformats.org/officeDocument/2006/relationships/image" Target="../media/image102.emf"/><Relationship Id="rId37" Type="http://schemas.openxmlformats.org/officeDocument/2006/relationships/oleObject" Target="../embeddings/oleObject103.bin"/><Relationship Id="rId40" Type="http://schemas.openxmlformats.org/officeDocument/2006/relationships/image" Target="../media/image106.emf"/><Relationship Id="rId45" Type="http://schemas.openxmlformats.org/officeDocument/2006/relationships/oleObject" Target="../embeddings/oleObject107.bin"/><Relationship Id="rId53" Type="http://schemas.openxmlformats.org/officeDocument/2006/relationships/oleObject" Target="../embeddings/oleObject111.bin"/><Relationship Id="rId58" Type="http://schemas.openxmlformats.org/officeDocument/2006/relationships/image" Target="../media/image115.emf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23" Type="http://schemas.openxmlformats.org/officeDocument/2006/relationships/oleObject" Target="../embeddings/oleObject96.bin"/><Relationship Id="rId28" Type="http://schemas.openxmlformats.org/officeDocument/2006/relationships/image" Target="../media/image100.emf"/><Relationship Id="rId36" Type="http://schemas.openxmlformats.org/officeDocument/2006/relationships/image" Target="../media/image104.emf"/><Relationship Id="rId49" Type="http://schemas.openxmlformats.org/officeDocument/2006/relationships/oleObject" Target="../embeddings/oleObject109.bin"/><Relationship Id="rId57" Type="http://schemas.openxmlformats.org/officeDocument/2006/relationships/oleObject" Target="../embeddings/oleObject113.bin"/><Relationship Id="rId10" Type="http://schemas.openxmlformats.org/officeDocument/2006/relationships/image" Target="../media/image91.emf"/><Relationship Id="rId19" Type="http://schemas.openxmlformats.org/officeDocument/2006/relationships/oleObject" Target="../embeddings/oleObject94.bin"/><Relationship Id="rId31" Type="http://schemas.openxmlformats.org/officeDocument/2006/relationships/oleObject" Target="../embeddings/oleObject100.bin"/><Relationship Id="rId44" Type="http://schemas.openxmlformats.org/officeDocument/2006/relationships/image" Target="../media/image108.emf"/><Relationship Id="rId52" Type="http://schemas.openxmlformats.org/officeDocument/2006/relationships/image" Target="../media/image112.emf"/><Relationship Id="rId4" Type="http://schemas.openxmlformats.org/officeDocument/2006/relationships/image" Target="../media/image88.e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3.emf"/><Relationship Id="rId22" Type="http://schemas.openxmlformats.org/officeDocument/2006/relationships/image" Target="../media/image97.emf"/><Relationship Id="rId27" Type="http://schemas.openxmlformats.org/officeDocument/2006/relationships/oleObject" Target="../embeddings/oleObject98.bin"/><Relationship Id="rId30" Type="http://schemas.openxmlformats.org/officeDocument/2006/relationships/image" Target="../media/image101.emf"/><Relationship Id="rId35" Type="http://schemas.openxmlformats.org/officeDocument/2006/relationships/oleObject" Target="../embeddings/oleObject102.bin"/><Relationship Id="rId43" Type="http://schemas.openxmlformats.org/officeDocument/2006/relationships/oleObject" Target="../embeddings/oleObject106.bin"/><Relationship Id="rId48" Type="http://schemas.openxmlformats.org/officeDocument/2006/relationships/image" Target="../media/image110.emf"/><Relationship Id="rId56" Type="http://schemas.openxmlformats.org/officeDocument/2006/relationships/image" Target="../media/image114.emf"/><Relationship Id="rId8" Type="http://schemas.openxmlformats.org/officeDocument/2006/relationships/image" Target="../media/image90.emf"/><Relationship Id="rId51" Type="http://schemas.openxmlformats.org/officeDocument/2006/relationships/oleObject" Target="../embeddings/oleObject110.bin"/><Relationship Id="rId3" Type="http://schemas.openxmlformats.org/officeDocument/2006/relationships/oleObject" Target="../embeddings/oleObject8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1042"/>
          <p:cNvGraphicFramePr>
            <a:graphicFrameLocks noChangeAspect="1"/>
          </p:cNvGraphicFramePr>
          <p:nvPr/>
        </p:nvGraphicFramePr>
        <p:xfrm>
          <a:off x="2986088" y="3771900"/>
          <a:ext cx="187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3" imgW="1857232" imgH="399907" progId="Equation.3">
                  <p:embed/>
                </p:oleObj>
              </mc:Choice>
              <mc:Fallback>
                <p:oleObj name="Equation" r:id="rId3" imgW="1857232" imgH="399907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3771900"/>
                        <a:ext cx="187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1026"/>
          <p:cNvSpPr txBox="1">
            <a:spLocks noChangeArrowheads="1"/>
          </p:cNvSpPr>
          <p:nvPr/>
        </p:nvSpPr>
        <p:spPr bwMode="auto">
          <a:xfrm>
            <a:off x="2181225" y="1066800"/>
            <a:ext cx="58197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4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可降阶高阶微分方程 </a:t>
            </a:r>
            <a:endParaRPr kumimoji="1" lang="zh-CN" altLang="en-US" sz="480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052" name="Rectangle 1038"/>
          <p:cNvSpPr>
            <a:spLocks noChangeArrowheads="1"/>
          </p:cNvSpPr>
          <p:nvPr>
            <p:ph type="title"/>
          </p:nvPr>
        </p:nvSpPr>
        <p:spPr bwMode="auto">
          <a:xfrm>
            <a:off x="990600" y="152400"/>
            <a:ext cx="23622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800" smtClean="0">
                <a:latin typeface="华文行楷" pitchFamily="2" charset="-122"/>
                <a:ea typeface="华文行楷" pitchFamily="2" charset="-122"/>
              </a:rPr>
              <a:t>第五节</a:t>
            </a:r>
          </a:p>
        </p:txBody>
      </p:sp>
      <p:sp>
        <p:nvSpPr>
          <p:cNvPr id="2053" name="AutoShape 103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057400" y="2667000"/>
            <a:ext cx="5562600" cy="6858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100000"/>
              </a:lnSpc>
            </a:pPr>
            <a:r>
              <a:rPr kumimoji="1" lang="zh-CN" altLang="en-US" sz="3200" b="1"/>
              <a:t>一、                  型的微分方程 </a:t>
            </a:r>
          </a:p>
        </p:txBody>
      </p:sp>
      <p:sp>
        <p:nvSpPr>
          <p:cNvPr id="2054" name="AutoShape 1040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057400" y="3581400"/>
            <a:ext cx="5486400" cy="762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100000"/>
              </a:lnSpc>
            </a:pPr>
            <a:r>
              <a:rPr kumimoji="1" lang="zh-CN" altLang="en-US" sz="3200" b="1"/>
              <a:t>二、                   型的微分方程 </a:t>
            </a:r>
          </a:p>
        </p:txBody>
      </p:sp>
      <p:graphicFrame>
        <p:nvGraphicFramePr>
          <p:cNvPr id="2055" name="Object 1041"/>
          <p:cNvGraphicFramePr>
            <a:graphicFrameLocks noChangeAspect="1"/>
          </p:cNvGraphicFramePr>
          <p:nvPr/>
        </p:nvGraphicFramePr>
        <p:xfrm>
          <a:off x="2986088" y="2743200"/>
          <a:ext cx="1714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7" imgW="1695640" imgH="485632" progId="Equation.3">
                  <p:embed/>
                </p:oleObj>
              </mc:Choice>
              <mc:Fallback>
                <p:oleObj name="Equation" r:id="rId7" imgW="1695640" imgH="485632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2743200"/>
                        <a:ext cx="1714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1045"/>
          <p:cNvGraphicFramePr>
            <a:graphicFrameLocks noChangeAspect="1"/>
          </p:cNvGraphicFramePr>
          <p:nvPr/>
        </p:nvGraphicFramePr>
        <p:xfrm>
          <a:off x="2986088" y="4724400"/>
          <a:ext cx="21844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9" imgW="819102" imgH="180880" progId="Equation.3">
                  <p:embed/>
                </p:oleObj>
              </mc:Choice>
              <mc:Fallback>
                <p:oleObj name="Equation" r:id="rId9" imgW="819102" imgH="180880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4724400"/>
                        <a:ext cx="21844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AutoShape 1044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057400" y="4572000"/>
            <a:ext cx="5867400" cy="762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100000"/>
              </a:lnSpc>
            </a:pPr>
            <a:r>
              <a:rPr kumimoji="1" lang="zh-CN" altLang="en-US" sz="3200" b="1"/>
              <a:t>三、                      型的微分方程 </a:t>
            </a:r>
          </a:p>
        </p:txBody>
      </p:sp>
      <p:sp>
        <p:nvSpPr>
          <p:cNvPr id="2058" name="Text Box 1059"/>
          <p:cNvSpPr txBox="1">
            <a:spLocks noChangeArrowheads="1"/>
          </p:cNvSpPr>
          <p:nvPr/>
        </p:nvSpPr>
        <p:spPr bwMode="auto">
          <a:xfrm>
            <a:off x="7340600" y="250825"/>
            <a:ext cx="14382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fontAlgn="base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第七章 </a:t>
            </a:r>
          </a:p>
        </p:txBody>
      </p:sp>
      <p:sp>
        <p:nvSpPr>
          <p:cNvPr id="47140" name="AutoShape 106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40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15950" y="333375"/>
            <a:ext cx="10668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三、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403350" y="417513"/>
          <a:ext cx="21844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公式" r:id="rId3" imgW="819102" imgH="180880" progId="Equation.3">
                  <p:embed/>
                </p:oleObj>
              </mc:Choice>
              <mc:Fallback>
                <p:oleObj name="公式" r:id="rId3" imgW="819102" imgH="180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17513"/>
                        <a:ext cx="21844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511550" y="390525"/>
            <a:ext cx="358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3200" b="1">
                <a:solidFill>
                  <a:schemeClr val="tx2"/>
                </a:solidFill>
              </a:rPr>
              <a:t>型的微分方程</a:t>
            </a:r>
            <a:r>
              <a:rPr kumimoji="1" lang="zh-CN" altLang="en-US"/>
              <a:t> 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673100" y="11938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令</a:t>
            </a:r>
          </a:p>
        </p:txBody>
      </p:sp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1174750" y="1338263"/>
          <a:ext cx="147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5" imgW="1457325" imgH="390477" progId="Equation.DSMT4">
                  <p:embed/>
                </p:oleObj>
              </mc:Choice>
              <mc:Fallback>
                <p:oleObj name="Equation" r:id="rId5" imgW="1457325" imgH="390477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1338263"/>
                        <a:ext cx="1473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2768600" y="1117600"/>
          <a:ext cx="1574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Equation" r:id="rId7" imgW="1552480" imgH="904827" progId="Equation.3">
                  <p:embed/>
                </p:oleObj>
              </mc:Choice>
              <mc:Fallback>
                <p:oleObj name="Equation" r:id="rId7" imgW="1552480" imgH="90482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1117600"/>
                        <a:ext cx="1574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4419600" y="1101725"/>
          <a:ext cx="1371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Equation" r:id="rId9" imgW="1352740" imgH="904827" progId="Equation.3">
                  <p:embed/>
                </p:oleObj>
              </mc:Choice>
              <mc:Fallback>
                <p:oleObj name="Equation" r:id="rId9" imgW="1352740" imgH="90482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101725"/>
                        <a:ext cx="1371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9" name="Object 9"/>
          <p:cNvGraphicFramePr>
            <a:graphicFrameLocks noChangeAspect="1"/>
          </p:cNvGraphicFramePr>
          <p:nvPr/>
        </p:nvGraphicFramePr>
        <p:xfrm>
          <a:off x="5867400" y="1104900"/>
          <a:ext cx="1054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Equation" r:id="rId11" imgW="1038130" imgH="904827" progId="Equation.3">
                  <p:embed/>
                </p:oleObj>
              </mc:Choice>
              <mc:Fallback>
                <p:oleObj name="Equation" r:id="rId11" imgW="1038130" imgH="90482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104900"/>
                        <a:ext cx="1054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355600" y="21590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故方程化为</a:t>
            </a:r>
          </a:p>
        </p:txBody>
      </p:sp>
      <p:graphicFrame>
        <p:nvGraphicFramePr>
          <p:cNvPr id="71691" name="Object 11"/>
          <p:cNvGraphicFramePr>
            <a:graphicFrameLocks noChangeAspect="1"/>
          </p:cNvGraphicFramePr>
          <p:nvPr/>
        </p:nvGraphicFramePr>
        <p:xfrm>
          <a:off x="2870200" y="2032000"/>
          <a:ext cx="2235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Equation" r:id="rId13" imgW="2219420" imgH="904827" progId="Equation.3">
                  <p:embed/>
                </p:oleObj>
              </mc:Choice>
              <mc:Fallback>
                <p:oleObj name="Equation" r:id="rId13" imgW="2219420" imgH="90482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2032000"/>
                        <a:ext cx="2235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381000" y="2955925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设其通解为</a:t>
            </a:r>
          </a:p>
        </p:txBody>
      </p:sp>
      <p:graphicFrame>
        <p:nvGraphicFramePr>
          <p:cNvPr id="71693" name="Object 13"/>
          <p:cNvGraphicFramePr>
            <a:graphicFrameLocks noChangeAspect="1"/>
          </p:cNvGraphicFramePr>
          <p:nvPr/>
        </p:nvGraphicFramePr>
        <p:xfrm>
          <a:off x="2324100" y="3033713"/>
          <a:ext cx="189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Equation" r:id="rId15" imgW="1876520" imgH="428625" progId="Equation.3">
                  <p:embed/>
                </p:oleObj>
              </mc:Choice>
              <mc:Fallback>
                <p:oleObj name="Equation" r:id="rId15" imgW="1876520" imgH="42862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3033713"/>
                        <a:ext cx="1892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4267200" y="29464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即得</a:t>
            </a:r>
          </a:p>
        </p:txBody>
      </p:sp>
      <p:graphicFrame>
        <p:nvGraphicFramePr>
          <p:cNvPr id="71695" name="Object 15"/>
          <p:cNvGraphicFramePr>
            <a:graphicFrameLocks noChangeAspect="1"/>
          </p:cNvGraphicFramePr>
          <p:nvPr/>
        </p:nvGraphicFramePr>
        <p:xfrm>
          <a:off x="2971800" y="3632200"/>
          <a:ext cx="186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Equation" r:id="rId17" imgW="1847802" imgH="428625" progId="Equation.3">
                  <p:embed/>
                </p:oleObj>
              </mc:Choice>
              <mc:Fallback>
                <p:oleObj name="Equation" r:id="rId17" imgW="1847802" imgH="42862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632200"/>
                        <a:ext cx="1866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304800" y="4165600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分离变量后积分</a:t>
            </a:r>
            <a:r>
              <a:rPr kumimoji="1" lang="en-US" altLang="zh-CN"/>
              <a:t>, </a:t>
            </a:r>
            <a:r>
              <a:rPr kumimoji="1" lang="zh-CN" altLang="en-US"/>
              <a:t>得原方程的通解</a:t>
            </a:r>
          </a:p>
        </p:txBody>
      </p:sp>
      <p:graphicFrame>
        <p:nvGraphicFramePr>
          <p:cNvPr id="71697" name="Object 17"/>
          <p:cNvGraphicFramePr>
            <a:graphicFrameLocks noChangeAspect="1"/>
          </p:cNvGraphicFramePr>
          <p:nvPr/>
        </p:nvGraphicFramePr>
        <p:xfrm>
          <a:off x="2717800" y="4775200"/>
          <a:ext cx="2844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Equation" r:id="rId19" imgW="2828925" imgH="924116" progId="Equation.3">
                  <p:embed/>
                </p:oleObj>
              </mc:Choice>
              <mc:Fallback>
                <p:oleObj name="Equation" r:id="rId19" imgW="2828925" imgH="92411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4775200"/>
                        <a:ext cx="2844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106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 autoUpdateAnimBg="0"/>
      <p:bldP spid="71690" grpId="0" autoUpdateAnimBg="0"/>
      <p:bldP spid="71692" grpId="0" autoUpdateAnimBg="0"/>
      <p:bldP spid="71694" grpId="0" autoUpdateAnimBg="0"/>
      <p:bldP spid="71696" grpId="0" autoUpdateAnimBg="0"/>
      <p:bldP spid="19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2268538" y="307975"/>
          <a:ext cx="2057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Equation" r:id="rId3" imgW="2038540" imgH="543068" progId="Equation.DSMT4">
                  <p:embed/>
                </p:oleObj>
              </mc:Choice>
              <mc:Fallback>
                <p:oleObj name="Equation" r:id="rId3" imgW="2038540" imgH="543068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07975"/>
                        <a:ext cx="2057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381000" y="20081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代入方程得</a:t>
            </a:r>
          </a:p>
        </p:txBody>
      </p:sp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2362200" y="1843088"/>
          <a:ext cx="2413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name="Equation" r:id="rId5" imgW="2390870" imgH="904827" progId="Equation.3">
                  <p:embed/>
                </p:oleObj>
              </mc:Choice>
              <mc:Fallback>
                <p:oleObj name="Equation" r:id="rId5" imgW="2390870" imgH="90482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843088"/>
                        <a:ext cx="2413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4876800" y="1841500"/>
          <a:ext cx="1663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Equation" r:id="rId7" imgW="1647634" imgH="904827" progId="Equation.3">
                  <p:embed/>
                </p:oleObj>
              </mc:Choice>
              <mc:Fallback>
                <p:oleObj name="Equation" r:id="rId7" imgW="1647634" imgH="90482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841500"/>
                        <a:ext cx="1663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381000" y="29225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两端积分得</a:t>
            </a:r>
          </a:p>
        </p:txBody>
      </p:sp>
      <p:graphicFrame>
        <p:nvGraphicFramePr>
          <p:cNvPr id="72712" name="Object 8"/>
          <p:cNvGraphicFramePr>
            <a:graphicFrameLocks noChangeAspect="1"/>
          </p:cNvGraphicFramePr>
          <p:nvPr/>
        </p:nvGraphicFramePr>
        <p:xfrm>
          <a:off x="2362200" y="2986088"/>
          <a:ext cx="2933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name="Equation" r:id="rId9" imgW="2914650" imgH="447484" progId="Equation.3">
                  <p:embed/>
                </p:oleObj>
              </mc:Choice>
              <mc:Fallback>
                <p:oleObj name="Equation" r:id="rId9" imgW="2914650" imgH="44748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986088"/>
                        <a:ext cx="2933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3" name="Object 9"/>
          <p:cNvGraphicFramePr>
            <a:graphicFrameLocks noChangeAspect="1"/>
          </p:cNvGraphicFramePr>
          <p:nvPr/>
        </p:nvGraphicFramePr>
        <p:xfrm>
          <a:off x="5410200" y="3044825"/>
          <a:ext cx="168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Equation" r:id="rId11" imgW="1666923" imgH="428625" progId="Equation.3">
                  <p:embed/>
                </p:oleObj>
              </mc:Choice>
              <mc:Fallback>
                <p:oleObj name="Equation" r:id="rId11" imgW="1666923" imgH="42862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044825"/>
                        <a:ext cx="168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Object 10"/>
          <p:cNvGraphicFramePr>
            <a:graphicFrameLocks noChangeAspect="1"/>
          </p:cNvGraphicFramePr>
          <p:nvPr/>
        </p:nvGraphicFramePr>
        <p:xfrm>
          <a:off x="1600200" y="3697288"/>
          <a:ext cx="229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" name="Equation" r:id="rId13" imgW="2276427" imgH="428625" progId="Equation.3">
                  <p:embed/>
                </p:oleObj>
              </mc:Choice>
              <mc:Fallback>
                <p:oleObj name="Equation" r:id="rId13" imgW="2276427" imgH="42862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697288"/>
                        <a:ext cx="2298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4114800" y="36830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>
                <a:solidFill>
                  <a:schemeClr val="accent2"/>
                </a:solidFill>
              </a:rPr>
              <a:t>(</a:t>
            </a:r>
            <a:r>
              <a:rPr kumimoji="1" lang="zh-CN" altLang="en-US" sz="2400">
                <a:solidFill>
                  <a:schemeClr val="accent2"/>
                </a:solidFill>
              </a:rPr>
              <a:t>一阶线性齐次方程</a:t>
            </a:r>
            <a:r>
              <a:rPr kumimoji="1" lang="en-US" altLang="zh-CN" sz="24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381000" y="437038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故所求通解为</a:t>
            </a:r>
          </a:p>
        </p:txBody>
      </p:sp>
      <p:graphicFrame>
        <p:nvGraphicFramePr>
          <p:cNvPr id="72717" name="Object 13"/>
          <p:cNvGraphicFramePr>
            <a:graphicFrameLocks noChangeAspect="1"/>
          </p:cNvGraphicFramePr>
          <p:nvPr/>
        </p:nvGraphicFramePr>
        <p:xfrm>
          <a:off x="2705100" y="4368800"/>
          <a:ext cx="1752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" name="Equation" r:id="rId15" imgW="1733360" imgH="523780" progId="Equation.3">
                  <p:embed/>
                </p:oleObj>
              </mc:Choice>
              <mc:Fallback>
                <p:oleObj name="Equation" r:id="rId15" imgW="1733360" imgH="5237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4368800"/>
                        <a:ext cx="1752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8" name="Text Box 14"/>
          <p:cNvSpPr txBox="1">
            <a:spLocks noChangeArrowheads="1"/>
          </p:cNvSpPr>
          <p:nvPr/>
        </p:nvSpPr>
        <p:spPr bwMode="auto">
          <a:xfrm>
            <a:off x="685800" y="9413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endParaRPr kumimoji="1" lang="en-US" altLang="zh-CN"/>
          </a:p>
        </p:txBody>
      </p:sp>
      <p:graphicFrame>
        <p:nvGraphicFramePr>
          <p:cNvPr id="72719" name="Object 15"/>
          <p:cNvGraphicFramePr>
            <a:graphicFrameLocks noChangeAspect="1"/>
          </p:cNvGraphicFramePr>
          <p:nvPr/>
        </p:nvGraphicFramePr>
        <p:xfrm>
          <a:off x="1346200" y="1042988"/>
          <a:ext cx="2006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" name="Equation" r:id="rId17" imgW="1990534" imgH="409765" progId="Equation.3">
                  <p:embed/>
                </p:oleObj>
              </mc:Choice>
              <mc:Fallback>
                <p:oleObj name="Equation" r:id="rId17" imgW="1990534" imgH="40976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1042988"/>
                        <a:ext cx="2006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0" name="Object 16"/>
          <p:cNvGraphicFramePr>
            <a:graphicFrameLocks noChangeAspect="1"/>
          </p:cNvGraphicFramePr>
          <p:nvPr/>
        </p:nvGraphicFramePr>
        <p:xfrm>
          <a:off x="3505200" y="854075"/>
          <a:ext cx="1574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" name="Equation" r:id="rId19" imgW="1552480" imgH="904827" progId="Equation.3">
                  <p:embed/>
                </p:oleObj>
              </mc:Choice>
              <mc:Fallback>
                <p:oleObj name="Equation" r:id="rId19" imgW="1552480" imgH="90482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854075"/>
                        <a:ext cx="1574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1" name="Object 17"/>
          <p:cNvGraphicFramePr>
            <a:graphicFrameLocks noChangeAspect="1"/>
          </p:cNvGraphicFramePr>
          <p:nvPr/>
        </p:nvGraphicFramePr>
        <p:xfrm>
          <a:off x="5181600" y="854075"/>
          <a:ext cx="1231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2" name="Equation" r:id="rId21" imgW="1209580" imgH="904827" progId="Equation.3">
                  <p:embed/>
                </p:oleObj>
              </mc:Choice>
              <mc:Fallback>
                <p:oleObj name="Equation" r:id="rId21" imgW="1209580" imgH="90482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54075"/>
                        <a:ext cx="1231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2" name="Object 18"/>
          <p:cNvGraphicFramePr>
            <a:graphicFrameLocks noChangeAspect="1"/>
          </p:cNvGraphicFramePr>
          <p:nvPr/>
        </p:nvGraphicFramePr>
        <p:xfrm>
          <a:off x="6505575" y="854075"/>
          <a:ext cx="1054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3" name="Equation" r:id="rId23" imgW="1038130" imgH="904827" progId="Equation.3">
                  <p:embed/>
                </p:oleObj>
              </mc:Choice>
              <mc:Fallback>
                <p:oleObj name="Equation" r:id="rId23" imgW="1038130" imgH="904827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5575" y="854075"/>
                        <a:ext cx="1054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4" name="Line 20"/>
          <p:cNvSpPr>
            <a:spLocks noChangeShapeType="1"/>
          </p:cNvSpPr>
          <p:nvPr/>
        </p:nvSpPr>
        <p:spPr bwMode="auto">
          <a:xfrm>
            <a:off x="2339975" y="2794000"/>
            <a:ext cx="2232025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72725" name="Text Box 21"/>
          <p:cNvSpPr txBox="1">
            <a:spLocks noChangeArrowheads="1"/>
          </p:cNvSpPr>
          <p:nvPr/>
        </p:nvSpPr>
        <p:spPr bwMode="auto">
          <a:xfrm>
            <a:off x="3121025" y="4954588"/>
            <a:ext cx="28082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也是原方程的解</a:t>
            </a:r>
            <a:r>
              <a:rPr lang="en-US" altLang="zh-CN" i="1"/>
              <a:t>. </a:t>
            </a:r>
          </a:p>
        </p:txBody>
      </p:sp>
      <p:sp>
        <p:nvSpPr>
          <p:cNvPr id="72726" name="Text Box 22"/>
          <p:cNvSpPr txBox="1">
            <a:spLocks noChangeArrowheads="1"/>
          </p:cNvSpPr>
          <p:nvPr/>
        </p:nvSpPr>
        <p:spPr bwMode="auto">
          <a:xfrm>
            <a:off x="5795963" y="4954588"/>
            <a:ext cx="237648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可由通解中的</a:t>
            </a:r>
            <a:endParaRPr lang="zh-CN" altLang="en-US" i="1"/>
          </a:p>
        </p:txBody>
      </p:sp>
      <p:sp>
        <p:nvSpPr>
          <p:cNvPr id="72727" name="Rectangle 23"/>
          <p:cNvSpPr>
            <a:spLocks noChangeArrowheads="1"/>
          </p:cNvSpPr>
          <p:nvPr/>
        </p:nvSpPr>
        <p:spPr bwMode="auto">
          <a:xfrm>
            <a:off x="468313" y="5530850"/>
            <a:ext cx="151288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/>
              <a:t>得到</a:t>
            </a:r>
            <a:r>
              <a:rPr lang="en-US" altLang="zh-CN" i="1"/>
              <a:t>.</a:t>
            </a:r>
            <a:r>
              <a:rPr lang="en-US" altLang="zh-CN"/>
              <a:t> </a:t>
            </a:r>
          </a:p>
        </p:txBody>
      </p:sp>
      <p:graphicFrame>
        <p:nvGraphicFramePr>
          <p:cNvPr id="72730" name="Object 26"/>
          <p:cNvGraphicFramePr>
            <a:graphicFrameLocks noChangeAspect="1"/>
          </p:cNvGraphicFramePr>
          <p:nvPr/>
        </p:nvGraphicFramePr>
        <p:xfrm>
          <a:off x="7961313" y="5046663"/>
          <a:ext cx="1003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4" name="Equation" r:id="rId25" imgW="981123" imgH="409765" progId="Equation.DSMT4">
                  <p:embed/>
                </p:oleObj>
              </mc:Choice>
              <mc:Fallback>
                <p:oleObj name="Equation" r:id="rId25" imgW="981123" imgH="409765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1313" y="5046663"/>
                        <a:ext cx="1003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1" name="Object 27"/>
          <p:cNvGraphicFramePr>
            <a:graphicFrameLocks noGrp="1" noChangeAspect="1"/>
          </p:cNvGraphicFramePr>
          <p:nvPr>
            <p:ph idx="1"/>
          </p:nvPr>
        </p:nvGraphicFramePr>
        <p:xfrm>
          <a:off x="811213" y="5013325"/>
          <a:ext cx="22764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5" name="Equation" r:id="rId27" imgW="2286000" imgH="393700" progId="Equation.DSMT4">
                  <p:embed/>
                </p:oleObj>
              </mc:Choice>
              <mc:Fallback>
                <p:oleObj name="Equation" r:id="rId27" imgW="2286000" imgH="393700" progId="Equation.DSMT4">
                  <p:embed/>
                  <p:pic>
                    <p:nvPicPr>
                      <p:cNvPr id="0" name="Object 2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5013325"/>
                        <a:ext cx="227647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3" name="Text Box 29"/>
          <p:cNvSpPr txBox="1">
            <a:spLocks noChangeArrowheads="1"/>
          </p:cNvSpPr>
          <p:nvPr/>
        </p:nvSpPr>
        <p:spPr bwMode="auto">
          <a:xfrm>
            <a:off x="685800" y="3889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例</a:t>
            </a:r>
            <a:r>
              <a:rPr kumimoji="1" lang="en-US" altLang="zh-CN" b="1">
                <a:solidFill>
                  <a:schemeClr val="tx2"/>
                </a:solidFill>
              </a:rPr>
              <a:t>5. </a:t>
            </a:r>
            <a:r>
              <a:rPr kumimoji="1" lang="zh-CN" altLang="en-US"/>
              <a:t>求解</a:t>
            </a:r>
          </a:p>
        </p:txBody>
      </p:sp>
      <p:sp>
        <p:nvSpPr>
          <p:cNvPr id="26" name="AutoShape 106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utoUpdateAnimBg="0"/>
      <p:bldP spid="72711" grpId="0" autoUpdateAnimBg="0"/>
      <p:bldP spid="72715" grpId="0" autoUpdateAnimBg="0"/>
      <p:bldP spid="72716" grpId="0" autoUpdateAnimBg="0"/>
      <p:bldP spid="72718" grpId="0" autoUpdateAnimBg="0"/>
      <p:bldP spid="72724" grpId="0" animBg="1"/>
      <p:bldP spid="72725" grpId="0"/>
      <p:bldP spid="72726" grpId="0"/>
      <p:bldP spid="72727" grpId="0"/>
      <p:bldP spid="26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609600" y="15240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</a:t>
            </a:r>
            <a:r>
              <a:rPr kumimoji="1" lang="zh-CN" altLang="en-US"/>
              <a:t>令</a:t>
            </a:r>
          </a:p>
        </p:txBody>
      </p:sp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3276600" y="279400"/>
          <a:ext cx="46672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name="公式" r:id="rId3" imgW="171450" imgH="390477" progId="Equation.3">
                  <p:embed/>
                </p:oleObj>
              </mc:Choice>
              <mc:Fallback>
                <p:oleObj name="公式" r:id="rId3" imgW="171450" imgH="39047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79400"/>
                        <a:ext cx="466725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5"/>
          <p:cNvGraphicFramePr>
            <a:graphicFrameLocks noChangeAspect="1"/>
          </p:cNvGraphicFramePr>
          <p:nvPr/>
        </p:nvGraphicFramePr>
        <p:xfrm>
          <a:off x="3581400" y="222250"/>
          <a:ext cx="1778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9" name="Equation" r:id="rId5" imgW="1762077" imgH="504920" progId="Equation.3">
                  <p:embed/>
                </p:oleObj>
              </mc:Choice>
              <mc:Fallback>
                <p:oleObj name="Equation" r:id="rId5" imgW="1762077" imgH="504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22250"/>
                        <a:ext cx="1778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6"/>
          <p:cNvGraphicFramePr>
            <a:graphicFrameLocks noChangeAspect="1"/>
          </p:cNvGraphicFramePr>
          <p:nvPr/>
        </p:nvGraphicFramePr>
        <p:xfrm>
          <a:off x="3633788" y="774700"/>
          <a:ext cx="1587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0" name="Equation" r:id="rId7" imgW="1571768" imgH="552498" progId="Equation.3">
                  <p:embed/>
                </p:oleObj>
              </mc:Choice>
              <mc:Fallback>
                <p:oleObj name="Equation" r:id="rId7" imgW="1571768" imgH="55249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88" y="774700"/>
                        <a:ext cx="1587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7"/>
          <p:cNvGraphicFramePr>
            <a:graphicFrameLocks noChangeAspect="1"/>
          </p:cNvGraphicFramePr>
          <p:nvPr/>
        </p:nvGraphicFramePr>
        <p:xfrm>
          <a:off x="5562600" y="774700"/>
          <a:ext cx="1447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1" name="Equation" r:id="rId9" imgW="1428607" imgH="552498" progId="Equation.3">
                  <p:embed/>
                </p:oleObj>
              </mc:Choice>
              <mc:Fallback>
                <p:oleObj name="Equation" r:id="rId9" imgW="1428607" imgH="55249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774700"/>
                        <a:ext cx="1447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2" name="Object 8"/>
          <p:cNvGraphicFramePr>
            <a:graphicFrameLocks noChangeAspect="1"/>
          </p:cNvGraphicFramePr>
          <p:nvPr/>
        </p:nvGraphicFramePr>
        <p:xfrm>
          <a:off x="1701800" y="1562100"/>
          <a:ext cx="1536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2" name="Equation" r:id="rId11" imgW="1514332" imgH="399907" progId="Equation.3">
                  <p:embed/>
                </p:oleObj>
              </mc:Choice>
              <mc:Fallback>
                <p:oleObj name="Equation" r:id="rId11" imgW="1514332" imgH="39990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1562100"/>
                        <a:ext cx="1536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3359150" y="1346200"/>
          <a:ext cx="1993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3" name="Equation" r:id="rId13" imgW="1971675" imgH="904827" progId="Equation.3">
                  <p:embed/>
                </p:oleObj>
              </mc:Choice>
              <mc:Fallback>
                <p:oleObj name="Equation" r:id="rId13" imgW="1971675" imgH="90482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1346200"/>
                        <a:ext cx="1993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5334000" y="14351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代入方程得</a:t>
            </a:r>
          </a:p>
        </p:txBody>
      </p:sp>
      <p:graphicFrame>
        <p:nvGraphicFramePr>
          <p:cNvPr id="77835" name="Object 11"/>
          <p:cNvGraphicFramePr>
            <a:graphicFrameLocks noChangeAspect="1"/>
          </p:cNvGraphicFramePr>
          <p:nvPr/>
        </p:nvGraphicFramePr>
        <p:xfrm>
          <a:off x="2381250" y="2217738"/>
          <a:ext cx="1993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" name="Equation" r:id="rId15" imgW="1971675" imgH="504920" progId="Equation.3">
                  <p:embed/>
                </p:oleObj>
              </mc:Choice>
              <mc:Fallback>
                <p:oleObj name="Equation" r:id="rId15" imgW="1971675" imgH="5049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2217738"/>
                        <a:ext cx="1993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6" name="Text Box 12"/>
          <p:cNvSpPr txBox="1">
            <a:spLocks noChangeArrowheads="1"/>
          </p:cNvSpPr>
          <p:nvPr/>
        </p:nvSpPr>
        <p:spPr bwMode="auto">
          <a:xfrm>
            <a:off x="609600" y="296545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积分得</a:t>
            </a:r>
          </a:p>
        </p:txBody>
      </p:sp>
      <p:graphicFrame>
        <p:nvGraphicFramePr>
          <p:cNvPr id="77837" name="Object 13"/>
          <p:cNvGraphicFramePr>
            <a:graphicFrameLocks noChangeAspect="1"/>
          </p:cNvGraphicFramePr>
          <p:nvPr/>
        </p:nvGraphicFramePr>
        <p:xfrm>
          <a:off x="2362200" y="2946400"/>
          <a:ext cx="24003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" name="Equation" r:id="rId17" imgW="2381440" imgH="581216" progId="Equation.3">
                  <p:embed/>
                </p:oleObj>
              </mc:Choice>
              <mc:Fallback>
                <p:oleObj name="Equation" r:id="rId17" imgW="2381440" imgH="58121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946400"/>
                        <a:ext cx="24003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8" name="Text Box 14"/>
          <p:cNvSpPr txBox="1">
            <a:spLocks noChangeArrowheads="1"/>
          </p:cNvSpPr>
          <p:nvPr/>
        </p:nvSpPr>
        <p:spPr bwMode="auto">
          <a:xfrm>
            <a:off x="258763" y="3598863"/>
            <a:ext cx="2560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利用初始条件</a:t>
            </a:r>
            <a:r>
              <a:rPr kumimoji="1" lang="en-US" altLang="zh-CN"/>
              <a:t>,</a:t>
            </a:r>
          </a:p>
        </p:txBody>
      </p:sp>
      <p:graphicFrame>
        <p:nvGraphicFramePr>
          <p:cNvPr id="77839" name="Object 15"/>
          <p:cNvGraphicFramePr>
            <a:graphicFrameLocks noChangeAspect="1"/>
          </p:cNvGraphicFramePr>
          <p:nvPr/>
        </p:nvGraphicFramePr>
        <p:xfrm>
          <a:off x="4621213" y="3581400"/>
          <a:ext cx="4127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6" name="Equation" r:id="rId19" imgW="4105370" imgH="590645" progId="Equation.DSMT4">
                  <p:embed/>
                </p:oleObj>
              </mc:Choice>
              <mc:Fallback>
                <p:oleObj name="Equation" r:id="rId19" imgW="4105370" imgH="590645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213" y="3581400"/>
                        <a:ext cx="4127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0" name="Object 16"/>
          <p:cNvGraphicFramePr>
            <a:graphicFrameLocks noChangeAspect="1"/>
          </p:cNvGraphicFramePr>
          <p:nvPr/>
        </p:nvGraphicFramePr>
        <p:xfrm>
          <a:off x="2667000" y="3679825"/>
          <a:ext cx="1447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7" name="Equation" r:id="rId21" imgW="1428607" imgH="438055" progId="Equation.3">
                  <p:embed/>
                </p:oleObj>
              </mc:Choice>
              <mc:Fallback>
                <p:oleObj name="Equation" r:id="rId21" imgW="1428607" imgH="43805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679825"/>
                        <a:ext cx="1447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1" name="Text Box 17"/>
          <p:cNvSpPr txBox="1">
            <a:spLocks noChangeArrowheads="1"/>
          </p:cNvSpPr>
          <p:nvPr/>
        </p:nvSpPr>
        <p:spPr bwMode="auto">
          <a:xfrm>
            <a:off x="4114800" y="3600450"/>
            <a:ext cx="601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由</a:t>
            </a:r>
          </a:p>
        </p:txBody>
      </p:sp>
      <p:graphicFrame>
        <p:nvGraphicFramePr>
          <p:cNvPr id="77842" name="Object 18"/>
          <p:cNvGraphicFramePr>
            <a:graphicFrameLocks noChangeAspect="1"/>
          </p:cNvGraphicFramePr>
          <p:nvPr/>
        </p:nvGraphicFramePr>
        <p:xfrm>
          <a:off x="2584450" y="4171950"/>
          <a:ext cx="1790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8" name="Equation" r:id="rId23" imgW="1771507" imgH="961834" progId="Equation.DSMT4">
                  <p:embed/>
                </p:oleObj>
              </mc:Choice>
              <mc:Fallback>
                <p:oleObj name="Equation" r:id="rId23" imgW="1771507" imgH="961834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4171950"/>
                        <a:ext cx="1790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3" name="Text Box 19"/>
          <p:cNvSpPr txBox="1">
            <a:spLocks noChangeArrowheads="1"/>
          </p:cNvSpPr>
          <p:nvPr/>
        </p:nvSpPr>
        <p:spPr bwMode="auto">
          <a:xfrm>
            <a:off x="258763" y="5133975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积分得</a:t>
            </a:r>
          </a:p>
        </p:txBody>
      </p:sp>
      <p:graphicFrame>
        <p:nvGraphicFramePr>
          <p:cNvPr id="77844" name="Object 20"/>
          <p:cNvGraphicFramePr>
            <a:graphicFrameLocks noChangeAspect="1"/>
          </p:cNvGraphicFramePr>
          <p:nvPr/>
        </p:nvGraphicFramePr>
        <p:xfrm>
          <a:off x="1606550" y="5130800"/>
          <a:ext cx="2298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9" name="Equation" r:id="rId25" imgW="2276427" imgH="514350" progId="Equation.3">
                  <p:embed/>
                </p:oleObj>
              </mc:Choice>
              <mc:Fallback>
                <p:oleObj name="Equation" r:id="rId25" imgW="2276427" imgH="51435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5130800"/>
                        <a:ext cx="2298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5" name="Object 21"/>
          <p:cNvGraphicFramePr>
            <a:graphicFrameLocks noChangeAspect="1"/>
          </p:cNvGraphicFramePr>
          <p:nvPr/>
        </p:nvGraphicFramePr>
        <p:xfrm>
          <a:off x="3937000" y="5200650"/>
          <a:ext cx="2235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0" name="Equation" r:id="rId27" imgW="2219420" imgH="447484" progId="Equation.3">
                  <p:embed/>
                </p:oleObj>
              </mc:Choice>
              <mc:Fallback>
                <p:oleObj name="Equation" r:id="rId27" imgW="2219420" imgH="44748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5200650"/>
                        <a:ext cx="2235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6" name="Object 22"/>
          <p:cNvGraphicFramePr>
            <a:graphicFrameLocks noChangeAspect="1"/>
          </p:cNvGraphicFramePr>
          <p:nvPr/>
        </p:nvGraphicFramePr>
        <p:xfrm>
          <a:off x="6248400" y="5240338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1" name="Equation" r:id="rId29" imgW="1571768" imgH="438055" progId="Equation.3">
                  <p:embed/>
                </p:oleObj>
              </mc:Choice>
              <mc:Fallback>
                <p:oleObj name="Equation" r:id="rId29" imgW="1571768" imgH="43805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240338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7" name="Text Box 23"/>
          <p:cNvSpPr txBox="1">
            <a:spLocks noChangeArrowheads="1"/>
          </p:cNvSpPr>
          <p:nvPr/>
        </p:nvSpPr>
        <p:spPr bwMode="auto">
          <a:xfrm>
            <a:off x="258763" y="58054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故所求特解为</a:t>
            </a:r>
          </a:p>
        </p:txBody>
      </p:sp>
      <p:graphicFrame>
        <p:nvGraphicFramePr>
          <p:cNvPr id="77848" name="Object 24"/>
          <p:cNvGraphicFramePr>
            <a:graphicFrameLocks noChangeAspect="1"/>
          </p:cNvGraphicFramePr>
          <p:nvPr/>
        </p:nvGraphicFramePr>
        <p:xfrm>
          <a:off x="3302000" y="5803900"/>
          <a:ext cx="158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2" name="Equation" r:id="rId31" imgW="1571768" imgH="428625" progId="Equation.3">
                  <p:embed/>
                </p:oleObj>
              </mc:Choice>
              <mc:Fallback>
                <p:oleObj name="Equation" r:id="rId31" imgW="1571768" imgH="428625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5803900"/>
                        <a:ext cx="1587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9" name="Text Box 25"/>
          <p:cNvSpPr txBox="1">
            <a:spLocks noChangeArrowheads="1"/>
          </p:cNvSpPr>
          <p:nvPr/>
        </p:nvSpPr>
        <p:spPr bwMode="auto">
          <a:xfrm>
            <a:off x="609600" y="431165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得</a:t>
            </a:r>
          </a:p>
        </p:txBody>
      </p:sp>
      <p:graphicFrame>
        <p:nvGraphicFramePr>
          <p:cNvPr id="77851" name="Object 27"/>
          <p:cNvGraphicFramePr>
            <a:graphicFrameLocks noGrp="1" noChangeAspect="1"/>
          </p:cNvGraphicFramePr>
          <p:nvPr>
            <p:ph idx="1"/>
          </p:nvPr>
        </p:nvGraphicFramePr>
        <p:xfrm>
          <a:off x="4648200" y="4319588"/>
          <a:ext cx="18319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3" name="Equation" r:id="rId33" imgW="1828800" imgH="520700" progId="Equation.DSMT4">
                  <p:embed/>
                </p:oleObj>
              </mc:Choice>
              <mc:Fallback>
                <p:oleObj name="Equation" r:id="rId33" imgW="1828800" imgH="520700" progId="Equation.DSMT4">
                  <p:embed/>
                  <p:pic>
                    <p:nvPicPr>
                      <p:cNvPr id="0" name="Object 2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319588"/>
                        <a:ext cx="183197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9" name="Text Box 29"/>
          <p:cNvSpPr txBox="1">
            <a:spLocks noChangeArrowheads="1"/>
          </p:cNvSpPr>
          <p:nvPr/>
        </p:nvSpPr>
        <p:spPr bwMode="auto">
          <a:xfrm>
            <a:off x="609600" y="549275"/>
            <a:ext cx="3305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例</a:t>
            </a:r>
            <a:r>
              <a:rPr kumimoji="1" lang="en-US" altLang="zh-CN" b="1">
                <a:solidFill>
                  <a:schemeClr val="tx2"/>
                </a:solidFill>
              </a:rPr>
              <a:t>6. </a:t>
            </a:r>
            <a:r>
              <a:rPr kumimoji="1" lang="zh-CN" altLang="en-US"/>
              <a:t>解初值问题</a:t>
            </a:r>
          </a:p>
        </p:txBody>
      </p:sp>
      <p:sp>
        <p:nvSpPr>
          <p:cNvPr id="28" name="AutoShape 106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7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7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autoUpdateAnimBg="0"/>
      <p:bldP spid="77834" grpId="0" autoUpdateAnimBg="0"/>
      <p:bldP spid="77836" grpId="0" autoUpdateAnimBg="0"/>
      <p:bldP spid="77838" grpId="0" autoUpdateAnimBg="0"/>
      <p:bldP spid="77841" grpId="0" autoUpdateAnimBg="0"/>
      <p:bldP spid="77843" grpId="0" autoUpdateAnimBg="0"/>
      <p:bldP spid="77847" grpId="0" autoUpdateAnimBg="0"/>
      <p:bldP spid="77849" grpId="0" autoUpdateAnimBg="0"/>
      <p:bldP spid="2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4724400" y="2514600"/>
            <a:ext cx="2514600" cy="9477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i="1"/>
              <a:t>M</a:t>
            </a:r>
            <a:r>
              <a:rPr kumimoji="1" lang="en-US" altLang="zh-CN"/>
              <a:t> : </a:t>
            </a:r>
            <a:r>
              <a:rPr kumimoji="1" lang="zh-CN" altLang="en-US"/>
              <a:t>地球质量</a:t>
            </a:r>
          </a:p>
          <a:p>
            <a:pPr algn="ctr" eaLnBrk="1" fontAlgn="base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i="1"/>
              <a:t>m</a:t>
            </a:r>
            <a:r>
              <a:rPr kumimoji="1" lang="en-US" altLang="zh-CN"/>
              <a:t> : </a:t>
            </a:r>
            <a:r>
              <a:rPr kumimoji="1" lang="zh-CN" altLang="en-US"/>
              <a:t>物体质量</a:t>
            </a:r>
          </a:p>
        </p:txBody>
      </p:sp>
      <p:sp>
        <p:nvSpPr>
          <p:cNvPr id="14339" name="Rectangle 3"/>
          <p:cNvSpPr>
            <a:spLocks noChangeArrowheads="1"/>
          </p:cNvSpPr>
          <p:nvPr>
            <p:ph type="title"/>
          </p:nvPr>
        </p:nvSpPr>
        <p:spPr bwMode="auto">
          <a:xfrm>
            <a:off x="685800" y="227013"/>
            <a:ext cx="9144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7.</a:t>
            </a:r>
            <a:r>
              <a:rPr lang="en-US" altLang="zh-CN" sz="2800" smtClean="0">
                <a:ea typeface="楷体_GB2312" pitchFamily="49" charset="-122"/>
              </a:rPr>
              <a:t> 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04800" y="7493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静止开始落向地面</a:t>
            </a:r>
            <a:r>
              <a:rPr kumimoji="1" lang="en-US" altLang="zh-CN"/>
              <a:t>, 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304800" y="1295400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(</a:t>
            </a:r>
            <a:r>
              <a:rPr kumimoji="1" lang="zh-CN" altLang="en-US"/>
              <a:t>不计空气阻力</a:t>
            </a:r>
            <a:r>
              <a:rPr kumimoji="1" lang="en-US" altLang="zh-CN"/>
              <a:t>).   </a:t>
            </a:r>
            <a:endParaRPr kumimoji="1" lang="en-US" altLang="zh-CN" sz="2400" b="1">
              <a:solidFill>
                <a:schemeClr val="accent2"/>
              </a:solidFill>
            </a:endParaRP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685800" y="1905000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</a:t>
            </a:r>
            <a:r>
              <a:rPr kumimoji="1" lang="zh-CN" altLang="en-US"/>
              <a:t>如图所示选取坐标系</a:t>
            </a:r>
            <a:r>
              <a:rPr kumimoji="1" lang="en-US" altLang="zh-CN"/>
              <a:t>.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4648200" y="1844675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则有定解问题</a:t>
            </a:r>
          </a:p>
        </p:txBody>
      </p:sp>
      <p:graphicFrame>
        <p:nvGraphicFramePr>
          <p:cNvPr id="73736" name="Object 8"/>
          <p:cNvGraphicFramePr>
            <a:graphicFrameLocks noChangeAspect="1"/>
          </p:cNvGraphicFramePr>
          <p:nvPr/>
        </p:nvGraphicFramePr>
        <p:xfrm>
          <a:off x="1511300" y="2374900"/>
          <a:ext cx="12319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9" name="Equation" r:id="rId3" imgW="1209580" imgH="1038130" progId="Equation.3">
                  <p:embed/>
                </p:oleObj>
              </mc:Choice>
              <mc:Fallback>
                <p:oleObj name="Equation" r:id="rId3" imgW="1209580" imgH="103813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2374900"/>
                        <a:ext cx="12319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7" name="Object 9"/>
          <p:cNvGraphicFramePr>
            <a:graphicFrameLocks noChangeAspect="1"/>
          </p:cNvGraphicFramePr>
          <p:nvPr/>
        </p:nvGraphicFramePr>
        <p:xfrm>
          <a:off x="2819400" y="2438400"/>
          <a:ext cx="1257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0" name="Equation" r:id="rId5" imgW="1238298" imgH="933545" progId="Equation.3">
                  <p:embed/>
                </p:oleObj>
              </mc:Choice>
              <mc:Fallback>
                <p:oleObj name="Equation" r:id="rId5" imgW="1238298" imgH="93354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438400"/>
                        <a:ext cx="1257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8" name="Object 10"/>
          <p:cNvGraphicFramePr>
            <a:graphicFrameLocks noChangeAspect="1"/>
          </p:cNvGraphicFramePr>
          <p:nvPr/>
        </p:nvGraphicFramePr>
        <p:xfrm>
          <a:off x="1543050" y="3435350"/>
          <a:ext cx="1333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1" name="Equation" r:id="rId7" imgW="1314593" imgH="438055" progId="Equation.3">
                  <p:embed/>
                </p:oleObj>
              </mc:Choice>
              <mc:Fallback>
                <p:oleObj name="Equation" r:id="rId7" imgW="1314593" imgH="43805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3435350"/>
                        <a:ext cx="1333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9" name="Object 11"/>
          <p:cNvGraphicFramePr>
            <a:graphicFrameLocks noChangeAspect="1"/>
          </p:cNvGraphicFramePr>
          <p:nvPr/>
        </p:nvGraphicFramePr>
        <p:xfrm>
          <a:off x="3067050" y="3422650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2" name="Equation" r:id="rId9" imgW="1466755" imgH="438055" progId="Equation.3">
                  <p:embed/>
                </p:oleObj>
              </mc:Choice>
              <mc:Fallback>
                <p:oleObj name="Equation" r:id="rId9" imgW="1466755" imgH="43805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3422650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0" name="Object 12"/>
          <p:cNvGraphicFramePr>
            <a:graphicFrameLocks noChangeAspect="1"/>
          </p:cNvGraphicFramePr>
          <p:nvPr/>
        </p:nvGraphicFramePr>
        <p:xfrm>
          <a:off x="762000" y="4203700"/>
          <a:ext cx="1981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3" name="Equation" r:id="rId11" imgW="1962245" imgH="885968" progId="Equation.3">
                  <p:embed/>
                </p:oleObj>
              </mc:Choice>
              <mc:Fallback>
                <p:oleObj name="Equation" r:id="rId11" imgW="1962245" imgH="88596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203700"/>
                        <a:ext cx="1981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1" name="Object 13"/>
          <p:cNvGraphicFramePr>
            <a:graphicFrameLocks noChangeAspect="1"/>
          </p:cNvGraphicFramePr>
          <p:nvPr/>
        </p:nvGraphicFramePr>
        <p:xfrm>
          <a:off x="2819400" y="4051300"/>
          <a:ext cx="1790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4" name="Equation" r:id="rId13" imgW="1771507" imgH="1038130" progId="Equation.3">
                  <p:embed/>
                </p:oleObj>
              </mc:Choice>
              <mc:Fallback>
                <p:oleObj name="Equation" r:id="rId13" imgW="1771507" imgH="103813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051300"/>
                        <a:ext cx="17907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2" name="Object 14"/>
          <p:cNvGraphicFramePr>
            <a:graphicFrameLocks noChangeAspect="1"/>
          </p:cNvGraphicFramePr>
          <p:nvPr/>
        </p:nvGraphicFramePr>
        <p:xfrm>
          <a:off x="4610100" y="4127500"/>
          <a:ext cx="1485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5" name="Equation" r:id="rId15" imgW="1466755" imgH="904827" progId="Equation.3">
                  <p:embed/>
                </p:oleObj>
              </mc:Choice>
              <mc:Fallback>
                <p:oleObj name="Equation" r:id="rId15" imgW="1466755" imgH="90482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127500"/>
                        <a:ext cx="1485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3" name="Object 15"/>
          <p:cNvGraphicFramePr>
            <a:graphicFrameLocks noChangeAspect="1"/>
          </p:cNvGraphicFramePr>
          <p:nvPr/>
        </p:nvGraphicFramePr>
        <p:xfrm>
          <a:off x="6134100" y="4122738"/>
          <a:ext cx="952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6" name="Equation" r:id="rId17" imgW="933545" imgH="904827" progId="Equation.3">
                  <p:embed/>
                </p:oleObj>
              </mc:Choice>
              <mc:Fallback>
                <p:oleObj name="Equation" r:id="rId17" imgW="933545" imgH="90482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4122738"/>
                        <a:ext cx="952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4" name="Text Box 16"/>
          <p:cNvSpPr txBox="1">
            <a:spLocks noChangeArrowheads="1"/>
          </p:cNvSpPr>
          <p:nvPr/>
        </p:nvSpPr>
        <p:spPr bwMode="auto">
          <a:xfrm>
            <a:off x="304800" y="52466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代入方程得</a:t>
            </a:r>
          </a:p>
        </p:txBody>
      </p:sp>
      <p:graphicFrame>
        <p:nvGraphicFramePr>
          <p:cNvPr id="73745" name="Object 17"/>
          <p:cNvGraphicFramePr>
            <a:graphicFrameLocks noChangeAspect="1"/>
          </p:cNvGraphicFramePr>
          <p:nvPr/>
        </p:nvGraphicFramePr>
        <p:xfrm>
          <a:off x="2286000" y="5130800"/>
          <a:ext cx="2400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7" name="Equation" r:id="rId19" imgW="2381440" imgH="942975" progId="Equation.3">
                  <p:embed/>
                </p:oleObj>
              </mc:Choice>
              <mc:Fallback>
                <p:oleObj name="Equation" r:id="rId19" imgW="2381440" imgH="94297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30800"/>
                        <a:ext cx="2400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6" name="Text Box 18"/>
          <p:cNvSpPr txBox="1">
            <a:spLocks noChangeArrowheads="1"/>
          </p:cNvSpPr>
          <p:nvPr/>
        </p:nvSpPr>
        <p:spPr bwMode="auto">
          <a:xfrm>
            <a:off x="4800600" y="527208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积分得</a:t>
            </a:r>
          </a:p>
        </p:txBody>
      </p:sp>
      <p:graphicFrame>
        <p:nvGraphicFramePr>
          <p:cNvPr id="73747" name="Object 19"/>
          <p:cNvGraphicFramePr>
            <a:graphicFrameLocks noChangeAspect="1"/>
          </p:cNvGraphicFramePr>
          <p:nvPr/>
        </p:nvGraphicFramePr>
        <p:xfrm>
          <a:off x="6019800" y="5168900"/>
          <a:ext cx="2247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8" name="Equation" r:id="rId21" imgW="2228850" imgH="904827" progId="Equation.3">
                  <p:embed/>
                </p:oleObj>
              </mc:Choice>
              <mc:Fallback>
                <p:oleObj name="Equation" r:id="rId21" imgW="2228850" imgH="904827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2247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1555750" y="228600"/>
            <a:ext cx="738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一个离地面很高的物体</a:t>
            </a:r>
            <a:r>
              <a:rPr kumimoji="1" lang="en-US" altLang="zh-CN"/>
              <a:t>, </a:t>
            </a:r>
            <a:r>
              <a:rPr kumimoji="1" lang="zh-CN" altLang="en-US"/>
              <a:t>受地球引力的作用</a:t>
            </a:r>
            <a:r>
              <a:rPr kumimoji="1" lang="en-US" altLang="zh-CN"/>
              <a:t>, </a:t>
            </a:r>
            <a:r>
              <a:rPr kumimoji="1" lang="zh-CN" altLang="en-US"/>
              <a:t>由 </a:t>
            </a:r>
          </a:p>
        </p:txBody>
      </p:sp>
      <p:sp>
        <p:nvSpPr>
          <p:cNvPr id="73749" name="AutoShape 21"/>
          <p:cNvSpPr>
            <a:spLocks/>
          </p:cNvSpPr>
          <p:nvPr/>
        </p:nvSpPr>
        <p:spPr bwMode="auto">
          <a:xfrm>
            <a:off x="1295400" y="26670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3750" name="Group 22"/>
          <p:cNvGrpSpPr>
            <a:grpSpLocks/>
          </p:cNvGrpSpPr>
          <p:nvPr/>
        </p:nvGrpSpPr>
        <p:grpSpPr bwMode="auto">
          <a:xfrm>
            <a:off x="7086600" y="2057400"/>
            <a:ext cx="1619250" cy="2298700"/>
            <a:chOff x="4464" y="1296"/>
            <a:chExt cx="1020" cy="1448"/>
          </a:xfrm>
        </p:grpSpPr>
        <p:grpSp>
          <p:nvGrpSpPr>
            <p:cNvPr id="14361" name="Group 23"/>
            <p:cNvGrpSpPr>
              <a:grpSpLocks/>
            </p:cNvGrpSpPr>
            <p:nvPr/>
          </p:nvGrpSpPr>
          <p:grpSpPr bwMode="auto">
            <a:xfrm>
              <a:off x="4464" y="1296"/>
              <a:ext cx="1020" cy="1368"/>
              <a:chOff x="4464" y="1296"/>
              <a:chExt cx="1020" cy="1368"/>
            </a:xfrm>
          </p:grpSpPr>
          <p:sp>
            <p:nvSpPr>
              <p:cNvPr id="14363" name="Line 24"/>
              <p:cNvSpPr>
                <a:spLocks noChangeShapeType="1"/>
              </p:cNvSpPr>
              <p:nvPr/>
            </p:nvSpPr>
            <p:spPr bwMode="auto">
              <a:xfrm flipV="1">
                <a:off x="4992" y="1353"/>
                <a:ext cx="0" cy="129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4" name="Arc 25"/>
              <p:cNvSpPr>
                <a:spLocks/>
              </p:cNvSpPr>
              <p:nvPr/>
            </p:nvSpPr>
            <p:spPr bwMode="auto">
              <a:xfrm>
                <a:off x="4464" y="2130"/>
                <a:ext cx="1020" cy="510"/>
              </a:xfrm>
              <a:custGeom>
                <a:avLst/>
                <a:gdLst>
                  <a:gd name="T0" fmla="*/ 0 w 43200"/>
                  <a:gd name="T1" fmla="*/ 11 h 23118"/>
                  <a:gd name="T2" fmla="*/ 24 w 43200"/>
                  <a:gd name="T3" fmla="*/ 11 h 23118"/>
                  <a:gd name="T4" fmla="*/ 12 w 43200"/>
                  <a:gd name="T5" fmla="*/ 11 h 2311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3118" fill="none" extrusionOk="0">
                    <a:moveTo>
                      <a:pt x="39" y="22911"/>
                    </a:moveTo>
                    <a:cubicBezTo>
                      <a:pt x="13" y="22474"/>
                      <a:pt x="0" y="220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106"/>
                      <a:pt x="43182" y="22612"/>
                      <a:pt x="43146" y="23117"/>
                    </a:cubicBezTo>
                  </a:path>
                  <a:path w="43200" h="23118" stroke="0" extrusionOk="0">
                    <a:moveTo>
                      <a:pt x="39" y="22911"/>
                    </a:moveTo>
                    <a:cubicBezTo>
                      <a:pt x="13" y="22474"/>
                      <a:pt x="0" y="220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106"/>
                      <a:pt x="43182" y="22612"/>
                      <a:pt x="43146" y="23117"/>
                    </a:cubicBezTo>
                    <a:lnTo>
                      <a:pt x="21600" y="21600"/>
                    </a:lnTo>
                    <a:lnTo>
                      <a:pt x="39" y="22911"/>
                    </a:lnTo>
                    <a:close/>
                  </a:path>
                </a:pathLst>
              </a:custGeom>
              <a:noFill/>
              <a:ln w="1905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365" name="Object 26"/>
              <p:cNvGraphicFramePr>
                <a:graphicFrameLocks noChangeAspect="1"/>
              </p:cNvGraphicFramePr>
              <p:nvPr/>
            </p:nvGraphicFramePr>
            <p:xfrm>
              <a:off x="5040" y="1296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19" name="Equation" r:id="rId23" imgW="219027" imgH="295323" progId="Equation.3">
                      <p:embed/>
                    </p:oleObj>
                  </mc:Choice>
                  <mc:Fallback>
                    <p:oleObj name="Equation" r:id="rId23" imgW="219027" imgH="295323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0" y="1296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66" name="Object 27"/>
              <p:cNvGraphicFramePr>
                <a:graphicFrameLocks noChangeAspect="1"/>
              </p:cNvGraphicFramePr>
              <p:nvPr/>
            </p:nvGraphicFramePr>
            <p:xfrm>
              <a:off x="4992" y="1919"/>
              <a:ext cx="17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20" name="Equation" r:id="rId25" imgW="257175" imgH="285893" progId="Equation.3">
                      <p:embed/>
                    </p:oleObj>
                  </mc:Choice>
                  <mc:Fallback>
                    <p:oleObj name="Equation" r:id="rId25" imgW="257175" imgH="285893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2" y="1919"/>
                            <a:ext cx="17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67" name="Oval 28"/>
              <p:cNvSpPr>
                <a:spLocks noChangeArrowheads="1"/>
              </p:cNvSpPr>
              <p:nvPr/>
            </p:nvSpPr>
            <p:spPr bwMode="auto">
              <a:xfrm>
                <a:off x="4971" y="1579"/>
                <a:ext cx="37" cy="37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368" name="Object 29"/>
              <p:cNvGraphicFramePr>
                <a:graphicFrameLocks noChangeAspect="1"/>
              </p:cNvGraphicFramePr>
              <p:nvPr/>
            </p:nvGraphicFramePr>
            <p:xfrm>
              <a:off x="5040" y="1520"/>
              <a:ext cx="9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21" name="Equation" r:id="rId27" imgW="133302" imgH="314182" progId="Equation.3">
                      <p:embed/>
                    </p:oleObj>
                  </mc:Choice>
                  <mc:Fallback>
                    <p:oleObj name="Equation" r:id="rId27" imgW="133302" imgH="314182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0" y="1520"/>
                            <a:ext cx="96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69" name="Oval 30"/>
              <p:cNvSpPr>
                <a:spLocks noChangeArrowheads="1"/>
              </p:cNvSpPr>
              <p:nvPr/>
            </p:nvSpPr>
            <p:spPr bwMode="auto">
              <a:xfrm>
                <a:off x="4971" y="2628"/>
                <a:ext cx="37" cy="36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pic>
          <p:nvPicPr>
            <p:cNvPr id="14362" name="Picture 31"/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0" y="2544"/>
              <a:ext cx="192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73760" name="Text Box 32"/>
          <p:cNvSpPr txBox="1">
            <a:spLocks noChangeArrowheads="1"/>
          </p:cNvSpPr>
          <p:nvPr/>
        </p:nvSpPr>
        <p:spPr bwMode="auto">
          <a:xfrm>
            <a:off x="3352800" y="749300"/>
            <a:ext cx="551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求它落到地面时的速度和所需时间</a:t>
            </a:r>
          </a:p>
        </p:txBody>
      </p:sp>
      <p:sp>
        <p:nvSpPr>
          <p:cNvPr id="34" name="AutoShape 106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animBg="1" autoUpdateAnimBg="0"/>
      <p:bldP spid="73733" grpId="0" build="p" autoUpdateAnimBg="0" advAuto="0"/>
      <p:bldP spid="73734" grpId="0" autoUpdateAnimBg="0"/>
      <p:bldP spid="73735" grpId="0" autoUpdateAnimBg="0"/>
      <p:bldP spid="73744" grpId="0" autoUpdateAnimBg="0"/>
      <p:bldP spid="73746" grpId="0" autoUpdateAnimBg="0"/>
      <p:bldP spid="73749" grpId="0" animBg="1"/>
      <p:bldP spid="73760" grpId="0" build="p" autoUpdateAnimBg="0"/>
      <p:bldP spid="3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18"/>
          <p:cNvGraphicFramePr>
            <a:graphicFrameLocks noChangeAspect="1"/>
          </p:cNvGraphicFramePr>
          <p:nvPr/>
        </p:nvGraphicFramePr>
        <p:xfrm>
          <a:off x="6019800" y="5168900"/>
          <a:ext cx="2247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Equation" r:id="rId3" imgW="2228850" imgH="904827" progId="Equation.3">
                  <p:embed/>
                </p:oleObj>
              </mc:Choice>
              <mc:Fallback>
                <p:oleObj name="Equation" r:id="rId3" imgW="2228850" imgH="904827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2247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1" name="Rectangle 19"/>
          <p:cNvSpPr>
            <a:spLocks noChangeArrowheads="1"/>
          </p:cNvSpPr>
          <p:nvPr/>
        </p:nvSpPr>
        <p:spPr bwMode="auto">
          <a:xfrm>
            <a:off x="5943600" y="5029200"/>
            <a:ext cx="2438400" cy="1219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1060450" y="1244600"/>
          <a:ext cx="2819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Equation" r:id="rId5" imgW="2800207" imgH="924116" progId="Equation.3">
                  <p:embed/>
                </p:oleObj>
              </mc:Choice>
              <mc:Fallback>
                <p:oleObj name="Equation" r:id="rId5" imgW="2800207" imgH="92411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1244600"/>
                        <a:ext cx="2819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762000" y="2425700"/>
          <a:ext cx="1524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Equation" r:id="rId7" imgW="1504902" imgH="904827" progId="Equation.3">
                  <p:embed/>
                </p:oleObj>
              </mc:Choice>
              <mc:Fallback>
                <p:oleObj name="Equation" r:id="rId7" imgW="1504902" imgH="90482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425700"/>
                        <a:ext cx="1524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4006850" y="1231900"/>
          <a:ext cx="3289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Equation" r:id="rId9" imgW="3266980" imgH="961834" progId="Equation.3">
                  <p:embed/>
                </p:oleObj>
              </mc:Choice>
              <mc:Fallback>
                <p:oleObj name="Equation" r:id="rId9" imgW="3266980" imgH="96183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850" y="1231900"/>
                        <a:ext cx="3289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2514600" y="2676525"/>
          <a:ext cx="1079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Equation" r:id="rId11" imgW="1057418" imgH="390477" progId="Equation.3">
                  <p:embed/>
                </p:oleObj>
              </mc:Choice>
              <mc:Fallback>
                <p:oleObj name="Equation" r:id="rId11" imgW="1057418" imgH="39047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676525"/>
                        <a:ext cx="1079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3700463" y="2374900"/>
          <a:ext cx="2819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Equation" r:id="rId13" imgW="2800207" imgH="961834" progId="Equation.3">
                  <p:embed/>
                </p:oleObj>
              </mc:Choice>
              <mc:Fallback>
                <p:oleObj name="Equation" r:id="rId13" imgW="2800207" imgH="96183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463" y="2374900"/>
                        <a:ext cx="2819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304800" y="35941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两端积分得</a:t>
            </a:r>
          </a:p>
        </p:txBody>
      </p:sp>
      <p:graphicFrame>
        <p:nvGraphicFramePr>
          <p:cNvPr id="74760" name="Object 8"/>
          <p:cNvGraphicFramePr>
            <a:graphicFrameLocks noChangeAspect="1"/>
          </p:cNvGraphicFramePr>
          <p:nvPr/>
        </p:nvGraphicFramePr>
        <p:xfrm>
          <a:off x="2413000" y="3452813"/>
          <a:ext cx="1905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Equation" r:id="rId15" imgW="1885950" imgH="933545" progId="Equation.3">
                  <p:embed/>
                </p:oleObj>
              </mc:Choice>
              <mc:Fallback>
                <p:oleObj name="Equation" r:id="rId15" imgW="1885950" imgH="93354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3452813"/>
                        <a:ext cx="1905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" name="Object 9"/>
          <p:cNvGraphicFramePr>
            <a:graphicFrameLocks noChangeAspect="1"/>
          </p:cNvGraphicFramePr>
          <p:nvPr/>
        </p:nvGraphicFramePr>
        <p:xfrm>
          <a:off x="749300" y="4557713"/>
          <a:ext cx="2070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name="Equation" r:id="rId17" imgW="2047970" imgH="447484" progId="Equation.3">
                  <p:embed/>
                </p:oleObj>
              </mc:Choice>
              <mc:Fallback>
                <p:oleObj name="Equation" r:id="rId17" imgW="2047970" imgH="44748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4557713"/>
                        <a:ext cx="2070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2" name="Object 10"/>
          <p:cNvGraphicFramePr>
            <a:graphicFrameLocks noChangeAspect="1"/>
          </p:cNvGraphicFramePr>
          <p:nvPr/>
        </p:nvGraphicFramePr>
        <p:xfrm>
          <a:off x="2844800" y="4572000"/>
          <a:ext cx="149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" name="Equation" r:id="rId19" imgW="1476184" imgH="438055" progId="Equation.3">
                  <p:embed/>
                </p:oleObj>
              </mc:Choice>
              <mc:Fallback>
                <p:oleObj name="Equation" r:id="rId19" imgW="1476184" imgH="43805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4572000"/>
                        <a:ext cx="1498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4343400" y="4494213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因此有</a:t>
            </a:r>
          </a:p>
        </p:txBody>
      </p:sp>
      <p:graphicFrame>
        <p:nvGraphicFramePr>
          <p:cNvPr id="74764" name="Object 12"/>
          <p:cNvGraphicFramePr>
            <a:graphicFrameLocks noChangeAspect="1"/>
          </p:cNvGraphicFramePr>
          <p:nvPr/>
        </p:nvGraphicFramePr>
        <p:xfrm>
          <a:off x="1895475" y="5207000"/>
          <a:ext cx="54578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2" name="Equation" r:id="rId21" imgW="5438823" imgH="933545" progId="Equation.3">
                  <p:embed/>
                </p:oleObj>
              </mc:Choice>
              <mc:Fallback>
                <p:oleObj name="Equation" r:id="rId21" imgW="5438823" imgH="93354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5207000"/>
                        <a:ext cx="545782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5" name="Object 13"/>
          <p:cNvGraphicFramePr>
            <a:graphicFrameLocks noChangeAspect="1"/>
          </p:cNvGraphicFramePr>
          <p:nvPr/>
        </p:nvGraphicFramePr>
        <p:xfrm>
          <a:off x="4191000" y="3503613"/>
          <a:ext cx="3390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3" name="Equation" r:id="rId23" imgW="3371993" imgH="885968" progId="Equation.3">
                  <p:embed/>
                </p:oleObj>
              </mc:Choice>
              <mc:Fallback>
                <p:oleObj name="Equation" r:id="rId23" imgW="3371993" imgH="88596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503613"/>
                        <a:ext cx="3390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6" name="Object 14"/>
          <p:cNvGraphicFramePr>
            <a:graphicFrameLocks noChangeAspect="1"/>
          </p:cNvGraphicFramePr>
          <p:nvPr/>
        </p:nvGraphicFramePr>
        <p:xfrm>
          <a:off x="7531100" y="3446463"/>
          <a:ext cx="1003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4" name="Equation" r:id="rId25" imgW="981123" imgH="924116" progId="Equation.3">
                  <p:embed/>
                </p:oleObj>
              </mc:Choice>
              <mc:Fallback>
                <p:oleObj name="Equation" r:id="rId25" imgW="981123" imgH="92411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1100" y="3446463"/>
                        <a:ext cx="1003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Object 15"/>
          <p:cNvGraphicFramePr>
            <a:graphicFrameLocks noChangeAspect="1"/>
          </p:cNvGraphicFramePr>
          <p:nvPr/>
        </p:nvGraphicFramePr>
        <p:xfrm>
          <a:off x="685800" y="457200"/>
          <a:ext cx="4953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5" name="Equation" r:id="rId27" imgW="4933902" imgH="561927" progId="Equation.3">
                  <p:embed/>
                </p:oleObj>
              </mc:Choice>
              <mc:Fallback>
                <p:oleObj name="Equation" r:id="rId27" imgW="4933902" imgH="56192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7200"/>
                        <a:ext cx="4953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8" name="Object 16"/>
          <p:cNvGraphicFramePr>
            <a:graphicFrameLocks noChangeAspect="1"/>
          </p:cNvGraphicFramePr>
          <p:nvPr/>
        </p:nvGraphicFramePr>
        <p:xfrm>
          <a:off x="5727700" y="304800"/>
          <a:ext cx="2197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6" name="Equation" r:id="rId29" imgW="2181273" imgH="828532" progId="Equation.3">
                  <p:embed/>
                </p:oleObj>
              </mc:Choice>
              <mc:Fallback>
                <p:oleObj name="Equation" r:id="rId29" imgW="2181273" imgH="82853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304800"/>
                        <a:ext cx="2197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7086600" y="2057400"/>
            <a:ext cx="1673225" cy="45720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2400">
                <a:solidFill>
                  <a:srgbClr val="0000CC"/>
                </a:solidFill>
              </a:rPr>
              <a:t>注意“</a:t>
            </a:r>
            <a:r>
              <a:rPr kumimoji="1" lang="zh-CN" altLang="en-US" sz="2400" b="1">
                <a:solidFill>
                  <a:srgbClr val="0000CC"/>
                </a:solidFill>
              </a:rPr>
              <a:t>－</a:t>
            </a:r>
            <a:r>
              <a:rPr kumimoji="1" lang="zh-CN" altLang="en-US" sz="2400">
                <a:solidFill>
                  <a:srgbClr val="0000CC"/>
                </a:solidFill>
              </a:rPr>
              <a:t>”号</a:t>
            </a:r>
          </a:p>
        </p:txBody>
      </p:sp>
      <p:sp>
        <p:nvSpPr>
          <p:cNvPr id="21" name="AutoShape 106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1" grpId="0" animBg="1"/>
      <p:bldP spid="74759" grpId="0" autoUpdateAnimBg="0"/>
      <p:bldP spid="74763" grpId="0" autoUpdateAnimBg="0"/>
      <p:bldP spid="74769" grpId="0" animBg="1" autoUpdateAnimBg="0"/>
      <p:bldP spid="21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304800" y="28590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由于 </a:t>
            </a:r>
            <a:r>
              <a:rPr kumimoji="1" lang="en-US" altLang="zh-CN" i="1"/>
              <a:t>y = R</a:t>
            </a:r>
            <a:r>
              <a:rPr kumimoji="1" lang="en-US" altLang="zh-CN"/>
              <a:t> </a:t>
            </a:r>
            <a:r>
              <a:rPr kumimoji="1" lang="zh-CN" altLang="en-US"/>
              <a:t>时</a:t>
            </a:r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2451100" y="2921000"/>
          <a:ext cx="1282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1" name="Equation" r:id="rId3" imgW="1267016" imgH="399907" progId="Equation.3">
                  <p:embed/>
                </p:oleObj>
              </mc:Choice>
              <mc:Fallback>
                <p:oleObj name="Equation" r:id="rId3" imgW="1267016" imgH="39990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2921000"/>
                        <a:ext cx="1282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3733800" y="283368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由原方程可得</a:t>
            </a:r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6019800" y="2641600"/>
          <a:ext cx="1333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2" name="Equation" r:id="rId5" imgW="1314593" imgH="924116" progId="Equation.3">
                  <p:embed/>
                </p:oleObj>
              </mc:Choice>
              <mc:Fallback>
                <p:oleObj name="Equation" r:id="rId5" imgW="1314593" imgH="92411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641600"/>
                        <a:ext cx="1333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304800" y="3560763"/>
            <a:ext cx="792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因此落到地面</a:t>
            </a:r>
            <a:r>
              <a:rPr kumimoji="1" lang="en-US" altLang="zh-CN"/>
              <a:t>( </a:t>
            </a:r>
            <a:r>
              <a:rPr kumimoji="1" lang="en-US" altLang="zh-CN" i="1"/>
              <a:t>y</a:t>
            </a:r>
            <a:r>
              <a:rPr kumimoji="1" lang="en-US" altLang="zh-CN"/>
              <a:t> = </a:t>
            </a:r>
            <a:r>
              <a:rPr kumimoji="1" lang="en-US" altLang="zh-CN" i="1"/>
              <a:t>R</a:t>
            </a:r>
            <a:r>
              <a:rPr kumimoji="1" lang="en-US" altLang="zh-CN"/>
              <a:t> )</a:t>
            </a:r>
            <a:r>
              <a:rPr kumimoji="1" lang="zh-CN" altLang="en-US"/>
              <a:t>时的速度和所需时间分别为</a:t>
            </a:r>
          </a:p>
        </p:txBody>
      </p:sp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1520825" y="5194300"/>
          <a:ext cx="61817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3" name="Equation" r:id="rId7" imgW="6162770" imgH="933545" progId="Equation.3">
                  <p:embed/>
                </p:oleObj>
              </mc:Choice>
              <mc:Fallback>
                <p:oleObj name="Equation" r:id="rId7" imgW="6162770" imgH="93354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5194300"/>
                        <a:ext cx="618172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8"/>
          <p:cNvGraphicFramePr>
            <a:graphicFrameLocks noChangeAspect="1"/>
          </p:cNvGraphicFramePr>
          <p:nvPr/>
        </p:nvGraphicFramePr>
        <p:xfrm>
          <a:off x="1524000" y="4127500"/>
          <a:ext cx="3467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name="Equation" r:id="rId9" imgW="3447860" imgH="885968" progId="Equation.3">
                  <p:embed/>
                </p:oleObj>
              </mc:Choice>
              <mc:Fallback>
                <p:oleObj name="Equation" r:id="rId9" imgW="3447860" imgH="88596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127500"/>
                        <a:ext cx="34671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914400" y="304800"/>
          <a:ext cx="1295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5" name="Equation" r:id="rId11" imgW="1276445" imgH="1038130" progId="Equation.3">
                  <p:embed/>
                </p:oleObj>
              </mc:Choice>
              <mc:Fallback>
                <p:oleObj name="Equation" r:id="rId11" imgW="1276445" imgH="103813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800"/>
                        <a:ext cx="12954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2273300" y="381000"/>
          <a:ext cx="1384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name="Equation" r:id="rId13" imgW="1362170" imgH="933545" progId="Equation.3">
                  <p:embed/>
                </p:oleObj>
              </mc:Choice>
              <mc:Fallback>
                <p:oleObj name="Equation" r:id="rId13" imgW="1362170" imgH="93354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381000"/>
                        <a:ext cx="1384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3949700" y="393700"/>
          <a:ext cx="2832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" name="Equation" r:id="rId15" imgW="2810066" imgH="961834" progId="Equation.3">
                  <p:embed/>
                </p:oleObj>
              </mc:Choice>
              <mc:Fallback>
                <p:oleObj name="Equation" r:id="rId15" imgW="2810066" imgH="96183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393700"/>
                        <a:ext cx="2832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762000" y="2590800"/>
            <a:ext cx="6324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942975" y="1447800"/>
          <a:ext cx="54578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Equation" r:id="rId17" imgW="5438823" imgH="933545" progId="Equation.3">
                  <p:embed/>
                </p:oleObj>
              </mc:Choice>
              <mc:Fallback>
                <p:oleObj name="Equation" r:id="rId17" imgW="5438823" imgH="93354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1447800"/>
                        <a:ext cx="545782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8" name="Group 14"/>
          <p:cNvGrpSpPr>
            <a:grpSpLocks/>
          </p:cNvGrpSpPr>
          <p:nvPr/>
        </p:nvGrpSpPr>
        <p:grpSpPr bwMode="auto">
          <a:xfrm>
            <a:off x="7067550" y="304800"/>
            <a:ext cx="1619250" cy="2286000"/>
            <a:chOff x="4452" y="192"/>
            <a:chExt cx="1020" cy="1440"/>
          </a:xfrm>
        </p:grpSpPr>
        <p:sp>
          <p:nvSpPr>
            <p:cNvPr id="16400" name="Line 15"/>
            <p:cNvSpPr>
              <a:spLocks noChangeShapeType="1"/>
            </p:cNvSpPr>
            <p:nvPr/>
          </p:nvSpPr>
          <p:spPr bwMode="auto">
            <a:xfrm flipV="1">
              <a:off x="4980" y="249"/>
              <a:ext cx="0" cy="12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1" name="Arc 16"/>
            <p:cNvSpPr>
              <a:spLocks/>
            </p:cNvSpPr>
            <p:nvPr/>
          </p:nvSpPr>
          <p:spPr bwMode="auto">
            <a:xfrm>
              <a:off x="4452" y="1026"/>
              <a:ext cx="1020" cy="510"/>
            </a:xfrm>
            <a:custGeom>
              <a:avLst/>
              <a:gdLst>
                <a:gd name="T0" fmla="*/ 0 w 43200"/>
                <a:gd name="T1" fmla="*/ 11 h 23118"/>
                <a:gd name="T2" fmla="*/ 24 w 43200"/>
                <a:gd name="T3" fmla="*/ 11 h 23118"/>
                <a:gd name="T4" fmla="*/ 12 w 43200"/>
                <a:gd name="T5" fmla="*/ 11 h 231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23118" fill="none" extrusionOk="0">
                  <a:moveTo>
                    <a:pt x="39" y="22911"/>
                  </a:moveTo>
                  <a:cubicBezTo>
                    <a:pt x="13" y="22474"/>
                    <a:pt x="0" y="2203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106"/>
                    <a:pt x="43182" y="22612"/>
                    <a:pt x="43146" y="23117"/>
                  </a:cubicBezTo>
                </a:path>
                <a:path w="43200" h="23118" stroke="0" extrusionOk="0">
                  <a:moveTo>
                    <a:pt x="39" y="22911"/>
                  </a:moveTo>
                  <a:cubicBezTo>
                    <a:pt x="13" y="22474"/>
                    <a:pt x="0" y="2203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106"/>
                    <a:pt x="43182" y="22612"/>
                    <a:pt x="43146" y="23117"/>
                  </a:cubicBezTo>
                  <a:lnTo>
                    <a:pt x="21600" y="21600"/>
                  </a:lnTo>
                  <a:lnTo>
                    <a:pt x="39" y="22911"/>
                  </a:lnTo>
                  <a:close/>
                </a:path>
              </a:pathLst>
            </a:cu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402" name="Object 17"/>
            <p:cNvGraphicFramePr>
              <a:graphicFrameLocks noChangeAspect="1"/>
            </p:cNvGraphicFramePr>
            <p:nvPr/>
          </p:nvGraphicFramePr>
          <p:xfrm>
            <a:off x="5028" y="19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9" name="Equation" r:id="rId19" imgW="219027" imgH="295323" progId="Equation.3">
                    <p:embed/>
                  </p:oleObj>
                </mc:Choice>
                <mc:Fallback>
                  <p:oleObj name="Equation" r:id="rId19" imgW="219027" imgH="295323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8" y="19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3" name="Object 18"/>
            <p:cNvGraphicFramePr>
              <a:graphicFrameLocks noChangeAspect="1"/>
            </p:cNvGraphicFramePr>
            <p:nvPr/>
          </p:nvGraphicFramePr>
          <p:xfrm>
            <a:off x="4980" y="815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0" name="Equation" r:id="rId21" imgW="257175" imgH="285893" progId="Equation.3">
                    <p:embed/>
                  </p:oleObj>
                </mc:Choice>
                <mc:Fallback>
                  <p:oleObj name="Equation" r:id="rId21" imgW="257175" imgH="285893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0" y="815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4" name="Oval 19"/>
            <p:cNvSpPr>
              <a:spLocks noChangeArrowheads="1"/>
            </p:cNvSpPr>
            <p:nvPr/>
          </p:nvSpPr>
          <p:spPr bwMode="auto">
            <a:xfrm>
              <a:off x="4959" y="475"/>
              <a:ext cx="37" cy="37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405" name="Object 20"/>
            <p:cNvGraphicFramePr>
              <a:graphicFrameLocks noChangeAspect="1"/>
            </p:cNvGraphicFramePr>
            <p:nvPr/>
          </p:nvGraphicFramePr>
          <p:xfrm>
            <a:off x="5028" y="416"/>
            <a:ext cx="9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1" name="Equation" r:id="rId23" imgW="133302" imgH="314182" progId="Equation.3">
                    <p:embed/>
                  </p:oleObj>
                </mc:Choice>
                <mc:Fallback>
                  <p:oleObj name="Equation" r:id="rId23" imgW="133302" imgH="314182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8" y="416"/>
                          <a:ext cx="9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6" name="Oval 21"/>
            <p:cNvSpPr>
              <a:spLocks noChangeArrowheads="1"/>
            </p:cNvSpPr>
            <p:nvPr/>
          </p:nvSpPr>
          <p:spPr bwMode="auto">
            <a:xfrm>
              <a:off x="4959" y="1524"/>
              <a:ext cx="37" cy="3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6407" name="Picture 22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0" y="1432"/>
              <a:ext cx="192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24" name="AutoShape 106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autoUpdateAnimBg="0"/>
      <p:bldP spid="75780" grpId="0" autoUpdateAnimBg="0"/>
      <p:bldP spid="75782" grpId="0" autoUpdateAnimBg="0"/>
      <p:bldP spid="2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09600" y="366713"/>
            <a:ext cx="61722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说明</a:t>
            </a:r>
            <a:r>
              <a:rPr lang="en-US" altLang="zh-CN" sz="2800" b="1" smtClean="0">
                <a:ea typeface="楷体_GB2312" pitchFamily="49" charset="-122"/>
              </a:rPr>
              <a:t>:</a:t>
            </a:r>
            <a:r>
              <a:rPr lang="en-US" altLang="zh-CN" sz="2800" smtClean="0">
                <a:ea typeface="楷体_GB2312" pitchFamily="49" charset="-122"/>
              </a:rPr>
              <a:t> 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若此例改为如图所示的坐标系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, </a:t>
            </a:r>
            <a:endParaRPr lang="en-US" altLang="zh-CN" sz="2800" smtClean="0">
              <a:ea typeface="楷体_GB2312" pitchFamily="49" charset="-122"/>
            </a:endParaRPr>
          </a:p>
        </p:txBody>
      </p:sp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2173288" y="914400"/>
          <a:ext cx="1295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name="Equation" r:id="rId3" imgW="1276445" imgH="1038130" progId="Equation.3">
                  <p:embed/>
                </p:oleObj>
              </mc:Choice>
              <mc:Fallback>
                <p:oleObj name="Equation" r:id="rId3" imgW="1276445" imgH="103813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8" y="914400"/>
                        <a:ext cx="12954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3454400" y="1006475"/>
          <a:ext cx="1193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4" name="Equation" r:id="rId5" imgW="1171432" imgH="942975" progId="Equation.3">
                  <p:embed/>
                </p:oleObj>
              </mc:Choice>
              <mc:Fallback>
                <p:oleObj name="Equation" r:id="rId5" imgW="1171432" imgH="94297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1006475"/>
                        <a:ext cx="1193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2082800" y="2255838"/>
          <a:ext cx="1498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5" name="Equation" r:id="rId7" imgW="1476184" imgH="447484" progId="Equation.3">
                  <p:embed/>
                </p:oleObj>
              </mc:Choice>
              <mc:Fallback>
                <p:oleObj name="Equation" r:id="rId7" imgW="1476184" imgH="44748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2255838"/>
                        <a:ext cx="1498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3683000" y="2255838"/>
          <a:ext cx="1422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6" name="Equation" r:id="rId9" imgW="1400318" imgH="447484" progId="Equation.3">
                  <p:embed/>
                </p:oleObj>
              </mc:Choice>
              <mc:Fallback>
                <p:oleObj name="Equation" r:id="rId9" imgW="1400318" imgH="44748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2255838"/>
                        <a:ext cx="1422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762000" y="2959100"/>
          <a:ext cx="1524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7" name="Equation" r:id="rId11" imgW="1504902" imgH="904827" progId="Equation.3">
                  <p:embed/>
                </p:oleObj>
              </mc:Choice>
              <mc:Fallback>
                <p:oleObj name="Equation" r:id="rId11" imgW="1504902" imgH="90482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59100"/>
                        <a:ext cx="1524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2286000" y="30734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解方程可得</a:t>
            </a:r>
          </a:p>
        </p:txBody>
      </p:sp>
      <p:graphicFrame>
        <p:nvGraphicFramePr>
          <p:cNvPr id="76809" name="Object 9"/>
          <p:cNvGraphicFramePr>
            <a:graphicFrameLocks noChangeAspect="1"/>
          </p:cNvGraphicFramePr>
          <p:nvPr/>
        </p:nvGraphicFramePr>
        <p:xfrm>
          <a:off x="2451100" y="3733800"/>
          <a:ext cx="3111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8" name="Equation" r:id="rId13" imgW="3095530" imgH="904827" progId="Equation.3">
                  <p:embed/>
                </p:oleObj>
              </mc:Choice>
              <mc:Fallback>
                <p:oleObj name="Equation" r:id="rId13" imgW="3095530" imgH="90482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733800"/>
                        <a:ext cx="3111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609600" y="4738688"/>
            <a:ext cx="739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问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</a:t>
            </a:r>
            <a:r>
              <a:rPr kumimoji="1" lang="zh-CN" altLang="en-US"/>
              <a:t>此时开方根号前应取什么符号</a:t>
            </a:r>
            <a:r>
              <a:rPr kumimoji="1" lang="en-US" altLang="zh-CN"/>
              <a:t>? </a:t>
            </a:r>
            <a:r>
              <a:rPr kumimoji="1" lang="zh-CN" altLang="en-US"/>
              <a:t>说明理由</a:t>
            </a:r>
            <a:r>
              <a:rPr kumimoji="1" lang="en-US" altLang="zh-CN"/>
              <a:t>.</a:t>
            </a:r>
          </a:p>
        </p:txBody>
      </p:sp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6450013" y="3444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则定解问题为</a:t>
            </a:r>
          </a:p>
        </p:txBody>
      </p:sp>
      <p:sp>
        <p:nvSpPr>
          <p:cNvPr id="76812" name="AutoShape 12"/>
          <p:cNvSpPr>
            <a:spLocks/>
          </p:cNvSpPr>
          <p:nvPr/>
        </p:nvSpPr>
        <p:spPr bwMode="auto">
          <a:xfrm>
            <a:off x="1752600" y="1143000"/>
            <a:ext cx="228600" cy="1524000"/>
          </a:xfrm>
          <a:prstGeom prst="leftBrace">
            <a:avLst>
              <a:gd name="adj1" fmla="val 5555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421" name="Group 13"/>
          <p:cNvGrpSpPr>
            <a:grpSpLocks/>
          </p:cNvGrpSpPr>
          <p:nvPr/>
        </p:nvGrpSpPr>
        <p:grpSpPr bwMode="auto">
          <a:xfrm>
            <a:off x="6935788" y="1208088"/>
            <a:ext cx="1828800" cy="2836862"/>
            <a:chOff x="4369" y="761"/>
            <a:chExt cx="1152" cy="1787"/>
          </a:xfrm>
        </p:grpSpPr>
        <p:grpSp>
          <p:nvGrpSpPr>
            <p:cNvPr id="17423" name="Group 14"/>
            <p:cNvGrpSpPr>
              <a:grpSpLocks/>
            </p:cNvGrpSpPr>
            <p:nvPr/>
          </p:nvGrpSpPr>
          <p:grpSpPr bwMode="auto">
            <a:xfrm>
              <a:off x="4369" y="793"/>
              <a:ext cx="1152" cy="1755"/>
              <a:chOff x="4369" y="793"/>
              <a:chExt cx="1152" cy="1755"/>
            </a:xfrm>
          </p:grpSpPr>
          <p:graphicFrame>
            <p:nvGraphicFramePr>
              <p:cNvPr id="17425" name="Object 15"/>
              <p:cNvGraphicFramePr>
                <a:graphicFrameLocks noChangeAspect="1"/>
              </p:cNvGraphicFramePr>
              <p:nvPr/>
            </p:nvGraphicFramePr>
            <p:xfrm>
              <a:off x="5040" y="1536"/>
              <a:ext cx="224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69" name="公式" r:id="rId15" imgW="133302" imgH="142732" progId="Equation.3">
                      <p:embed/>
                    </p:oleObj>
                  </mc:Choice>
                  <mc:Fallback>
                    <p:oleObj name="公式" r:id="rId15" imgW="133302" imgH="142732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0" y="1536"/>
                            <a:ext cx="224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26" name="Line 16"/>
              <p:cNvSpPr>
                <a:spLocks noChangeShapeType="1"/>
              </p:cNvSpPr>
              <p:nvPr/>
            </p:nvSpPr>
            <p:spPr bwMode="auto">
              <a:xfrm rot="10800000" flipV="1">
                <a:off x="4943" y="816"/>
                <a:ext cx="0" cy="14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7" name="Arc 17"/>
              <p:cNvSpPr>
                <a:spLocks/>
              </p:cNvSpPr>
              <p:nvPr/>
            </p:nvSpPr>
            <p:spPr bwMode="auto">
              <a:xfrm>
                <a:off x="4369" y="1344"/>
                <a:ext cx="1152" cy="612"/>
              </a:xfrm>
              <a:custGeom>
                <a:avLst/>
                <a:gdLst>
                  <a:gd name="T0" fmla="*/ 0 w 43200"/>
                  <a:gd name="T1" fmla="*/ 16 h 22945"/>
                  <a:gd name="T2" fmla="*/ 31 w 43200"/>
                  <a:gd name="T3" fmla="*/ 16 h 22945"/>
                  <a:gd name="T4" fmla="*/ 15 w 43200"/>
                  <a:gd name="T5" fmla="*/ 15 h 229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2945" fill="none" extrusionOk="0">
                    <a:moveTo>
                      <a:pt x="39" y="22911"/>
                    </a:moveTo>
                    <a:cubicBezTo>
                      <a:pt x="13" y="22474"/>
                      <a:pt x="0" y="220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048"/>
                      <a:pt x="43186" y="22497"/>
                      <a:pt x="43158" y="22945"/>
                    </a:cubicBezTo>
                  </a:path>
                  <a:path w="43200" h="22945" stroke="0" extrusionOk="0">
                    <a:moveTo>
                      <a:pt x="39" y="22911"/>
                    </a:moveTo>
                    <a:cubicBezTo>
                      <a:pt x="13" y="22474"/>
                      <a:pt x="0" y="220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048"/>
                      <a:pt x="43186" y="22497"/>
                      <a:pt x="43158" y="22945"/>
                    </a:cubicBezTo>
                    <a:lnTo>
                      <a:pt x="21600" y="21600"/>
                    </a:lnTo>
                    <a:lnTo>
                      <a:pt x="39" y="22911"/>
                    </a:lnTo>
                    <a:close/>
                  </a:path>
                </a:pathLst>
              </a:custGeom>
              <a:noFill/>
              <a:ln w="1905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428" name="Object 18"/>
              <p:cNvGraphicFramePr>
                <a:graphicFrameLocks noChangeAspect="1"/>
              </p:cNvGraphicFramePr>
              <p:nvPr/>
            </p:nvGraphicFramePr>
            <p:xfrm>
              <a:off x="4848" y="2304"/>
              <a:ext cx="208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70" name="公式" r:id="rId17" imgW="123873" imgH="142732" progId="Equation.3">
                      <p:embed/>
                    </p:oleObj>
                  </mc:Choice>
                  <mc:Fallback>
                    <p:oleObj name="公式" r:id="rId17" imgW="123873" imgH="142732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2304"/>
                            <a:ext cx="208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29" name="Oval 19"/>
              <p:cNvSpPr>
                <a:spLocks noChangeArrowheads="1"/>
              </p:cNvSpPr>
              <p:nvPr/>
            </p:nvSpPr>
            <p:spPr bwMode="auto">
              <a:xfrm>
                <a:off x="4923" y="793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0" name="Line 20"/>
              <p:cNvSpPr>
                <a:spLocks noChangeShapeType="1"/>
              </p:cNvSpPr>
              <p:nvPr/>
            </p:nvSpPr>
            <p:spPr bwMode="auto">
              <a:xfrm>
                <a:off x="4944" y="1992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1" name="Line 21"/>
              <p:cNvSpPr>
                <a:spLocks noChangeShapeType="1"/>
              </p:cNvSpPr>
              <p:nvPr/>
            </p:nvSpPr>
            <p:spPr bwMode="auto">
              <a:xfrm>
                <a:off x="4944" y="1344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2" name="Line 22"/>
              <p:cNvSpPr>
                <a:spLocks noChangeShapeType="1"/>
              </p:cNvSpPr>
              <p:nvPr/>
            </p:nvSpPr>
            <p:spPr bwMode="auto">
              <a:xfrm>
                <a:off x="513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3" name="Line 23"/>
              <p:cNvSpPr>
                <a:spLocks noChangeShapeType="1"/>
              </p:cNvSpPr>
              <p:nvPr/>
            </p:nvSpPr>
            <p:spPr bwMode="auto">
              <a:xfrm rot="10800000">
                <a:off x="5136" y="1344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4" name="Oval 24"/>
              <p:cNvSpPr>
                <a:spLocks noChangeArrowheads="1"/>
              </p:cNvSpPr>
              <p:nvPr/>
            </p:nvSpPr>
            <p:spPr bwMode="auto">
              <a:xfrm>
                <a:off x="4924" y="1968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435" name="Object 25"/>
              <p:cNvGraphicFramePr>
                <a:graphicFrameLocks noChangeAspect="1"/>
              </p:cNvGraphicFramePr>
              <p:nvPr/>
            </p:nvGraphicFramePr>
            <p:xfrm>
              <a:off x="4767" y="1824"/>
              <a:ext cx="130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71" name="公式" r:id="rId19" imgW="66866" imgH="162020" progId="Equation.3">
                      <p:embed/>
                    </p:oleObj>
                  </mc:Choice>
                  <mc:Fallback>
                    <p:oleObj name="公式" r:id="rId19" imgW="66866" imgH="16202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67" y="1824"/>
                            <a:ext cx="130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17424" name="Picture 26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761"/>
              <a:ext cx="192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28" name="AutoShape 106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8" grpId="0" autoUpdateAnimBg="0"/>
      <p:bldP spid="76810" grpId="0" autoUpdateAnimBg="0"/>
      <p:bldP spid="76811" grpId="0" autoUpdateAnimBg="0"/>
      <p:bldP spid="76812" grpId="0" animBg="1"/>
      <p:bldP spid="2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09600" y="444500"/>
            <a:ext cx="1981200" cy="681038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latin typeface="楷体_GB2312" pitchFamily="49" charset="-122"/>
                <a:ea typeface="楷体_GB2312" pitchFamily="49" charset="-122"/>
              </a:rPr>
              <a:t>内容小结</a:t>
            </a:r>
            <a:endParaRPr lang="zh-CN" altLang="en-US" sz="3200" b="1" smtClean="0">
              <a:ea typeface="仿宋_GB2312" pitchFamily="49" charset="-122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85800" y="1358900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可降阶微分方程的解法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4419600" y="13589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—— </a:t>
            </a:r>
            <a:r>
              <a:rPr kumimoji="1" lang="zh-CN" altLang="en-US"/>
              <a:t>降阶法</a:t>
            </a: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1592263" y="2011363"/>
          <a:ext cx="2273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name="Equation" r:id="rId3" imgW="2257568" imgH="485632" progId="Equation.3">
                  <p:embed/>
                </p:oleObj>
              </mc:Choice>
              <mc:Fallback>
                <p:oleObj name="Equation" r:id="rId3" imgW="2257568" imgH="48563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2011363"/>
                        <a:ext cx="2273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2044700" y="25654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逐次积分</a:t>
            </a:r>
          </a:p>
        </p:txBody>
      </p:sp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1539875" y="3251200"/>
          <a:ext cx="252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Equation" r:id="rId5" imgW="2504884" imgH="399907" progId="Equation.3">
                  <p:embed/>
                </p:oleObj>
              </mc:Choice>
              <mc:Fallback>
                <p:oleObj name="Equation" r:id="rId5" imgW="2504884" imgH="39990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3251200"/>
                        <a:ext cx="2527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2044700" y="37846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令</a:t>
            </a:r>
          </a:p>
        </p:txBody>
      </p:sp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2578100" y="3829050"/>
          <a:ext cx="149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name="Equation" r:id="rId7" imgW="1476184" imgH="390477" progId="Equation.DSMT4">
                  <p:embed/>
                </p:oleObj>
              </mc:Choice>
              <mc:Fallback>
                <p:oleObj name="Equation" r:id="rId7" imgW="1476184" imgH="390477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3829050"/>
                        <a:ext cx="1498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4254500" y="3644900"/>
          <a:ext cx="1562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Equation" r:id="rId9" imgW="1543050" imgH="904827" progId="Equation.3">
                  <p:embed/>
                </p:oleObj>
              </mc:Choice>
              <mc:Fallback>
                <p:oleObj name="Equation" r:id="rId9" imgW="1543050" imgH="90482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3644900"/>
                        <a:ext cx="1562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4"/>
          <p:cNvGraphicFramePr>
            <a:graphicFrameLocks noChangeAspect="1"/>
          </p:cNvGraphicFramePr>
          <p:nvPr/>
        </p:nvGraphicFramePr>
        <p:xfrm>
          <a:off x="1509713" y="4470400"/>
          <a:ext cx="2540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Equation" r:id="rId11" imgW="2524173" imgH="399907" progId="Equation.3">
                  <p:embed/>
                </p:oleObj>
              </mc:Choice>
              <mc:Fallback>
                <p:oleObj name="Equation" r:id="rId11" imgW="2524173" imgH="39990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4470400"/>
                        <a:ext cx="2540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1968500" y="50038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令</a:t>
            </a:r>
          </a:p>
        </p:txBody>
      </p:sp>
      <p:graphicFrame>
        <p:nvGraphicFramePr>
          <p:cNvPr id="24592" name="Object 16"/>
          <p:cNvGraphicFramePr>
            <a:graphicFrameLocks noChangeAspect="1"/>
          </p:cNvGraphicFramePr>
          <p:nvPr/>
        </p:nvGraphicFramePr>
        <p:xfrm>
          <a:off x="2506663" y="5084763"/>
          <a:ext cx="1511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name="Equation" r:id="rId13" imgW="1495473" imgH="390477" progId="Equation.DSMT4">
                  <p:embed/>
                </p:oleObj>
              </mc:Choice>
              <mc:Fallback>
                <p:oleObj name="Equation" r:id="rId13" imgW="1495473" imgH="390477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3" y="5084763"/>
                        <a:ext cx="1511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4" name="Object 18"/>
          <p:cNvGraphicFramePr>
            <a:graphicFrameLocks noChangeAspect="1"/>
          </p:cNvGraphicFramePr>
          <p:nvPr/>
        </p:nvGraphicFramePr>
        <p:xfrm>
          <a:off x="4178300" y="4864100"/>
          <a:ext cx="1917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3" name="Equation" r:id="rId15" imgW="1895380" imgH="904827" progId="Equation.3">
                  <p:embed/>
                </p:oleObj>
              </mc:Choice>
              <mc:Fallback>
                <p:oleObj name="Equation" r:id="rId15" imgW="1895380" imgH="904827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4864100"/>
                        <a:ext cx="1917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106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utoUpdateAnimBg="0"/>
      <p:bldP spid="24582" grpId="0" autoUpdateAnimBg="0"/>
      <p:bldP spid="24584" grpId="0" autoUpdateAnimBg="0"/>
      <p:bldP spid="24586" grpId="0" autoUpdateAnimBg="0"/>
      <p:bldP spid="24591" grpId="0" autoUpdateAnimBg="0"/>
      <p:bldP spid="16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66725" y="290513"/>
            <a:ext cx="2376488" cy="690562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latin typeface="楷体_GB2312" pitchFamily="49" charset="-122"/>
                <a:ea typeface="楷体_GB2312" pitchFamily="49" charset="-122"/>
              </a:rPr>
              <a:t>思考与练习</a:t>
            </a:r>
            <a:endParaRPr lang="zh-CN" altLang="en-US" sz="3200" b="1" smtClean="0">
              <a:ea typeface="仿宋_GB2312" pitchFamily="49" charset="-122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1.  </a:t>
            </a:r>
            <a:r>
              <a:rPr kumimoji="1" lang="zh-CN" altLang="en-US"/>
              <a:t>方程</a:t>
            </a:r>
          </a:p>
        </p:txBody>
      </p:sp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1790700" y="1257300"/>
          <a:ext cx="1562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7" name="Equation" r:id="rId3" imgW="1543050" imgH="399907" progId="Equation.3">
                  <p:embed/>
                </p:oleObj>
              </mc:Choice>
              <mc:Fallback>
                <p:oleObj name="Equation" r:id="rId3" imgW="1543050" imgH="3999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1257300"/>
                        <a:ext cx="1562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3352800" y="12192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如何代换求解 </a:t>
            </a:r>
            <a:r>
              <a:rPr kumimoji="1" lang="en-US" altLang="zh-CN"/>
              <a:t>?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914400" y="18430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答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</a:t>
            </a:r>
            <a:r>
              <a:rPr kumimoji="1" lang="zh-CN" altLang="en-US"/>
              <a:t>令</a:t>
            </a:r>
          </a:p>
        </p:txBody>
      </p:sp>
      <p:graphicFrame>
        <p:nvGraphicFramePr>
          <p:cNvPr id="37898" name="Object 10"/>
          <p:cNvGraphicFramePr>
            <a:graphicFrameLocks noChangeAspect="1"/>
          </p:cNvGraphicFramePr>
          <p:nvPr/>
        </p:nvGraphicFramePr>
        <p:xfrm>
          <a:off x="1955800" y="1881188"/>
          <a:ext cx="1397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Equation" r:id="rId5" imgW="1381030" imgH="399907" progId="Equation.3">
                  <p:embed/>
                </p:oleObj>
              </mc:Choice>
              <mc:Fallback>
                <p:oleObj name="Equation" r:id="rId5" imgW="1381030" imgH="39990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881188"/>
                        <a:ext cx="1397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3505200" y="18430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或</a:t>
            </a:r>
          </a:p>
        </p:txBody>
      </p:sp>
      <p:graphicFrame>
        <p:nvGraphicFramePr>
          <p:cNvPr id="37900" name="Object 12"/>
          <p:cNvGraphicFramePr>
            <a:graphicFrameLocks noChangeAspect="1"/>
          </p:cNvGraphicFramePr>
          <p:nvPr/>
        </p:nvGraphicFramePr>
        <p:xfrm>
          <a:off x="4114800" y="1866900"/>
          <a:ext cx="1409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Equation" r:id="rId7" imgW="1390460" imgH="399907" progId="Equation.3">
                  <p:embed/>
                </p:oleObj>
              </mc:Choice>
              <mc:Fallback>
                <p:oleObj name="Equation" r:id="rId7" imgW="1390460" imgH="39990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866900"/>
                        <a:ext cx="1409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1447800" y="24384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一般说</a:t>
            </a:r>
            <a:r>
              <a:rPr kumimoji="1" lang="en-US" altLang="zh-CN"/>
              <a:t>, </a:t>
            </a:r>
            <a:r>
              <a:rPr kumimoji="1" lang="zh-CN" altLang="en-US"/>
              <a:t>用前者方便些</a:t>
            </a:r>
            <a:r>
              <a:rPr kumimoji="1" lang="en-US" altLang="zh-CN"/>
              <a:t>. 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5524500" y="18288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均可</a:t>
            </a:r>
            <a:r>
              <a:rPr kumimoji="1" lang="en-US" altLang="zh-CN"/>
              <a:t>. </a:t>
            </a:r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1447800" y="2986088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有时用后者方便</a:t>
            </a:r>
            <a:r>
              <a:rPr kumimoji="1" lang="en-US" altLang="zh-CN"/>
              <a:t>.</a:t>
            </a:r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4191000" y="29718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例如</a:t>
            </a:r>
            <a:r>
              <a:rPr kumimoji="1" lang="en-US" altLang="zh-CN"/>
              <a:t>,</a:t>
            </a:r>
          </a:p>
        </p:txBody>
      </p:sp>
      <p:graphicFrame>
        <p:nvGraphicFramePr>
          <p:cNvPr id="37909" name="Object 21"/>
          <p:cNvGraphicFramePr>
            <a:graphicFrameLocks noChangeAspect="1"/>
          </p:cNvGraphicFramePr>
          <p:nvPr/>
        </p:nvGraphicFramePr>
        <p:xfrm>
          <a:off x="5207000" y="2832100"/>
          <a:ext cx="1663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Equation" r:id="rId9" imgW="1647634" imgH="590645" progId="Equation.3">
                  <p:embed/>
                </p:oleObj>
              </mc:Choice>
              <mc:Fallback>
                <p:oleObj name="Equation" r:id="rId9" imgW="1647634" imgH="59064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0" y="2832100"/>
                        <a:ext cx="1663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381000" y="3581400"/>
            <a:ext cx="853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2.  </a:t>
            </a:r>
            <a:r>
              <a:rPr kumimoji="1" lang="zh-CN" altLang="en-US"/>
              <a:t>解二阶可降阶微分方程初值问题需注意哪些问题 </a:t>
            </a:r>
            <a:r>
              <a:rPr kumimoji="1" lang="en-US" altLang="zh-CN"/>
              <a:t>?</a:t>
            </a:r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762000" y="4114800"/>
            <a:ext cx="723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答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 (1)  </a:t>
            </a:r>
            <a:r>
              <a:rPr kumimoji="1" lang="zh-CN" altLang="en-US"/>
              <a:t>一般情况</a:t>
            </a:r>
            <a:r>
              <a:rPr kumimoji="1" lang="en-US" altLang="zh-CN"/>
              <a:t>, </a:t>
            </a:r>
            <a:r>
              <a:rPr kumimoji="1" lang="zh-CN" altLang="en-US"/>
              <a:t>边解边定常数计算简便</a:t>
            </a:r>
            <a:r>
              <a:rPr kumimoji="1" lang="en-US" altLang="zh-CN"/>
              <a:t>.</a:t>
            </a:r>
          </a:p>
        </p:txBody>
      </p:sp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1447800" y="4648200"/>
            <a:ext cx="693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(2)  </a:t>
            </a:r>
            <a:r>
              <a:rPr kumimoji="1" lang="zh-CN" altLang="en-US"/>
              <a:t>遇到开平方时</a:t>
            </a:r>
            <a:r>
              <a:rPr kumimoji="1" lang="en-US" altLang="zh-CN"/>
              <a:t>, </a:t>
            </a:r>
            <a:r>
              <a:rPr kumimoji="1" lang="zh-CN" altLang="en-US"/>
              <a:t>要根据题意确定正负号</a:t>
            </a:r>
            <a:r>
              <a:rPr kumimoji="1" lang="en-US" altLang="zh-CN"/>
              <a:t>.</a:t>
            </a:r>
          </a:p>
        </p:txBody>
      </p:sp>
      <p:sp>
        <p:nvSpPr>
          <p:cNvPr id="37913" name="AutoShape 25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286000" y="5486400"/>
            <a:ext cx="890588" cy="457200"/>
          </a:xfrm>
          <a:prstGeom prst="actionButtonBlank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2400" b="1">
                <a:solidFill>
                  <a:srgbClr val="FFFFFF"/>
                </a:solidFill>
              </a:rPr>
              <a:t>例</a:t>
            </a:r>
            <a:r>
              <a:rPr kumimoji="1" lang="en-US" altLang="zh-CN" sz="2400" b="1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7916" name="AutoShape 28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505200" y="5486400"/>
            <a:ext cx="890588" cy="457200"/>
          </a:xfrm>
          <a:prstGeom prst="actionButtonBlank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2400" b="1">
                <a:solidFill>
                  <a:srgbClr val="FFFFFF"/>
                </a:solidFill>
              </a:rPr>
              <a:t>例</a:t>
            </a:r>
            <a:r>
              <a:rPr kumimoji="1" lang="en-US" altLang="zh-CN" sz="2400" b="1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7924" name="AutoShape 3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76256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结束</a:t>
            </a:r>
            <a:endParaRPr lang="zh-CN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utoUpdateAnimBg="0"/>
      <p:bldP spid="37895" grpId="0" autoUpdateAnimBg="0"/>
      <p:bldP spid="37897" grpId="0" autoUpdateAnimBg="0"/>
      <p:bldP spid="37899" grpId="0" autoUpdateAnimBg="0"/>
      <p:bldP spid="37902" grpId="0" autoUpdateAnimBg="0"/>
      <p:bldP spid="37906" grpId="0" autoUpdateAnimBg="0"/>
      <p:bldP spid="37907" grpId="0" autoUpdateAnimBg="0"/>
      <p:bldP spid="37908" grpId="0" autoUpdateAnimBg="0"/>
      <p:bldP spid="37910" grpId="0" autoUpdateAnimBg="0"/>
      <p:bldP spid="37911" grpId="0" autoUpdateAnimBg="0"/>
      <p:bldP spid="37912" grpId="0" autoUpdateAnimBg="0"/>
      <p:bldP spid="37913" grpId="0" animBg="1" autoUpdateAnimBg="0"/>
      <p:bldP spid="37916" grpId="0" animBg="1" autoUpdateAnimBg="0"/>
      <p:bldP spid="37924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84213" y="304800"/>
            <a:ext cx="11430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一、</a:t>
            </a: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560513" y="406400"/>
          <a:ext cx="1714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Equation" r:id="rId3" imgW="1695640" imgH="485632" progId="Equation.3">
                  <p:embed/>
                </p:oleObj>
              </mc:Choice>
              <mc:Fallback>
                <p:oleObj name="Equation" r:id="rId3" imgW="1695640" imgH="48563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406400"/>
                        <a:ext cx="1714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688975" y="110966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令</a:t>
            </a:r>
          </a:p>
        </p:txBody>
      </p:sp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1184275" y="1073150"/>
          <a:ext cx="1587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Equation" r:id="rId5" imgW="1571768" imgH="523780" progId="Equation.DSMT4">
                  <p:embed/>
                </p:oleObj>
              </mc:Choice>
              <mc:Fallback>
                <p:oleObj name="Equation" r:id="rId5" imgW="1571768" imgH="5237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1073150"/>
                        <a:ext cx="15875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2895600" y="977900"/>
          <a:ext cx="1752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quation" r:id="rId7" imgW="1733360" imgH="904827" progId="Equation.3">
                  <p:embed/>
                </p:oleObj>
              </mc:Choice>
              <mc:Fallback>
                <p:oleObj name="Equation" r:id="rId7" imgW="1733360" imgH="90482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977900"/>
                        <a:ext cx="1752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810250" y="108585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因此</a:t>
            </a:r>
          </a:p>
        </p:txBody>
      </p:sp>
      <p:graphicFrame>
        <p:nvGraphicFramePr>
          <p:cNvPr id="63496" name="Object 8"/>
          <p:cNvGraphicFramePr>
            <a:graphicFrameLocks noChangeAspect="1"/>
          </p:cNvGraphicFramePr>
          <p:nvPr/>
        </p:nvGraphicFramePr>
        <p:xfrm>
          <a:off x="2679700" y="1981200"/>
          <a:ext cx="2578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Equation" r:id="rId9" imgW="2562320" imgH="561927" progId="Equation.3">
                  <p:embed/>
                </p:oleObj>
              </mc:Choice>
              <mc:Fallback>
                <p:oleObj name="Equation" r:id="rId9" imgW="2562320" imgH="56192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1981200"/>
                        <a:ext cx="25781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304800" y="2728913"/>
            <a:ext cx="763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即</a:t>
            </a:r>
          </a:p>
        </p:txBody>
      </p:sp>
      <p:graphicFrame>
        <p:nvGraphicFramePr>
          <p:cNvPr id="63498" name="Object 10"/>
          <p:cNvGraphicFramePr>
            <a:graphicFrameLocks noChangeAspect="1"/>
          </p:cNvGraphicFramePr>
          <p:nvPr/>
        </p:nvGraphicFramePr>
        <p:xfrm>
          <a:off x="2057400" y="2755900"/>
          <a:ext cx="3238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11" imgW="3219402" imgH="581216" progId="Equation.3">
                  <p:embed/>
                </p:oleObj>
              </mc:Choice>
              <mc:Fallback>
                <p:oleObj name="Equation" r:id="rId11" imgW="3219402" imgH="58121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755900"/>
                        <a:ext cx="32385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304800" y="3586163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同理可得</a:t>
            </a:r>
          </a:p>
        </p:txBody>
      </p:sp>
      <p:graphicFrame>
        <p:nvGraphicFramePr>
          <p:cNvPr id="63500" name="Object 12"/>
          <p:cNvGraphicFramePr>
            <a:graphicFrameLocks noChangeAspect="1"/>
          </p:cNvGraphicFramePr>
          <p:nvPr/>
        </p:nvGraphicFramePr>
        <p:xfrm>
          <a:off x="2047875" y="3594100"/>
          <a:ext cx="49625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Equation" r:id="rId13" imgW="4943332" imgH="581216" progId="Equation.3">
                  <p:embed/>
                </p:oleObj>
              </mc:Choice>
              <mc:Fallback>
                <p:oleObj name="Equation" r:id="rId13" imgW="4943332" imgH="58121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3594100"/>
                        <a:ext cx="49625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1" name="Object 13"/>
          <p:cNvGraphicFramePr>
            <a:graphicFrameLocks noChangeAspect="1"/>
          </p:cNvGraphicFramePr>
          <p:nvPr/>
        </p:nvGraphicFramePr>
        <p:xfrm>
          <a:off x="3657600" y="3606800"/>
          <a:ext cx="2032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Equation" r:id="rId15" imgW="2009823" imgH="561927" progId="Equation.3">
                  <p:embed/>
                </p:oleObj>
              </mc:Choice>
              <mc:Fallback>
                <p:oleObj name="Equation" r:id="rId15" imgW="2009823" imgH="56192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606800"/>
                        <a:ext cx="2032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2" name="Object 14"/>
          <p:cNvGraphicFramePr>
            <a:graphicFrameLocks noChangeAspect="1"/>
          </p:cNvGraphicFramePr>
          <p:nvPr/>
        </p:nvGraphicFramePr>
        <p:xfrm>
          <a:off x="2971800" y="4419600"/>
          <a:ext cx="2628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Equation" r:id="rId17" imgW="2609898" imgH="561927" progId="Equation.3">
                  <p:embed/>
                </p:oleObj>
              </mc:Choice>
              <mc:Fallback>
                <p:oleObj name="Equation" r:id="rId17" imgW="2609898" imgH="56192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419600"/>
                        <a:ext cx="26289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3" name="Object 15"/>
          <p:cNvGraphicFramePr>
            <a:graphicFrameLocks noChangeAspect="1"/>
          </p:cNvGraphicFramePr>
          <p:nvPr/>
        </p:nvGraphicFramePr>
        <p:xfrm>
          <a:off x="3613150" y="4419600"/>
          <a:ext cx="1358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19" imgW="1342882" imgH="561927" progId="Equation.3">
                  <p:embed/>
                </p:oleObj>
              </mc:Choice>
              <mc:Fallback>
                <p:oleObj name="Equation" r:id="rId19" imgW="1342882" imgH="56192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4419600"/>
                        <a:ext cx="13589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609600" y="51816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dirty="0"/>
              <a:t>依次通过</a:t>
            </a:r>
            <a:r>
              <a:rPr kumimoji="1" lang="zh-CN" altLang="en-US" i="1" dirty="0"/>
              <a:t> </a:t>
            </a:r>
            <a:r>
              <a:rPr kumimoji="1" lang="en-US" altLang="zh-CN" i="1" dirty="0">
                <a:solidFill>
                  <a:schemeClr val="tx2"/>
                </a:solidFill>
              </a:rPr>
              <a:t>n</a:t>
            </a:r>
            <a:r>
              <a:rPr kumimoji="1" lang="en-US" altLang="zh-CN" i="1" dirty="0"/>
              <a:t> </a:t>
            </a:r>
            <a:r>
              <a:rPr kumimoji="1" lang="zh-CN" altLang="en-US" dirty="0"/>
              <a:t>次积分</a:t>
            </a:r>
            <a:r>
              <a:rPr kumimoji="1" lang="en-US" altLang="zh-CN" dirty="0"/>
              <a:t>, </a:t>
            </a:r>
            <a:r>
              <a:rPr kumimoji="1" lang="zh-CN" altLang="en-US" dirty="0"/>
              <a:t>可得含</a:t>
            </a:r>
            <a:r>
              <a:rPr kumimoji="1" lang="zh-CN" altLang="en-US" i="1" dirty="0"/>
              <a:t> </a:t>
            </a:r>
            <a:r>
              <a:rPr kumimoji="1" lang="en-US" altLang="zh-CN" i="1" dirty="0">
                <a:solidFill>
                  <a:schemeClr val="tx2"/>
                </a:solidFill>
              </a:rPr>
              <a:t>n</a:t>
            </a:r>
            <a:r>
              <a:rPr kumimoji="1" lang="en-US" altLang="zh-CN" i="1" dirty="0"/>
              <a:t> </a:t>
            </a:r>
            <a:r>
              <a:rPr kumimoji="1" lang="zh-CN" altLang="en-US" dirty="0"/>
              <a:t>个任意常数的通解</a:t>
            </a:r>
            <a:r>
              <a:rPr kumimoji="1" lang="en-US" altLang="zh-CN" dirty="0"/>
              <a:t>.</a:t>
            </a:r>
            <a:endParaRPr kumimoji="1" lang="en-US" altLang="zh-CN" i="1" dirty="0"/>
          </a:p>
        </p:txBody>
      </p:sp>
      <p:graphicFrame>
        <p:nvGraphicFramePr>
          <p:cNvPr id="63505" name="Object 17"/>
          <p:cNvGraphicFramePr>
            <a:graphicFrameLocks noChangeAspect="1"/>
          </p:cNvGraphicFramePr>
          <p:nvPr/>
        </p:nvGraphicFramePr>
        <p:xfrm>
          <a:off x="4648200" y="1168400"/>
          <a:ext cx="1193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Equation" r:id="rId21" imgW="1171432" imgH="390477" progId="Equation.3">
                  <p:embed/>
                </p:oleObj>
              </mc:Choice>
              <mc:Fallback>
                <p:oleObj name="Equation" r:id="rId21" imgW="1171432" imgH="39047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168400"/>
                        <a:ext cx="1193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6" name="Object 18"/>
          <p:cNvGraphicFramePr>
            <a:graphicFrameLocks noChangeAspect="1"/>
          </p:cNvGraphicFramePr>
          <p:nvPr/>
        </p:nvGraphicFramePr>
        <p:xfrm>
          <a:off x="5715000" y="4495800"/>
          <a:ext cx="15224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Equation" r:id="rId23" imgW="1543050" imgH="428625" progId="Equation.3">
                  <p:embed/>
                </p:oleObj>
              </mc:Choice>
              <mc:Fallback>
                <p:oleObj name="Equation" r:id="rId23" imgW="1543050" imgH="42862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495800"/>
                        <a:ext cx="15224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3275013" y="401638"/>
            <a:ext cx="2819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3200" b="1">
                <a:solidFill>
                  <a:schemeClr val="tx2"/>
                </a:solidFill>
              </a:rPr>
              <a:t>型的微分方程</a:t>
            </a:r>
            <a:r>
              <a:rPr kumimoji="1" lang="zh-CN" altLang="en-US" sz="3200" b="1"/>
              <a:t> </a:t>
            </a:r>
          </a:p>
        </p:txBody>
      </p:sp>
      <p:sp>
        <p:nvSpPr>
          <p:cNvPr id="21" name="AutoShape 106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utoUpdateAnimBg="0"/>
      <p:bldP spid="63495" grpId="0" autoUpdateAnimBg="0"/>
      <p:bldP spid="63497" grpId="0" autoUpdateAnimBg="0"/>
      <p:bldP spid="63499" grpId="0" autoUpdateAnimBg="0"/>
      <p:bldP spid="63504" grpId="0" autoUpdateAnimBg="0"/>
      <p:bldP spid="21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85800" y="457200"/>
            <a:ext cx="9906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1. </a:t>
            </a:r>
            <a:endParaRPr lang="en-US" altLang="zh-CN" sz="2800" smtClean="0">
              <a:ea typeface="楷体_GB2312" pitchFamily="49" charset="-122"/>
            </a:endParaRP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549400" y="469900"/>
          <a:ext cx="3200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3" imgW="3181255" imgH="504920" progId="Equation.3">
                  <p:embed/>
                </p:oleObj>
              </mc:Choice>
              <mc:Fallback>
                <p:oleObj name="Equation" r:id="rId3" imgW="3181255" imgH="5049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469900"/>
                        <a:ext cx="3200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685800" y="1325563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</a:t>
            </a:r>
          </a:p>
        </p:txBody>
      </p:sp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1574800" y="1295400"/>
          <a:ext cx="3873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5" imgW="3857625" imgH="600075" progId="Equation.3">
                  <p:embed/>
                </p:oleObj>
              </mc:Choice>
              <mc:Fallback>
                <p:oleObj name="Equation" r:id="rId5" imgW="3857625" imgH="60007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1295400"/>
                        <a:ext cx="38735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1987550" y="1968500"/>
          <a:ext cx="2717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Equation" r:id="rId7" imgW="2695623" imgH="828532" progId="Equation.3">
                  <p:embed/>
                </p:oleObj>
              </mc:Choice>
              <mc:Fallback>
                <p:oleObj name="Equation" r:id="rId7" imgW="2695623" imgH="82853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1968500"/>
                        <a:ext cx="2717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7"/>
          <p:cNvGraphicFramePr>
            <a:graphicFrameLocks noChangeAspect="1"/>
          </p:cNvGraphicFramePr>
          <p:nvPr/>
        </p:nvGraphicFramePr>
        <p:xfrm>
          <a:off x="1587500" y="2971800"/>
          <a:ext cx="1435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Equation" r:id="rId9" imgW="1419177" imgH="828532" progId="Equation.3">
                  <p:embed/>
                </p:oleObj>
              </mc:Choice>
              <mc:Fallback>
                <p:oleObj name="Equation" r:id="rId9" imgW="1419177" imgH="82853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2971800"/>
                        <a:ext cx="1435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1593850" y="3962400"/>
          <a:ext cx="1320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Equation" r:id="rId11" imgW="1304734" imgH="828532" progId="Equation.3">
                  <p:embed/>
                </p:oleObj>
              </mc:Choice>
              <mc:Fallback>
                <p:oleObj name="Equation" r:id="rId11" imgW="1304734" imgH="82853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3962400"/>
                        <a:ext cx="1320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1" name="Object 9"/>
          <p:cNvGraphicFramePr>
            <a:graphicFrameLocks noChangeAspect="1"/>
          </p:cNvGraphicFramePr>
          <p:nvPr/>
        </p:nvGraphicFramePr>
        <p:xfrm>
          <a:off x="2514600" y="4876800"/>
          <a:ext cx="25717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Equation" r:id="rId13" imgW="2562320" imgH="828532" progId="Equation.3">
                  <p:embed/>
                </p:oleObj>
              </mc:Choice>
              <mc:Fallback>
                <p:oleObj name="Equation" r:id="rId13" imgW="2562320" imgH="82853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876800"/>
                        <a:ext cx="25717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2" name="Object 10"/>
          <p:cNvGraphicFramePr>
            <a:graphicFrameLocks noChangeAspect="1"/>
          </p:cNvGraphicFramePr>
          <p:nvPr/>
        </p:nvGraphicFramePr>
        <p:xfrm>
          <a:off x="2894013" y="4254500"/>
          <a:ext cx="977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Equation" r:id="rId15" imgW="961834" imgH="314182" progId="Equation.3">
                  <p:embed/>
                </p:oleObj>
              </mc:Choice>
              <mc:Fallback>
                <p:oleObj name="Equation" r:id="rId15" imgW="961834" imgH="31418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13" y="4254500"/>
                        <a:ext cx="977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3" name="Object 11"/>
          <p:cNvGraphicFramePr>
            <a:graphicFrameLocks noChangeAspect="1"/>
          </p:cNvGraphicFramePr>
          <p:nvPr/>
        </p:nvGraphicFramePr>
        <p:xfrm>
          <a:off x="3962400" y="4191000"/>
          <a:ext cx="990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Equation" r:id="rId17" imgW="971693" imgH="504920" progId="Equation.3">
                  <p:embed/>
                </p:oleObj>
              </mc:Choice>
              <mc:Fallback>
                <p:oleObj name="Equation" r:id="rId17" imgW="971693" imgH="5049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191000"/>
                        <a:ext cx="990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4" name="Object 12"/>
          <p:cNvGraphicFramePr>
            <a:graphicFrameLocks noChangeAspect="1"/>
          </p:cNvGraphicFramePr>
          <p:nvPr/>
        </p:nvGraphicFramePr>
        <p:xfrm>
          <a:off x="4953000" y="4267200"/>
          <a:ext cx="158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Equation" r:id="rId19" imgW="1571768" imgH="428625" progId="Equation.3">
                  <p:embed/>
                </p:oleObj>
              </mc:Choice>
              <mc:Fallback>
                <p:oleObj name="Equation" r:id="rId19" imgW="1571768" imgH="42862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267200"/>
                        <a:ext cx="1587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5" name="Object 13"/>
          <p:cNvGraphicFramePr>
            <a:graphicFrameLocks noChangeAspect="1"/>
          </p:cNvGraphicFramePr>
          <p:nvPr/>
        </p:nvGraphicFramePr>
        <p:xfrm>
          <a:off x="3114675" y="3238500"/>
          <a:ext cx="1028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Equation" r:id="rId21" imgW="1009840" imgH="238316" progId="Equation.3">
                  <p:embed/>
                </p:oleObj>
              </mc:Choice>
              <mc:Fallback>
                <p:oleObj name="Equation" r:id="rId21" imgW="1009840" imgH="23831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5" y="3238500"/>
                        <a:ext cx="1028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6" name="Object 14"/>
          <p:cNvGraphicFramePr>
            <a:graphicFrameLocks noChangeAspect="1"/>
          </p:cNvGraphicFramePr>
          <p:nvPr/>
        </p:nvGraphicFramePr>
        <p:xfrm>
          <a:off x="4229100" y="3136900"/>
          <a:ext cx="1562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Equation" r:id="rId23" imgW="1543050" imgH="428625" progId="Equation.3">
                  <p:embed/>
                </p:oleObj>
              </mc:Choice>
              <mc:Fallback>
                <p:oleObj name="Equation" r:id="rId23" imgW="1543050" imgH="42862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3136900"/>
                        <a:ext cx="1562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106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utoUpdateAnimBg="0"/>
      <p:bldP spid="1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Group 2"/>
          <p:cNvGrpSpPr>
            <a:grpSpLocks/>
          </p:cNvGrpSpPr>
          <p:nvPr/>
        </p:nvGrpSpPr>
        <p:grpSpPr bwMode="auto">
          <a:xfrm>
            <a:off x="5872163" y="3508375"/>
            <a:ext cx="1905000" cy="1978025"/>
            <a:chOff x="4032" y="2210"/>
            <a:chExt cx="1200" cy="1246"/>
          </a:xfrm>
        </p:grpSpPr>
        <p:sp>
          <p:nvSpPr>
            <p:cNvPr id="5159" name="Line 3"/>
            <p:cNvSpPr>
              <a:spLocks noChangeShapeType="1"/>
            </p:cNvSpPr>
            <p:nvPr/>
          </p:nvSpPr>
          <p:spPr bwMode="auto">
            <a:xfrm>
              <a:off x="4128" y="3224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0" name="Line 4"/>
            <p:cNvSpPr>
              <a:spLocks noChangeShapeType="1"/>
            </p:cNvSpPr>
            <p:nvPr/>
          </p:nvSpPr>
          <p:spPr bwMode="auto">
            <a:xfrm flipV="1">
              <a:off x="4128" y="2264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61" name="Object 5"/>
            <p:cNvGraphicFramePr>
              <a:graphicFrameLocks noChangeAspect="1"/>
            </p:cNvGraphicFramePr>
            <p:nvPr/>
          </p:nvGraphicFramePr>
          <p:xfrm>
            <a:off x="5135" y="3277"/>
            <a:ext cx="97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4" name="Equation" r:id="rId3" imgW="133302" imgH="257175" progId="Equation.3">
                    <p:embed/>
                  </p:oleObj>
                </mc:Choice>
                <mc:Fallback>
                  <p:oleObj name="Equation" r:id="rId3" imgW="133302" imgH="257175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5" y="3277"/>
                          <a:ext cx="97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62" name="Object 6"/>
            <p:cNvGraphicFramePr>
              <a:graphicFrameLocks noChangeAspect="1"/>
            </p:cNvGraphicFramePr>
            <p:nvPr/>
          </p:nvGraphicFramePr>
          <p:xfrm>
            <a:off x="4153" y="2210"/>
            <a:ext cx="192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5" name="Equation" r:id="rId5" imgW="285893" imgH="285893" progId="Equation.3">
                    <p:embed/>
                  </p:oleObj>
                </mc:Choice>
                <mc:Fallback>
                  <p:oleObj name="Equation" r:id="rId5" imgW="285893" imgH="285893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3" y="2210"/>
                          <a:ext cx="192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5163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3241"/>
              <a:ext cx="192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1600200" y="4851400"/>
          <a:ext cx="1524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Equation" r:id="rId8" imgW="1504902" imgH="552498" progId="Equation.3">
                  <p:embed/>
                </p:oleObj>
              </mc:Choice>
              <mc:Fallback>
                <p:oleObj name="Equation" r:id="rId8" imgW="1504902" imgH="55249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851400"/>
                        <a:ext cx="1524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9"/>
          <p:cNvSpPr>
            <a:spLocks noChangeArrowheads="1"/>
          </p:cNvSpPr>
          <p:nvPr>
            <p:ph type="title"/>
          </p:nvPr>
        </p:nvSpPr>
        <p:spPr bwMode="auto">
          <a:xfrm>
            <a:off x="609600" y="152400"/>
            <a:ext cx="82296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2. 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质量为</a:t>
            </a:r>
            <a:r>
              <a:rPr lang="zh-CN" altLang="en-US" sz="2800" i="1" smtClean="0">
                <a:ea typeface="楷体_GB2312" pitchFamily="49" charset="-122"/>
              </a:rPr>
              <a:t> </a:t>
            </a:r>
            <a:r>
              <a:rPr lang="en-US" altLang="zh-CN" sz="2800" i="1" smtClean="0">
                <a:solidFill>
                  <a:schemeClr val="tx1"/>
                </a:solidFill>
                <a:ea typeface="楷体_GB2312" pitchFamily="49" charset="-122"/>
              </a:rPr>
              <a:t>m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的质点受力</a:t>
            </a:r>
            <a:r>
              <a:rPr lang="en-US" altLang="zh-CN" sz="2800" i="1" smtClean="0">
                <a:solidFill>
                  <a:schemeClr val="tx1"/>
                </a:solidFill>
                <a:ea typeface="楷体_GB2312" pitchFamily="49" charset="-122"/>
              </a:rPr>
              <a:t>F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的作用沿 </a:t>
            </a:r>
            <a:r>
              <a:rPr lang="en-US" altLang="zh-CN" sz="2800" i="1" smtClean="0">
                <a:solidFill>
                  <a:schemeClr val="tx1"/>
                </a:solidFill>
                <a:ea typeface="楷体_GB2312" pitchFamily="49" charset="-122"/>
              </a:rPr>
              <a:t>Ox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轴作直线</a:t>
            </a:r>
          </a:p>
        </p:txBody>
      </p:sp>
      <p:sp>
        <p:nvSpPr>
          <p:cNvPr id="5125" name="Text Box 10"/>
          <p:cNvSpPr txBox="1">
            <a:spLocks noChangeArrowheads="1"/>
          </p:cNvSpPr>
          <p:nvPr/>
        </p:nvSpPr>
        <p:spPr bwMode="auto">
          <a:xfrm>
            <a:off x="358775" y="71596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运动</a:t>
            </a:r>
            <a:r>
              <a:rPr kumimoji="1" lang="en-US" altLang="zh-CN"/>
              <a:t>,</a:t>
            </a:r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6804025" y="71596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在开始时刻</a:t>
            </a:r>
          </a:p>
        </p:txBody>
      </p:sp>
      <p:graphicFrame>
        <p:nvGraphicFramePr>
          <p:cNvPr id="65548" name="Object 12"/>
          <p:cNvGraphicFramePr>
            <a:graphicFrameLocks noChangeAspect="1"/>
          </p:cNvGraphicFramePr>
          <p:nvPr/>
        </p:nvGraphicFramePr>
        <p:xfrm>
          <a:off x="1689100" y="1384300"/>
          <a:ext cx="166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Equation" r:id="rId10" imgW="1647634" imgH="428625" progId="Equation.3">
                  <p:embed/>
                </p:oleObj>
              </mc:Choice>
              <mc:Fallback>
                <p:oleObj name="Equation" r:id="rId10" imgW="1647634" imgH="42862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1384300"/>
                        <a:ext cx="166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3352800" y="1295400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随着时间的增大</a:t>
            </a:r>
            <a:r>
              <a:rPr kumimoji="1" lang="en-US" altLang="zh-CN"/>
              <a:t>, </a:t>
            </a:r>
            <a:r>
              <a:rPr kumimoji="1" lang="zh-CN" altLang="en-US"/>
              <a:t>此力</a:t>
            </a:r>
            <a:r>
              <a:rPr kumimoji="1" lang="zh-CN" altLang="en-US" i="1">
                <a:solidFill>
                  <a:schemeClr val="tx2"/>
                </a:solidFill>
              </a:rPr>
              <a:t> </a:t>
            </a:r>
            <a:r>
              <a:rPr kumimoji="1" lang="en-US" altLang="zh-CN" i="1"/>
              <a:t>F</a:t>
            </a:r>
            <a:r>
              <a:rPr kumimoji="1" lang="en-US" altLang="zh-CN"/>
              <a:t> </a:t>
            </a:r>
            <a:r>
              <a:rPr kumimoji="1" lang="zh-CN" altLang="en-US"/>
              <a:t>均匀地减</a:t>
            </a: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914400" y="1858963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直到 </a:t>
            </a:r>
            <a:r>
              <a:rPr kumimoji="1" lang="en-US" altLang="zh-CN" i="1"/>
              <a:t>t </a:t>
            </a:r>
            <a:r>
              <a:rPr kumimoji="1" lang="en-US" altLang="zh-CN"/>
              <a:t>= </a:t>
            </a:r>
            <a:r>
              <a:rPr kumimoji="1" lang="en-US" altLang="zh-CN" i="1"/>
              <a:t>T </a:t>
            </a:r>
            <a:r>
              <a:rPr kumimoji="1" lang="zh-CN" altLang="en-US"/>
              <a:t>时</a:t>
            </a:r>
            <a:r>
              <a:rPr kumimoji="1" lang="zh-CN" altLang="en-US" i="1"/>
              <a:t> </a:t>
            </a:r>
            <a:r>
              <a:rPr kumimoji="1" lang="en-US" altLang="zh-CN" i="1"/>
              <a:t>F</a:t>
            </a:r>
            <a:r>
              <a:rPr kumimoji="1" lang="en-US" altLang="zh-CN"/>
              <a:t>(</a:t>
            </a:r>
            <a:r>
              <a:rPr kumimoji="1" lang="en-US" altLang="zh-CN" i="1"/>
              <a:t>T</a:t>
            </a:r>
            <a:r>
              <a:rPr kumimoji="1" lang="en-US" altLang="zh-CN"/>
              <a:t>) = 0.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4351338" y="1858963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如果开始时质点在原点</a:t>
            </a:r>
            <a:r>
              <a:rPr kumimoji="1" lang="en-US" altLang="zh-CN"/>
              <a:t>, </a:t>
            </a:r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762000" y="31242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 </a:t>
            </a:r>
            <a:r>
              <a:rPr kumimoji="1" lang="zh-CN" altLang="en-US"/>
              <a:t>据题意有</a:t>
            </a:r>
          </a:p>
        </p:txBody>
      </p:sp>
      <p:graphicFrame>
        <p:nvGraphicFramePr>
          <p:cNvPr id="65553" name="Object 17"/>
          <p:cNvGraphicFramePr>
            <a:graphicFrameLocks noChangeAspect="1"/>
          </p:cNvGraphicFramePr>
          <p:nvPr/>
        </p:nvGraphicFramePr>
        <p:xfrm>
          <a:off x="1600200" y="3657600"/>
          <a:ext cx="20066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Equation" r:id="rId12" imgW="1990534" imgH="1038130" progId="Equation.3">
                  <p:embed/>
                </p:oleObj>
              </mc:Choice>
              <mc:Fallback>
                <p:oleObj name="Equation" r:id="rId12" imgW="1990534" imgH="103813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657600"/>
                        <a:ext cx="20066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4" name="Line 18"/>
          <p:cNvSpPr>
            <a:spLocks noChangeShapeType="1"/>
          </p:cNvSpPr>
          <p:nvPr/>
        </p:nvSpPr>
        <p:spPr bwMode="auto">
          <a:xfrm>
            <a:off x="6024563" y="4051300"/>
            <a:ext cx="1295400" cy="10541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5555" name="Object 19"/>
          <p:cNvGraphicFramePr>
            <a:graphicFrameLocks noChangeAspect="1"/>
          </p:cNvGraphicFramePr>
          <p:nvPr/>
        </p:nvGraphicFramePr>
        <p:xfrm>
          <a:off x="3352800" y="4724400"/>
          <a:ext cx="1600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Equation" r:id="rId14" imgW="1581198" imgH="904827" progId="Equation.3">
                  <p:embed/>
                </p:oleObj>
              </mc:Choice>
              <mc:Fallback>
                <p:oleObj name="Equation" r:id="rId14" imgW="1581198" imgH="904827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724400"/>
                        <a:ext cx="1600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7" name="Text Box 21"/>
          <p:cNvSpPr txBox="1">
            <a:spLocks noChangeArrowheads="1"/>
          </p:cNvSpPr>
          <p:nvPr/>
        </p:nvSpPr>
        <p:spPr bwMode="auto">
          <a:xfrm>
            <a:off x="358775" y="12954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i="1"/>
              <a:t>t</a:t>
            </a:r>
            <a:r>
              <a:rPr kumimoji="1" lang="en-US" altLang="zh-CN"/>
              <a:t> = 0 </a:t>
            </a:r>
            <a:r>
              <a:rPr kumimoji="1" lang="zh-CN" altLang="en-US"/>
              <a:t>时</a:t>
            </a:r>
          </a:p>
        </p:txBody>
      </p:sp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1295400" y="715963"/>
            <a:ext cx="579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设力 </a:t>
            </a:r>
            <a:r>
              <a:rPr kumimoji="1" lang="en-US" altLang="zh-CN" i="1"/>
              <a:t>F </a:t>
            </a:r>
            <a:r>
              <a:rPr kumimoji="1" lang="zh-CN" altLang="en-US"/>
              <a:t>仅是时间 </a:t>
            </a:r>
            <a:r>
              <a:rPr kumimoji="1" lang="en-US" altLang="zh-CN" i="1"/>
              <a:t>t</a:t>
            </a:r>
            <a:r>
              <a:rPr kumimoji="1" lang="en-US" altLang="zh-CN"/>
              <a:t> </a:t>
            </a:r>
            <a:r>
              <a:rPr kumimoji="1" lang="zh-CN" altLang="en-US"/>
              <a:t>的函数</a:t>
            </a:r>
            <a:r>
              <a:rPr kumimoji="1" lang="en-US" altLang="zh-CN"/>
              <a:t>: </a:t>
            </a:r>
            <a:r>
              <a:rPr kumimoji="1" lang="en-US" altLang="zh-CN" i="1"/>
              <a:t>F </a:t>
            </a:r>
            <a:r>
              <a:rPr kumimoji="1" lang="en-US" altLang="zh-CN"/>
              <a:t>= </a:t>
            </a:r>
            <a:r>
              <a:rPr kumimoji="1" lang="en-US" altLang="zh-CN" i="1"/>
              <a:t>F </a:t>
            </a:r>
            <a:r>
              <a:rPr kumimoji="1" lang="en-US" altLang="zh-CN"/>
              <a:t>(</a:t>
            </a:r>
            <a:r>
              <a:rPr kumimoji="1" lang="en-US" altLang="zh-CN" i="1"/>
              <a:t>t</a:t>
            </a:r>
            <a:r>
              <a:rPr kumimoji="1" lang="en-US" altLang="zh-CN"/>
              <a:t>). </a:t>
            </a:r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358775" y="1858963"/>
            <a:ext cx="828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小</a:t>
            </a:r>
            <a:r>
              <a:rPr kumimoji="1" lang="en-US" altLang="zh-CN"/>
              <a:t>,</a:t>
            </a:r>
            <a:endParaRPr kumimoji="1" lang="en-US" altLang="zh-CN">
              <a:solidFill>
                <a:schemeClr val="tx2"/>
              </a:solidFill>
            </a:endParaRPr>
          </a:p>
        </p:txBody>
      </p:sp>
      <p:sp>
        <p:nvSpPr>
          <p:cNvPr id="65560" name="Line 24"/>
          <p:cNvSpPr>
            <a:spLocks noChangeShapeType="1"/>
          </p:cNvSpPr>
          <p:nvPr/>
        </p:nvSpPr>
        <p:spPr bwMode="auto">
          <a:xfrm>
            <a:off x="5562600" y="1219200"/>
            <a:ext cx="12192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1" name="Line 25"/>
          <p:cNvSpPr>
            <a:spLocks noChangeShapeType="1"/>
          </p:cNvSpPr>
          <p:nvPr/>
        </p:nvSpPr>
        <p:spPr bwMode="auto">
          <a:xfrm>
            <a:off x="5189538" y="2416175"/>
            <a:ext cx="2895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2" name="Text Box 26"/>
          <p:cNvSpPr txBox="1">
            <a:spLocks noChangeArrowheads="1"/>
          </p:cNvSpPr>
          <p:nvPr/>
        </p:nvSpPr>
        <p:spPr bwMode="auto">
          <a:xfrm>
            <a:off x="2268538" y="2487613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求质点的运动规律</a:t>
            </a:r>
            <a:r>
              <a:rPr kumimoji="1" lang="en-US" altLang="zh-CN"/>
              <a:t>. </a:t>
            </a:r>
          </a:p>
        </p:txBody>
      </p:sp>
      <p:sp>
        <p:nvSpPr>
          <p:cNvPr id="65563" name="Text Box 27"/>
          <p:cNvSpPr txBox="1">
            <a:spLocks noChangeArrowheads="1"/>
          </p:cNvSpPr>
          <p:nvPr/>
        </p:nvSpPr>
        <p:spPr bwMode="auto">
          <a:xfrm>
            <a:off x="358775" y="2473325"/>
            <a:ext cx="2003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初速度为</a:t>
            </a:r>
            <a:r>
              <a:rPr kumimoji="1" lang="en-US" altLang="zh-CN"/>
              <a:t>0, </a:t>
            </a:r>
          </a:p>
        </p:txBody>
      </p:sp>
      <p:sp>
        <p:nvSpPr>
          <p:cNvPr id="65564" name="Line 28"/>
          <p:cNvSpPr>
            <a:spLocks noChangeShapeType="1"/>
          </p:cNvSpPr>
          <p:nvPr/>
        </p:nvSpPr>
        <p:spPr bwMode="auto">
          <a:xfrm>
            <a:off x="381000" y="2971800"/>
            <a:ext cx="18002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5" name="Line 29"/>
          <p:cNvSpPr>
            <a:spLocks noChangeShapeType="1"/>
          </p:cNvSpPr>
          <p:nvPr/>
        </p:nvSpPr>
        <p:spPr bwMode="auto">
          <a:xfrm>
            <a:off x="457200" y="1828800"/>
            <a:ext cx="27432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6" name="Line 30"/>
          <p:cNvSpPr>
            <a:spLocks noChangeShapeType="1"/>
          </p:cNvSpPr>
          <p:nvPr/>
        </p:nvSpPr>
        <p:spPr bwMode="auto">
          <a:xfrm>
            <a:off x="457200" y="2416175"/>
            <a:ext cx="3810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7" name="Line 31"/>
          <p:cNvSpPr>
            <a:spLocks noChangeShapeType="1"/>
          </p:cNvSpPr>
          <p:nvPr/>
        </p:nvSpPr>
        <p:spPr bwMode="auto">
          <a:xfrm>
            <a:off x="7270750" y="1828800"/>
            <a:ext cx="1447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8" name="AutoShape 32"/>
          <p:cNvSpPr>
            <a:spLocks/>
          </p:cNvSpPr>
          <p:nvPr/>
        </p:nvSpPr>
        <p:spPr bwMode="auto">
          <a:xfrm>
            <a:off x="1295400" y="4038600"/>
            <a:ext cx="193675" cy="1150938"/>
          </a:xfrm>
          <a:prstGeom prst="leftBrace">
            <a:avLst>
              <a:gd name="adj1" fmla="val 49522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9" name="Text Box 33"/>
          <p:cNvSpPr txBox="1">
            <a:spLocks noChangeArrowheads="1"/>
          </p:cNvSpPr>
          <p:nvPr/>
        </p:nvSpPr>
        <p:spPr bwMode="auto">
          <a:xfrm>
            <a:off x="8101013" y="18589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且</a:t>
            </a:r>
          </a:p>
        </p:txBody>
      </p:sp>
      <p:sp>
        <p:nvSpPr>
          <p:cNvPr id="65570" name="Text Box 34"/>
          <p:cNvSpPr txBox="1">
            <a:spLocks noChangeArrowheads="1"/>
          </p:cNvSpPr>
          <p:nvPr/>
        </p:nvSpPr>
        <p:spPr bwMode="auto">
          <a:xfrm>
            <a:off x="685800" y="5653088"/>
            <a:ext cx="3295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对方程两边积分</a:t>
            </a:r>
            <a:r>
              <a:rPr kumimoji="1" lang="en-US" altLang="zh-CN"/>
              <a:t>, </a:t>
            </a:r>
            <a:r>
              <a:rPr kumimoji="1" lang="zh-CN" altLang="en-US"/>
              <a:t>得 </a:t>
            </a:r>
          </a:p>
        </p:txBody>
      </p:sp>
      <p:graphicFrame>
        <p:nvGraphicFramePr>
          <p:cNvPr id="65571" name="Object 35"/>
          <p:cNvGraphicFramePr>
            <a:graphicFrameLocks noChangeAspect="1"/>
          </p:cNvGraphicFramePr>
          <p:nvPr/>
        </p:nvGraphicFramePr>
        <p:xfrm>
          <a:off x="6580188" y="3897313"/>
          <a:ext cx="1879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" name="Equation" r:id="rId16" imgW="1857232" imgH="657082" progId="Equation.DSMT4">
                  <p:embed/>
                </p:oleObj>
              </mc:Choice>
              <mc:Fallback>
                <p:oleObj name="Equation" r:id="rId16" imgW="1857232" imgH="657082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0188" y="3897313"/>
                        <a:ext cx="18796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72" name="Rectangle 36"/>
          <p:cNvSpPr>
            <a:spLocks noChangeArrowheads="1"/>
          </p:cNvSpPr>
          <p:nvPr/>
        </p:nvSpPr>
        <p:spPr bwMode="auto">
          <a:xfrm>
            <a:off x="1524000" y="3689350"/>
            <a:ext cx="2057400" cy="1066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100000"/>
              </a:lnSpc>
            </a:pPr>
            <a:endParaRPr kumimoji="1" lang="zh-CN" altLang="zh-CN" sz="2400">
              <a:ea typeface="宋体" pitchFamily="2" charset="-122"/>
            </a:endParaRPr>
          </a:p>
        </p:txBody>
      </p:sp>
      <p:graphicFrame>
        <p:nvGraphicFramePr>
          <p:cNvPr id="65573" name="Object 37"/>
          <p:cNvGraphicFramePr>
            <a:graphicFrameLocks noChangeAspect="1"/>
          </p:cNvGraphicFramePr>
          <p:nvPr/>
        </p:nvGraphicFramePr>
        <p:xfrm>
          <a:off x="1612900" y="3657600"/>
          <a:ext cx="2540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1" name="Equation" r:id="rId18" imgW="2524173" imgH="1057418" progId="Equation.3">
                  <p:embed/>
                </p:oleObj>
              </mc:Choice>
              <mc:Fallback>
                <p:oleObj name="Equation" r:id="rId18" imgW="2524173" imgH="1057418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3657600"/>
                        <a:ext cx="2540000" cy="10795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74" name="Group 38"/>
          <p:cNvGrpSpPr>
            <a:grpSpLocks/>
          </p:cNvGrpSpPr>
          <p:nvPr/>
        </p:nvGrpSpPr>
        <p:grpSpPr bwMode="auto">
          <a:xfrm>
            <a:off x="5645150" y="3898900"/>
            <a:ext cx="401638" cy="479425"/>
            <a:chOff x="4321" y="2352"/>
            <a:chExt cx="253" cy="302"/>
          </a:xfrm>
        </p:grpSpPr>
        <p:graphicFrame>
          <p:nvGraphicFramePr>
            <p:cNvPr id="5157" name="Object 39"/>
            <p:cNvGraphicFramePr>
              <a:graphicFrameLocks noChangeAspect="1"/>
            </p:cNvGraphicFramePr>
            <p:nvPr/>
          </p:nvGraphicFramePr>
          <p:xfrm>
            <a:off x="4321" y="2352"/>
            <a:ext cx="253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2" name="公式" r:id="rId20" imgW="171450" imgH="209598" progId="Equation.3">
                    <p:embed/>
                  </p:oleObj>
                </mc:Choice>
                <mc:Fallback>
                  <p:oleObj name="公式" r:id="rId20" imgW="171450" imgH="209598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1" y="2352"/>
                          <a:ext cx="253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8" name="Oval 40"/>
            <p:cNvSpPr>
              <a:spLocks noChangeArrowheads="1"/>
            </p:cNvSpPr>
            <p:nvPr/>
          </p:nvSpPr>
          <p:spPr bwMode="auto">
            <a:xfrm>
              <a:off x="4536" y="2448"/>
              <a:ext cx="34" cy="3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5577" name="Group 41"/>
          <p:cNvGrpSpPr>
            <a:grpSpLocks/>
          </p:cNvGrpSpPr>
          <p:nvPr/>
        </p:nvGrpSpPr>
        <p:grpSpPr bwMode="auto">
          <a:xfrm>
            <a:off x="7143750" y="5086350"/>
            <a:ext cx="341313" cy="415925"/>
            <a:chOff x="4833" y="3204"/>
            <a:chExt cx="215" cy="262"/>
          </a:xfrm>
        </p:grpSpPr>
        <p:graphicFrame>
          <p:nvGraphicFramePr>
            <p:cNvPr id="5155" name="Object 42"/>
            <p:cNvGraphicFramePr>
              <a:graphicFrameLocks noChangeAspect="1"/>
            </p:cNvGraphicFramePr>
            <p:nvPr/>
          </p:nvGraphicFramePr>
          <p:xfrm>
            <a:off x="4833" y="3216"/>
            <a:ext cx="215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3" name="公式" r:id="rId22" imgW="123873" imgH="142732" progId="Equation.3">
                    <p:embed/>
                  </p:oleObj>
                </mc:Choice>
                <mc:Fallback>
                  <p:oleObj name="公式" r:id="rId22" imgW="123873" imgH="142732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3" y="3216"/>
                          <a:ext cx="215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6" name="Oval 43"/>
            <p:cNvSpPr>
              <a:spLocks noChangeArrowheads="1"/>
            </p:cNvSpPr>
            <p:nvPr/>
          </p:nvSpPr>
          <p:spPr bwMode="auto">
            <a:xfrm>
              <a:off x="4924" y="3204"/>
              <a:ext cx="34" cy="3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" name="AutoShape 106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5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5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5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5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5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5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5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5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7" grpId="0" autoUpdateAnimBg="0"/>
      <p:bldP spid="65549" grpId="0" autoUpdateAnimBg="0"/>
      <p:bldP spid="65550" grpId="0" autoUpdateAnimBg="0"/>
      <p:bldP spid="65551" grpId="0" autoUpdateAnimBg="0"/>
      <p:bldP spid="65552" grpId="0" autoUpdateAnimBg="0"/>
      <p:bldP spid="65554" grpId="0" animBg="1"/>
      <p:bldP spid="65557" grpId="0" autoUpdateAnimBg="0"/>
      <p:bldP spid="65559" grpId="0" autoUpdateAnimBg="0"/>
      <p:bldP spid="65560" grpId="0" animBg="1"/>
      <p:bldP spid="65561" grpId="0" animBg="1"/>
      <p:bldP spid="65562" grpId="0" autoUpdateAnimBg="0"/>
      <p:bldP spid="65563" grpId="0" autoUpdateAnimBg="0"/>
      <p:bldP spid="65564" grpId="0" animBg="1"/>
      <p:bldP spid="65565" grpId="0" animBg="1"/>
      <p:bldP spid="65566" grpId="0" animBg="1"/>
      <p:bldP spid="65567" grpId="0" animBg="1"/>
      <p:bldP spid="65568" grpId="0" animBg="1"/>
      <p:bldP spid="65569" grpId="0" build="p" autoUpdateAnimBg="0" advAuto="0"/>
      <p:bldP spid="65570" grpId="0" build="p" autoUpdateAnimBg="0"/>
      <p:bldP spid="65572" grpId="0" animBg="1" autoUpdateAnimBg="0"/>
      <p:bldP spid="44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057400" y="304800"/>
          <a:ext cx="3175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3" imgW="3152966" imgH="999982" progId="Equation.3">
                  <p:embed/>
                </p:oleObj>
              </mc:Choice>
              <mc:Fallback>
                <p:oleObj name="Equation" r:id="rId3" imgW="3152966" imgH="99998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4800"/>
                        <a:ext cx="3175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631825" y="14478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利用初始条件</a:t>
            </a: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4648200" y="1517650"/>
          <a:ext cx="1447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5" imgW="1428607" imgH="438055" progId="Equation.3">
                  <p:embed/>
                </p:oleObj>
              </mc:Choice>
              <mc:Fallback>
                <p:oleObj name="Equation" r:id="rId5" imgW="1428607" imgH="43805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517650"/>
                        <a:ext cx="1447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6096000" y="13985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于是</a:t>
            </a:r>
          </a:p>
        </p:txBody>
      </p:sp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2057400" y="2209800"/>
          <a:ext cx="2514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7" imgW="2495455" imgH="999982" progId="Equation.3">
                  <p:embed/>
                </p:oleObj>
              </mc:Choice>
              <mc:Fallback>
                <p:oleObj name="Equation" r:id="rId7" imgW="2495455" imgH="99998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209800"/>
                        <a:ext cx="2514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609600" y="343693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两边再积分得</a:t>
            </a:r>
          </a:p>
        </p:txBody>
      </p:sp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2946400" y="3200400"/>
          <a:ext cx="3225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9" imgW="3209973" imgH="999982" progId="Equation.3">
                  <p:embed/>
                </p:oleObj>
              </mc:Choice>
              <mc:Fallback>
                <p:oleObj name="Equation" r:id="rId9" imgW="3209973" imgH="99998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3200400"/>
                        <a:ext cx="3225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609600" y="43434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再利用</a:t>
            </a:r>
          </a:p>
        </p:txBody>
      </p:sp>
      <p:graphicFrame>
        <p:nvGraphicFramePr>
          <p:cNvPr id="66570" name="Object 10"/>
          <p:cNvGraphicFramePr>
            <a:graphicFrameLocks noChangeAspect="1"/>
          </p:cNvGraphicFramePr>
          <p:nvPr/>
        </p:nvGraphicFramePr>
        <p:xfrm>
          <a:off x="1806575" y="4343400"/>
          <a:ext cx="1346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11" imgW="1324023" imgH="552498" progId="Equation.3">
                  <p:embed/>
                </p:oleObj>
              </mc:Choice>
              <mc:Fallback>
                <p:oleObj name="Equation" r:id="rId11" imgW="1324023" imgH="55249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4343400"/>
                        <a:ext cx="1346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1" name="Object 11"/>
          <p:cNvGraphicFramePr>
            <a:graphicFrameLocks noChangeAspect="1"/>
          </p:cNvGraphicFramePr>
          <p:nvPr/>
        </p:nvGraphicFramePr>
        <p:xfrm>
          <a:off x="3254375" y="4413250"/>
          <a:ext cx="1536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13" imgW="1514332" imgH="438055" progId="Equation.3">
                  <p:embed/>
                </p:oleObj>
              </mc:Choice>
              <mc:Fallback>
                <p:oleObj name="Equation" r:id="rId13" imgW="1514332" imgH="43805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75" y="4413250"/>
                        <a:ext cx="1536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4800600" y="43576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故所求质点运动规律为</a:t>
            </a:r>
          </a:p>
        </p:txBody>
      </p:sp>
      <p:graphicFrame>
        <p:nvGraphicFramePr>
          <p:cNvPr id="66573" name="Object 13"/>
          <p:cNvGraphicFramePr>
            <a:graphicFrameLocks noChangeAspect="1"/>
          </p:cNvGraphicFramePr>
          <p:nvPr/>
        </p:nvGraphicFramePr>
        <p:xfrm>
          <a:off x="1981200" y="5003800"/>
          <a:ext cx="2654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15" imgW="2638616" imgH="999982" progId="Equation.3">
                  <p:embed/>
                </p:oleObj>
              </mc:Choice>
              <mc:Fallback>
                <p:oleObj name="Equation" r:id="rId15" imgW="2638616" imgH="99998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003800"/>
                        <a:ext cx="26543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4" name="Object 14"/>
          <p:cNvGraphicFramePr>
            <a:graphicFrameLocks noChangeAspect="1"/>
          </p:cNvGraphicFramePr>
          <p:nvPr/>
        </p:nvGraphicFramePr>
        <p:xfrm>
          <a:off x="2994025" y="1295400"/>
          <a:ext cx="1600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17" imgW="1581198" imgH="904827" progId="Equation.3">
                  <p:embed/>
                </p:oleObj>
              </mc:Choice>
              <mc:Fallback>
                <p:oleObj name="Equation" r:id="rId17" imgW="1581198" imgH="90482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025" y="1295400"/>
                        <a:ext cx="1600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8" name="Object 18"/>
          <p:cNvGraphicFramePr>
            <a:graphicFrameLocks noChangeAspect="1"/>
          </p:cNvGraphicFramePr>
          <p:nvPr/>
        </p:nvGraphicFramePr>
        <p:xfrm>
          <a:off x="5508625" y="5157788"/>
          <a:ext cx="2540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Equation" r:id="rId19" imgW="2524173" imgH="1057418" progId="Equation.3">
                  <p:embed/>
                </p:oleObj>
              </mc:Choice>
              <mc:Fallback>
                <p:oleObj name="Equation" r:id="rId19" imgW="2524173" imgH="105741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5157788"/>
                        <a:ext cx="25400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106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autoUpdateAnimBg="0"/>
      <p:bldP spid="66565" grpId="0" autoUpdateAnimBg="0"/>
      <p:bldP spid="66567" grpId="0" autoUpdateAnimBg="0"/>
      <p:bldP spid="66569" grpId="0" autoUpdateAnimBg="0"/>
      <p:bldP spid="66572" grpId="0" autoUpdateAnimBg="0"/>
      <p:bldP spid="1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454150" y="512763"/>
          <a:ext cx="187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3" imgW="1857232" imgH="399907" progId="Equation.3">
                  <p:embed/>
                </p:oleObj>
              </mc:Choice>
              <mc:Fallback>
                <p:oleObj name="Equation" r:id="rId3" imgW="1857232" imgH="39990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512763"/>
                        <a:ext cx="187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429000" y="436563"/>
            <a:ext cx="3581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3200" b="1">
                <a:solidFill>
                  <a:schemeClr val="tx2"/>
                </a:solidFill>
              </a:rPr>
              <a:t>型的微分方程</a:t>
            </a:r>
            <a:r>
              <a:rPr kumimoji="1" lang="zh-CN" altLang="en-US" sz="3200" b="1"/>
              <a:t> 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609600" y="12446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设</a:t>
            </a:r>
          </a:p>
        </p:txBody>
      </p:sp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1174750" y="1327150"/>
          <a:ext cx="1524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5" imgW="1504902" imgH="390477" progId="Equation.DSMT4">
                  <p:embed/>
                </p:oleObj>
              </mc:Choice>
              <mc:Fallback>
                <p:oleObj name="Equation" r:id="rId5" imgW="1504902" imgH="39047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1327150"/>
                        <a:ext cx="1524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2819400" y="1344613"/>
          <a:ext cx="154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7" imgW="1533620" imgH="409765" progId="Equation.3">
                  <p:embed/>
                </p:oleObj>
              </mc:Choice>
              <mc:Fallback>
                <p:oleObj name="Equation" r:id="rId7" imgW="1533620" imgH="40976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344613"/>
                        <a:ext cx="1549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4343400" y="12446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原方程化为一阶方程</a:t>
            </a:r>
          </a:p>
        </p:txBody>
      </p:sp>
      <p:graphicFrame>
        <p:nvGraphicFramePr>
          <p:cNvPr id="67592" name="Object 8"/>
          <p:cNvGraphicFramePr>
            <a:graphicFrameLocks noChangeAspect="1"/>
          </p:cNvGraphicFramePr>
          <p:nvPr/>
        </p:nvGraphicFramePr>
        <p:xfrm>
          <a:off x="2603500" y="2006600"/>
          <a:ext cx="1816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9" imgW="1800225" imgH="399907" progId="Equation.3">
                  <p:embed/>
                </p:oleObj>
              </mc:Choice>
              <mc:Fallback>
                <p:oleObj name="Equation" r:id="rId9" imgW="1800225" imgH="39990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2006600"/>
                        <a:ext cx="1816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304800" y="25400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设其通解为</a:t>
            </a:r>
          </a:p>
        </p:txBody>
      </p:sp>
      <p:graphicFrame>
        <p:nvGraphicFramePr>
          <p:cNvPr id="67594" name="Object 10"/>
          <p:cNvGraphicFramePr>
            <a:graphicFrameLocks noChangeAspect="1"/>
          </p:cNvGraphicFramePr>
          <p:nvPr/>
        </p:nvGraphicFramePr>
        <p:xfrm>
          <a:off x="2590800" y="2616200"/>
          <a:ext cx="186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Equation" r:id="rId11" imgW="1847802" imgH="428625" progId="Equation.3">
                  <p:embed/>
                </p:oleObj>
              </mc:Choice>
              <mc:Fallback>
                <p:oleObj name="Equation" r:id="rId11" imgW="1847802" imgH="42862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616200"/>
                        <a:ext cx="1866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304800" y="32258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则得</a:t>
            </a:r>
          </a:p>
        </p:txBody>
      </p:sp>
      <p:graphicFrame>
        <p:nvGraphicFramePr>
          <p:cNvPr id="67596" name="Object 12"/>
          <p:cNvGraphicFramePr>
            <a:graphicFrameLocks noChangeAspect="1"/>
          </p:cNvGraphicFramePr>
          <p:nvPr/>
        </p:nvGraphicFramePr>
        <p:xfrm>
          <a:off x="2514600" y="3295650"/>
          <a:ext cx="1917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13" imgW="1895380" imgH="428625" progId="Equation.3">
                  <p:embed/>
                </p:oleObj>
              </mc:Choice>
              <mc:Fallback>
                <p:oleObj name="Equation" r:id="rId13" imgW="1895380" imgH="42862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95650"/>
                        <a:ext cx="1917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685800" y="3925888"/>
            <a:ext cx="4941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再一次积分</a:t>
            </a:r>
            <a:r>
              <a:rPr kumimoji="1" lang="en-US" altLang="zh-CN"/>
              <a:t>, </a:t>
            </a:r>
            <a:r>
              <a:rPr kumimoji="1" lang="zh-CN" altLang="en-US"/>
              <a:t>得原方程的通解</a:t>
            </a:r>
          </a:p>
        </p:txBody>
      </p:sp>
      <p:graphicFrame>
        <p:nvGraphicFramePr>
          <p:cNvPr id="67598" name="Object 14"/>
          <p:cNvGraphicFramePr>
            <a:graphicFrameLocks noChangeAspect="1"/>
          </p:cNvGraphicFramePr>
          <p:nvPr/>
        </p:nvGraphicFramePr>
        <p:xfrm>
          <a:off x="2095500" y="4749800"/>
          <a:ext cx="3162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Equation" r:id="rId15" imgW="3143107" imgH="561927" progId="Equation.3">
                  <p:embed/>
                </p:oleObj>
              </mc:Choice>
              <mc:Fallback>
                <p:oleObj name="Equation" r:id="rId15" imgW="3143107" imgH="56192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4749800"/>
                        <a:ext cx="31623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3" name="Rectangle 15"/>
          <p:cNvSpPr>
            <a:spLocks noChangeArrowheads="1"/>
          </p:cNvSpPr>
          <p:nvPr>
            <p:ph type="title"/>
          </p:nvPr>
        </p:nvSpPr>
        <p:spPr bwMode="auto">
          <a:xfrm>
            <a:off x="468313" y="404813"/>
            <a:ext cx="12954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二、</a:t>
            </a:r>
          </a:p>
        </p:txBody>
      </p:sp>
      <p:sp>
        <p:nvSpPr>
          <p:cNvPr id="17" name="AutoShape 106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utoUpdateAnimBg="0"/>
      <p:bldP spid="67591" grpId="0" autoUpdateAnimBg="0"/>
      <p:bldP spid="67593" grpId="0" autoUpdateAnimBg="0"/>
      <p:bldP spid="67595" grpId="0" autoUpdateAnimBg="0"/>
      <p:bldP spid="67597" grpId="0" autoUpdateAnimBg="0"/>
      <p:bldP spid="17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09600" y="511175"/>
            <a:ext cx="20574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3.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求解</a:t>
            </a:r>
            <a:endParaRPr lang="zh-CN" altLang="en-US" sz="2800" b="1" smtClean="0">
              <a:ea typeface="楷体_GB2312" pitchFamily="49" charset="-122"/>
            </a:endParaRP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438400" y="228600"/>
          <a:ext cx="2514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1" name="Equation" r:id="rId3" imgW="2495455" imgH="485632" progId="Equation.3">
                  <p:embed/>
                </p:oleObj>
              </mc:Choice>
              <mc:Fallback>
                <p:oleObj name="Equation" r:id="rId3" imgW="2495455" imgH="48563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28600"/>
                        <a:ext cx="2514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2514600" y="850900"/>
          <a:ext cx="1574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" name="Equation" r:id="rId5" imgW="1552480" imgH="552498" progId="Equation.3">
                  <p:embed/>
                </p:oleObj>
              </mc:Choice>
              <mc:Fallback>
                <p:oleObj name="Equation" r:id="rId5" imgW="1552480" imgH="55249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850900"/>
                        <a:ext cx="1574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4335463" y="850900"/>
          <a:ext cx="1549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" name="Equation" r:id="rId7" imgW="1533620" imgH="552498" progId="Equation.3">
                  <p:embed/>
                </p:oleObj>
              </mc:Choice>
              <mc:Fallback>
                <p:oleObj name="Equation" r:id="rId7" imgW="1533620" imgH="55249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463" y="850900"/>
                        <a:ext cx="1549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609600" y="1436688"/>
            <a:ext cx="86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 </a:t>
            </a:r>
          </a:p>
        </p:txBody>
      </p:sp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1301750" y="1524000"/>
          <a:ext cx="198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" name="Equation" r:id="rId9" imgW="1962245" imgH="409765" progId="Equation.3">
                  <p:embed/>
                </p:oleObj>
              </mc:Choice>
              <mc:Fallback>
                <p:oleObj name="Equation" r:id="rId9" imgW="1962245" imgH="40976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1524000"/>
                        <a:ext cx="1981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8"/>
          <p:cNvGraphicFramePr>
            <a:graphicFrameLocks noChangeAspect="1"/>
          </p:cNvGraphicFramePr>
          <p:nvPr/>
        </p:nvGraphicFramePr>
        <p:xfrm>
          <a:off x="3429000" y="1524000"/>
          <a:ext cx="154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Equation" r:id="rId11" imgW="1533620" imgH="409765" progId="Equation.3">
                  <p:embed/>
                </p:oleObj>
              </mc:Choice>
              <mc:Fallback>
                <p:oleObj name="Equation" r:id="rId11" imgW="1533620" imgH="40976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524000"/>
                        <a:ext cx="1549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4953000" y="14366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代入方程得</a:t>
            </a:r>
          </a:p>
        </p:txBody>
      </p:sp>
      <p:graphicFrame>
        <p:nvGraphicFramePr>
          <p:cNvPr id="68618" name="Object 10"/>
          <p:cNvGraphicFramePr>
            <a:graphicFrameLocks noChangeAspect="1"/>
          </p:cNvGraphicFramePr>
          <p:nvPr/>
        </p:nvGraphicFramePr>
        <p:xfrm>
          <a:off x="1371600" y="2209800"/>
          <a:ext cx="2438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Equation" r:id="rId13" imgW="2419160" imgH="485632" progId="Equation.3">
                  <p:embed/>
                </p:oleObj>
              </mc:Choice>
              <mc:Fallback>
                <p:oleObj name="Equation" r:id="rId13" imgW="2419160" imgH="48563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09800"/>
                        <a:ext cx="2438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3962400" y="2046288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chemeClr val="accent2"/>
                </a:solidFill>
              </a:rPr>
              <a:t>分离变量</a:t>
            </a:r>
          </a:p>
        </p:txBody>
      </p:sp>
      <p:graphicFrame>
        <p:nvGraphicFramePr>
          <p:cNvPr id="68620" name="Object 12"/>
          <p:cNvGraphicFramePr>
            <a:graphicFrameLocks noChangeAspect="1"/>
          </p:cNvGraphicFramePr>
          <p:nvPr/>
        </p:nvGraphicFramePr>
        <p:xfrm>
          <a:off x="5715000" y="2057400"/>
          <a:ext cx="1993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Equation" r:id="rId15" imgW="1971675" imgH="942975" progId="Equation.3">
                  <p:embed/>
                </p:oleObj>
              </mc:Choice>
              <mc:Fallback>
                <p:oleObj name="Equation" r:id="rId15" imgW="1971675" imgH="94297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057400"/>
                        <a:ext cx="1993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609600" y="30226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积分得</a:t>
            </a:r>
          </a:p>
        </p:txBody>
      </p:sp>
      <p:graphicFrame>
        <p:nvGraphicFramePr>
          <p:cNvPr id="68622" name="Object 14"/>
          <p:cNvGraphicFramePr>
            <a:graphicFrameLocks noChangeAspect="1"/>
          </p:cNvGraphicFramePr>
          <p:nvPr/>
        </p:nvGraphicFramePr>
        <p:xfrm>
          <a:off x="1917700" y="3022600"/>
          <a:ext cx="3949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8" name="Equation" r:id="rId17" imgW="3933920" imgH="514350" progId="Equation.3">
                  <p:embed/>
                </p:oleObj>
              </mc:Choice>
              <mc:Fallback>
                <p:oleObj name="Equation" r:id="rId17" imgW="3933920" imgH="51435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3022600"/>
                        <a:ext cx="3949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3" name="Object 15"/>
          <p:cNvGraphicFramePr>
            <a:graphicFrameLocks noChangeAspect="1"/>
          </p:cNvGraphicFramePr>
          <p:nvPr/>
        </p:nvGraphicFramePr>
        <p:xfrm>
          <a:off x="6019800" y="3057525"/>
          <a:ext cx="2578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9" name="Equation" r:id="rId19" imgW="2562320" imgH="514350" progId="Equation.3">
                  <p:embed/>
                </p:oleObj>
              </mc:Choice>
              <mc:Fallback>
                <p:oleObj name="Equation" r:id="rId19" imgW="2562320" imgH="51435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057525"/>
                        <a:ext cx="2578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4" name="Object 16"/>
          <p:cNvGraphicFramePr>
            <a:graphicFrameLocks noChangeAspect="1"/>
          </p:cNvGraphicFramePr>
          <p:nvPr/>
        </p:nvGraphicFramePr>
        <p:xfrm>
          <a:off x="1101725" y="3713163"/>
          <a:ext cx="167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Equation" r:id="rId21" imgW="1657493" imgH="552498" progId="Equation.3">
                  <p:embed/>
                </p:oleObj>
              </mc:Choice>
              <mc:Fallback>
                <p:oleObj name="Equation" r:id="rId21" imgW="1657493" imgH="552498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3713163"/>
                        <a:ext cx="167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228600" y="3700463"/>
            <a:ext cx="1076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利用</a:t>
            </a:r>
          </a:p>
        </p:txBody>
      </p:sp>
      <p:graphicFrame>
        <p:nvGraphicFramePr>
          <p:cNvPr id="68626" name="Object 18"/>
          <p:cNvGraphicFramePr>
            <a:graphicFrameLocks noChangeAspect="1"/>
          </p:cNvGraphicFramePr>
          <p:nvPr/>
        </p:nvGraphicFramePr>
        <p:xfrm>
          <a:off x="2854325" y="3784600"/>
          <a:ext cx="14827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1" name="Equation" r:id="rId23" imgW="1457325" imgH="438055" progId="Equation.3">
                  <p:embed/>
                </p:oleObj>
              </mc:Choice>
              <mc:Fallback>
                <p:oleObj name="Equation" r:id="rId23" imgW="1457325" imgH="43805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25" y="3784600"/>
                        <a:ext cx="14827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7" name="Text Box 19"/>
          <p:cNvSpPr txBox="1">
            <a:spLocks noChangeArrowheads="1"/>
          </p:cNvSpPr>
          <p:nvPr/>
        </p:nvSpPr>
        <p:spPr bwMode="auto">
          <a:xfrm>
            <a:off x="4267200" y="36845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于是有</a:t>
            </a:r>
          </a:p>
        </p:txBody>
      </p:sp>
      <p:graphicFrame>
        <p:nvGraphicFramePr>
          <p:cNvPr id="68628" name="Object 20"/>
          <p:cNvGraphicFramePr>
            <a:graphicFrameLocks noChangeAspect="1"/>
          </p:cNvGraphicFramePr>
          <p:nvPr/>
        </p:nvGraphicFramePr>
        <p:xfrm>
          <a:off x="5486400" y="3695700"/>
          <a:ext cx="203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2" name="Equation" r:id="rId25" imgW="2009823" imgH="485632" progId="Equation.3">
                  <p:embed/>
                </p:oleObj>
              </mc:Choice>
              <mc:Fallback>
                <p:oleObj name="Equation" r:id="rId25" imgW="2009823" imgH="48563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695700"/>
                        <a:ext cx="2032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9" name="Text Box 21"/>
          <p:cNvSpPr txBox="1">
            <a:spLocks noChangeArrowheads="1"/>
          </p:cNvSpPr>
          <p:nvPr/>
        </p:nvSpPr>
        <p:spPr bwMode="auto">
          <a:xfrm>
            <a:off x="609600" y="43942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两端再积分得</a:t>
            </a:r>
          </a:p>
        </p:txBody>
      </p:sp>
      <p:graphicFrame>
        <p:nvGraphicFramePr>
          <p:cNvPr id="68630" name="Object 22"/>
          <p:cNvGraphicFramePr>
            <a:graphicFrameLocks noChangeAspect="1"/>
          </p:cNvGraphicFramePr>
          <p:nvPr/>
        </p:nvGraphicFramePr>
        <p:xfrm>
          <a:off x="3136900" y="4394200"/>
          <a:ext cx="2425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" name="Equation" r:id="rId27" imgW="2409730" imgH="504920" progId="Equation.3">
                  <p:embed/>
                </p:oleObj>
              </mc:Choice>
              <mc:Fallback>
                <p:oleObj name="Equation" r:id="rId27" imgW="2409730" imgH="50492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4394200"/>
                        <a:ext cx="2425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1" name="Text Box 23"/>
          <p:cNvSpPr txBox="1">
            <a:spLocks noChangeArrowheads="1"/>
          </p:cNvSpPr>
          <p:nvPr/>
        </p:nvSpPr>
        <p:spPr bwMode="auto">
          <a:xfrm>
            <a:off x="228600" y="5000625"/>
            <a:ext cx="116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利用</a:t>
            </a:r>
          </a:p>
        </p:txBody>
      </p:sp>
      <p:graphicFrame>
        <p:nvGraphicFramePr>
          <p:cNvPr id="68632" name="Object 24"/>
          <p:cNvGraphicFramePr>
            <a:graphicFrameLocks noChangeAspect="1"/>
          </p:cNvGraphicFramePr>
          <p:nvPr/>
        </p:nvGraphicFramePr>
        <p:xfrm>
          <a:off x="1092200" y="5035550"/>
          <a:ext cx="1574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" name="Equation" r:id="rId29" imgW="1552480" imgH="552498" progId="Equation.3">
                  <p:embed/>
                </p:oleObj>
              </mc:Choice>
              <mc:Fallback>
                <p:oleObj name="Equation" r:id="rId29" imgW="1552480" imgH="552498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5035550"/>
                        <a:ext cx="1574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3" name="Object 25"/>
          <p:cNvGraphicFramePr>
            <a:graphicFrameLocks noChangeAspect="1"/>
          </p:cNvGraphicFramePr>
          <p:nvPr/>
        </p:nvGraphicFramePr>
        <p:xfrm>
          <a:off x="2743200" y="5080000"/>
          <a:ext cx="147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5" name="Equation" r:id="rId31" imgW="1457325" imgH="438055" progId="Equation.3">
                  <p:embed/>
                </p:oleObj>
              </mc:Choice>
              <mc:Fallback>
                <p:oleObj name="Equation" r:id="rId31" imgW="1457325" imgH="438055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080000"/>
                        <a:ext cx="1473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4" name="Object 26"/>
          <p:cNvGraphicFramePr>
            <a:graphicFrameLocks noChangeAspect="1"/>
          </p:cNvGraphicFramePr>
          <p:nvPr/>
        </p:nvGraphicFramePr>
        <p:xfrm>
          <a:off x="2514600" y="5638800"/>
          <a:ext cx="2159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6" name="Equation" r:id="rId33" imgW="2143125" imgH="485632" progId="Equation.3">
                  <p:embed/>
                </p:oleObj>
              </mc:Choice>
              <mc:Fallback>
                <p:oleObj name="Equation" r:id="rId33" imgW="2143125" imgH="485632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638800"/>
                        <a:ext cx="2159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5" name="Text Box 27"/>
          <p:cNvSpPr txBox="1">
            <a:spLocks noChangeArrowheads="1"/>
          </p:cNvSpPr>
          <p:nvPr/>
        </p:nvSpPr>
        <p:spPr bwMode="auto">
          <a:xfrm>
            <a:off x="4191000" y="50038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因此所求特解为</a:t>
            </a:r>
          </a:p>
        </p:txBody>
      </p:sp>
      <p:sp>
        <p:nvSpPr>
          <p:cNvPr id="8220" name="AutoShape 28"/>
          <p:cNvSpPr>
            <a:spLocks/>
          </p:cNvSpPr>
          <p:nvPr/>
        </p:nvSpPr>
        <p:spPr bwMode="auto">
          <a:xfrm>
            <a:off x="2286000" y="355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37" name="Line 29"/>
          <p:cNvSpPr>
            <a:spLocks noChangeShapeType="1"/>
          </p:cNvSpPr>
          <p:nvPr/>
        </p:nvSpPr>
        <p:spPr bwMode="auto">
          <a:xfrm>
            <a:off x="3962400" y="2565400"/>
            <a:ext cx="16002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AutoShape 106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4" grpId="0" autoUpdateAnimBg="0"/>
      <p:bldP spid="68617" grpId="0" autoUpdateAnimBg="0"/>
      <p:bldP spid="68619" grpId="0" autoUpdateAnimBg="0"/>
      <p:bldP spid="68621" grpId="0" autoUpdateAnimBg="0"/>
      <p:bldP spid="68625" grpId="0" autoUpdateAnimBg="0"/>
      <p:bldP spid="68627" grpId="0" autoUpdateAnimBg="0"/>
      <p:bldP spid="68629" grpId="0" autoUpdateAnimBg="0"/>
      <p:bldP spid="68631" grpId="0" autoUpdateAnimBg="0"/>
      <p:bldP spid="68635" grpId="0" autoUpdateAnimBg="0"/>
      <p:bldP spid="68637" grpId="0" animBg="1"/>
      <p:bldP spid="3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6911975" y="1906588"/>
            <a:ext cx="1666875" cy="1085850"/>
            <a:chOff x="2406" y="1473"/>
            <a:chExt cx="1050" cy="684"/>
          </a:xfrm>
        </p:grpSpPr>
        <p:sp>
          <p:nvSpPr>
            <p:cNvPr id="9280" name="Freeform 3"/>
            <p:cNvSpPr>
              <a:spLocks/>
            </p:cNvSpPr>
            <p:nvPr/>
          </p:nvSpPr>
          <p:spPr bwMode="auto">
            <a:xfrm>
              <a:off x="2406" y="1971"/>
              <a:ext cx="270" cy="174"/>
            </a:xfrm>
            <a:custGeom>
              <a:avLst/>
              <a:gdLst>
                <a:gd name="T0" fmla="*/ 6 w 270"/>
                <a:gd name="T1" fmla="*/ 6 h 174"/>
                <a:gd name="T2" fmla="*/ 12 w 270"/>
                <a:gd name="T3" fmla="*/ 6 h 174"/>
                <a:gd name="T4" fmla="*/ 12 w 270"/>
                <a:gd name="T5" fmla="*/ 12 h 174"/>
                <a:gd name="T6" fmla="*/ 18 w 270"/>
                <a:gd name="T7" fmla="*/ 18 h 174"/>
                <a:gd name="T8" fmla="*/ 24 w 270"/>
                <a:gd name="T9" fmla="*/ 24 h 174"/>
                <a:gd name="T10" fmla="*/ 30 w 270"/>
                <a:gd name="T11" fmla="*/ 30 h 174"/>
                <a:gd name="T12" fmla="*/ 36 w 270"/>
                <a:gd name="T13" fmla="*/ 36 h 174"/>
                <a:gd name="T14" fmla="*/ 42 w 270"/>
                <a:gd name="T15" fmla="*/ 42 h 174"/>
                <a:gd name="T16" fmla="*/ 48 w 270"/>
                <a:gd name="T17" fmla="*/ 42 h 174"/>
                <a:gd name="T18" fmla="*/ 54 w 270"/>
                <a:gd name="T19" fmla="*/ 48 h 174"/>
                <a:gd name="T20" fmla="*/ 54 w 270"/>
                <a:gd name="T21" fmla="*/ 54 h 174"/>
                <a:gd name="T22" fmla="*/ 60 w 270"/>
                <a:gd name="T23" fmla="*/ 60 h 174"/>
                <a:gd name="T24" fmla="*/ 66 w 270"/>
                <a:gd name="T25" fmla="*/ 60 h 174"/>
                <a:gd name="T26" fmla="*/ 72 w 270"/>
                <a:gd name="T27" fmla="*/ 66 h 174"/>
                <a:gd name="T28" fmla="*/ 78 w 270"/>
                <a:gd name="T29" fmla="*/ 72 h 174"/>
                <a:gd name="T30" fmla="*/ 84 w 270"/>
                <a:gd name="T31" fmla="*/ 72 h 174"/>
                <a:gd name="T32" fmla="*/ 90 w 270"/>
                <a:gd name="T33" fmla="*/ 78 h 174"/>
                <a:gd name="T34" fmla="*/ 96 w 270"/>
                <a:gd name="T35" fmla="*/ 84 h 174"/>
                <a:gd name="T36" fmla="*/ 96 w 270"/>
                <a:gd name="T37" fmla="*/ 84 h 174"/>
                <a:gd name="T38" fmla="*/ 102 w 270"/>
                <a:gd name="T39" fmla="*/ 90 h 174"/>
                <a:gd name="T40" fmla="*/ 108 w 270"/>
                <a:gd name="T41" fmla="*/ 96 h 174"/>
                <a:gd name="T42" fmla="*/ 114 w 270"/>
                <a:gd name="T43" fmla="*/ 96 h 174"/>
                <a:gd name="T44" fmla="*/ 120 w 270"/>
                <a:gd name="T45" fmla="*/ 102 h 174"/>
                <a:gd name="T46" fmla="*/ 126 w 270"/>
                <a:gd name="T47" fmla="*/ 108 h 174"/>
                <a:gd name="T48" fmla="*/ 132 w 270"/>
                <a:gd name="T49" fmla="*/ 108 h 174"/>
                <a:gd name="T50" fmla="*/ 138 w 270"/>
                <a:gd name="T51" fmla="*/ 114 h 174"/>
                <a:gd name="T52" fmla="*/ 138 w 270"/>
                <a:gd name="T53" fmla="*/ 114 h 174"/>
                <a:gd name="T54" fmla="*/ 144 w 270"/>
                <a:gd name="T55" fmla="*/ 120 h 174"/>
                <a:gd name="T56" fmla="*/ 150 w 270"/>
                <a:gd name="T57" fmla="*/ 120 h 174"/>
                <a:gd name="T58" fmla="*/ 156 w 270"/>
                <a:gd name="T59" fmla="*/ 126 h 174"/>
                <a:gd name="T60" fmla="*/ 162 w 270"/>
                <a:gd name="T61" fmla="*/ 126 h 174"/>
                <a:gd name="T62" fmla="*/ 168 w 270"/>
                <a:gd name="T63" fmla="*/ 132 h 174"/>
                <a:gd name="T64" fmla="*/ 174 w 270"/>
                <a:gd name="T65" fmla="*/ 132 h 174"/>
                <a:gd name="T66" fmla="*/ 180 w 270"/>
                <a:gd name="T67" fmla="*/ 138 h 174"/>
                <a:gd name="T68" fmla="*/ 180 w 270"/>
                <a:gd name="T69" fmla="*/ 138 h 174"/>
                <a:gd name="T70" fmla="*/ 186 w 270"/>
                <a:gd name="T71" fmla="*/ 144 h 174"/>
                <a:gd name="T72" fmla="*/ 192 w 270"/>
                <a:gd name="T73" fmla="*/ 144 h 174"/>
                <a:gd name="T74" fmla="*/ 198 w 270"/>
                <a:gd name="T75" fmla="*/ 144 h 174"/>
                <a:gd name="T76" fmla="*/ 204 w 270"/>
                <a:gd name="T77" fmla="*/ 150 h 174"/>
                <a:gd name="T78" fmla="*/ 210 w 270"/>
                <a:gd name="T79" fmla="*/ 150 h 174"/>
                <a:gd name="T80" fmla="*/ 216 w 270"/>
                <a:gd name="T81" fmla="*/ 150 h 174"/>
                <a:gd name="T82" fmla="*/ 222 w 270"/>
                <a:gd name="T83" fmla="*/ 156 h 174"/>
                <a:gd name="T84" fmla="*/ 222 w 270"/>
                <a:gd name="T85" fmla="*/ 156 h 174"/>
                <a:gd name="T86" fmla="*/ 228 w 270"/>
                <a:gd name="T87" fmla="*/ 156 h 174"/>
                <a:gd name="T88" fmla="*/ 234 w 270"/>
                <a:gd name="T89" fmla="*/ 162 h 174"/>
                <a:gd name="T90" fmla="*/ 240 w 270"/>
                <a:gd name="T91" fmla="*/ 162 h 174"/>
                <a:gd name="T92" fmla="*/ 246 w 270"/>
                <a:gd name="T93" fmla="*/ 162 h 174"/>
                <a:gd name="T94" fmla="*/ 252 w 270"/>
                <a:gd name="T95" fmla="*/ 168 h 174"/>
                <a:gd name="T96" fmla="*/ 258 w 270"/>
                <a:gd name="T97" fmla="*/ 168 h 174"/>
                <a:gd name="T98" fmla="*/ 264 w 270"/>
                <a:gd name="T99" fmla="*/ 168 h 174"/>
                <a:gd name="T100" fmla="*/ 264 w 270"/>
                <a:gd name="T101" fmla="*/ 168 h 17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70" h="174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12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24"/>
                  </a:lnTo>
                  <a:lnTo>
                    <a:pt x="30" y="24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36" y="36"/>
                  </a:lnTo>
                  <a:lnTo>
                    <a:pt x="42" y="36"/>
                  </a:lnTo>
                  <a:lnTo>
                    <a:pt x="42" y="42"/>
                  </a:lnTo>
                  <a:lnTo>
                    <a:pt x="48" y="42"/>
                  </a:lnTo>
                  <a:lnTo>
                    <a:pt x="48" y="48"/>
                  </a:lnTo>
                  <a:lnTo>
                    <a:pt x="54" y="48"/>
                  </a:lnTo>
                  <a:lnTo>
                    <a:pt x="54" y="54"/>
                  </a:lnTo>
                  <a:lnTo>
                    <a:pt x="60" y="54"/>
                  </a:lnTo>
                  <a:lnTo>
                    <a:pt x="60" y="60"/>
                  </a:lnTo>
                  <a:lnTo>
                    <a:pt x="66" y="60"/>
                  </a:lnTo>
                  <a:lnTo>
                    <a:pt x="66" y="66"/>
                  </a:lnTo>
                  <a:lnTo>
                    <a:pt x="72" y="66"/>
                  </a:lnTo>
                  <a:lnTo>
                    <a:pt x="78" y="72"/>
                  </a:lnTo>
                  <a:lnTo>
                    <a:pt x="84" y="72"/>
                  </a:lnTo>
                  <a:lnTo>
                    <a:pt x="84" y="78"/>
                  </a:lnTo>
                  <a:lnTo>
                    <a:pt x="90" y="78"/>
                  </a:lnTo>
                  <a:lnTo>
                    <a:pt x="90" y="84"/>
                  </a:lnTo>
                  <a:lnTo>
                    <a:pt x="96" y="84"/>
                  </a:lnTo>
                  <a:lnTo>
                    <a:pt x="102" y="90"/>
                  </a:lnTo>
                  <a:lnTo>
                    <a:pt x="108" y="90"/>
                  </a:lnTo>
                  <a:lnTo>
                    <a:pt x="108" y="96"/>
                  </a:lnTo>
                  <a:lnTo>
                    <a:pt x="114" y="96"/>
                  </a:lnTo>
                  <a:lnTo>
                    <a:pt x="114" y="102"/>
                  </a:lnTo>
                  <a:lnTo>
                    <a:pt x="120" y="102"/>
                  </a:lnTo>
                  <a:lnTo>
                    <a:pt x="126" y="102"/>
                  </a:lnTo>
                  <a:lnTo>
                    <a:pt x="126" y="108"/>
                  </a:lnTo>
                  <a:lnTo>
                    <a:pt x="132" y="108"/>
                  </a:lnTo>
                  <a:lnTo>
                    <a:pt x="132" y="114"/>
                  </a:lnTo>
                  <a:lnTo>
                    <a:pt x="138" y="114"/>
                  </a:lnTo>
                  <a:lnTo>
                    <a:pt x="144" y="114"/>
                  </a:lnTo>
                  <a:lnTo>
                    <a:pt x="144" y="120"/>
                  </a:lnTo>
                  <a:lnTo>
                    <a:pt x="150" y="120"/>
                  </a:lnTo>
                  <a:lnTo>
                    <a:pt x="156" y="120"/>
                  </a:lnTo>
                  <a:lnTo>
                    <a:pt x="156" y="126"/>
                  </a:lnTo>
                  <a:lnTo>
                    <a:pt x="162" y="126"/>
                  </a:lnTo>
                  <a:lnTo>
                    <a:pt x="162" y="132"/>
                  </a:lnTo>
                  <a:lnTo>
                    <a:pt x="168" y="132"/>
                  </a:lnTo>
                  <a:lnTo>
                    <a:pt x="174" y="132"/>
                  </a:lnTo>
                  <a:lnTo>
                    <a:pt x="174" y="138"/>
                  </a:lnTo>
                  <a:lnTo>
                    <a:pt x="180" y="138"/>
                  </a:lnTo>
                  <a:lnTo>
                    <a:pt x="186" y="138"/>
                  </a:lnTo>
                  <a:lnTo>
                    <a:pt x="186" y="144"/>
                  </a:lnTo>
                  <a:lnTo>
                    <a:pt x="192" y="144"/>
                  </a:lnTo>
                  <a:lnTo>
                    <a:pt x="198" y="144"/>
                  </a:lnTo>
                  <a:lnTo>
                    <a:pt x="204" y="150"/>
                  </a:lnTo>
                  <a:lnTo>
                    <a:pt x="210" y="150"/>
                  </a:lnTo>
                  <a:lnTo>
                    <a:pt x="216" y="150"/>
                  </a:lnTo>
                  <a:lnTo>
                    <a:pt x="216" y="156"/>
                  </a:lnTo>
                  <a:lnTo>
                    <a:pt x="222" y="156"/>
                  </a:lnTo>
                  <a:lnTo>
                    <a:pt x="228" y="156"/>
                  </a:lnTo>
                  <a:lnTo>
                    <a:pt x="234" y="162"/>
                  </a:lnTo>
                  <a:lnTo>
                    <a:pt x="240" y="162"/>
                  </a:lnTo>
                  <a:lnTo>
                    <a:pt x="246" y="162"/>
                  </a:lnTo>
                  <a:lnTo>
                    <a:pt x="246" y="168"/>
                  </a:lnTo>
                  <a:lnTo>
                    <a:pt x="252" y="168"/>
                  </a:lnTo>
                  <a:lnTo>
                    <a:pt x="258" y="168"/>
                  </a:lnTo>
                  <a:lnTo>
                    <a:pt x="264" y="168"/>
                  </a:lnTo>
                  <a:lnTo>
                    <a:pt x="270" y="174"/>
                  </a:lnTo>
                </a:path>
              </a:pathLst>
            </a:custGeom>
            <a:noFill/>
            <a:ln w="22225" cmpd="sng">
              <a:solidFill>
                <a:srgbClr val="33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1" name="Freeform 4"/>
            <p:cNvSpPr>
              <a:spLocks/>
            </p:cNvSpPr>
            <p:nvPr/>
          </p:nvSpPr>
          <p:spPr bwMode="auto">
            <a:xfrm>
              <a:off x="2676" y="2127"/>
              <a:ext cx="264" cy="30"/>
            </a:xfrm>
            <a:custGeom>
              <a:avLst/>
              <a:gdLst>
                <a:gd name="T0" fmla="*/ 0 w 264"/>
                <a:gd name="T1" fmla="*/ 18 h 30"/>
                <a:gd name="T2" fmla="*/ 6 w 264"/>
                <a:gd name="T3" fmla="*/ 18 h 30"/>
                <a:gd name="T4" fmla="*/ 12 w 264"/>
                <a:gd name="T5" fmla="*/ 18 h 30"/>
                <a:gd name="T6" fmla="*/ 18 w 264"/>
                <a:gd name="T7" fmla="*/ 18 h 30"/>
                <a:gd name="T8" fmla="*/ 24 w 264"/>
                <a:gd name="T9" fmla="*/ 24 h 30"/>
                <a:gd name="T10" fmla="*/ 30 w 264"/>
                <a:gd name="T11" fmla="*/ 24 h 30"/>
                <a:gd name="T12" fmla="*/ 36 w 264"/>
                <a:gd name="T13" fmla="*/ 24 h 30"/>
                <a:gd name="T14" fmla="*/ 36 w 264"/>
                <a:gd name="T15" fmla="*/ 24 h 30"/>
                <a:gd name="T16" fmla="*/ 42 w 264"/>
                <a:gd name="T17" fmla="*/ 24 h 30"/>
                <a:gd name="T18" fmla="*/ 48 w 264"/>
                <a:gd name="T19" fmla="*/ 24 h 30"/>
                <a:gd name="T20" fmla="*/ 54 w 264"/>
                <a:gd name="T21" fmla="*/ 24 h 30"/>
                <a:gd name="T22" fmla="*/ 60 w 264"/>
                <a:gd name="T23" fmla="*/ 30 h 30"/>
                <a:gd name="T24" fmla="*/ 66 w 264"/>
                <a:gd name="T25" fmla="*/ 30 h 30"/>
                <a:gd name="T26" fmla="*/ 72 w 264"/>
                <a:gd name="T27" fmla="*/ 30 h 30"/>
                <a:gd name="T28" fmla="*/ 78 w 264"/>
                <a:gd name="T29" fmla="*/ 30 h 30"/>
                <a:gd name="T30" fmla="*/ 78 w 264"/>
                <a:gd name="T31" fmla="*/ 30 h 30"/>
                <a:gd name="T32" fmla="*/ 84 w 264"/>
                <a:gd name="T33" fmla="*/ 30 h 30"/>
                <a:gd name="T34" fmla="*/ 90 w 264"/>
                <a:gd name="T35" fmla="*/ 30 h 30"/>
                <a:gd name="T36" fmla="*/ 96 w 264"/>
                <a:gd name="T37" fmla="*/ 30 h 30"/>
                <a:gd name="T38" fmla="*/ 102 w 264"/>
                <a:gd name="T39" fmla="*/ 30 h 30"/>
                <a:gd name="T40" fmla="*/ 108 w 264"/>
                <a:gd name="T41" fmla="*/ 30 h 30"/>
                <a:gd name="T42" fmla="*/ 114 w 264"/>
                <a:gd name="T43" fmla="*/ 30 h 30"/>
                <a:gd name="T44" fmla="*/ 120 w 264"/>
                <a:gd name="T45" fmla="*/ 30 h 30"/>
                <a:gd name="T46" fmla="*/ 120 w 264"/>
                <a:gd name="T47" fmla="*/ 30 h 30"/>
                <a:gd name="T48" fmla="*/ 126 w 264"/>
                <a:gd name="T49" fmla="*/ 30 h 30"/>
                <a:gd name="T50" fmla="*/ 132 w 264"/>
                <a:gd name="T51" fmla="*/ 30 h 30"/>
                <a:gd name="T52" fmla="*/ 138 w 264"/>
                <a:gd name="T53" fmla="*/ 30 h 30"/>
                <a:gd name="T54" fmla="*/ 144 w 264"/>
                <a:gd name="T55" fmla="*/ 30 h 30"/>
                <a:gd name="T56" fmla="*/ 150 w 264"/>
                <a:gd name="T57" fmla="*/ 30 h 30"/>
                <a:gd name="T58" fmla="*/ 156 w 264"/>
                <a:gd name="T59" fmla="*/ 30 h 30"/>
                <a:gd name="T60" fmla="*/ 162 w 264"/>
                <a:gd name="T61" fmla="*/ 24 h 30"/>
                <a:gd name="T62" fmla="*/ 162 w 264"/>
                <a:gd name="T63" fmla="*/ 24 h 30"/>
                <a:gd name="T64" fmla="*/ 168 w 264"/>
                <a:gd name="T65" fmla="*/ 24 h 30"/>
                <a:gd name="T66" fmla="*/ 174 w 264"/>
                <a:gd name="T67" fmla="*/ 24 h 30"/>
                <a:gd name="T68" fmla="*/ 180 w 264"/>
                <a:gd name="T69" fmla="*/ 24 h 30"/>
                <a:gd name="T70" fmla="*/ 186 w 264"/>
                <a:gd name="T71" fmla="*/ 24 h 30"/>
                <a:gd name="T72" fmla="*/ 192 w 264"/>
                <a:gd name="T73" fmla="*/ 24 h 30"/>
                <a:gd name="T74" fmla="*/ 198 w 264"/>
                <a:gd name="T75" fmla="*/ 18 h 30"/>
                <a:gd name="T76" fmla="*/ 204 w 264"/>
                <a:gd name="T77" fmla="*/ 18 h 30"/>
                <a:gd name="T78" fmla="*/ 204 w 264"/>
                <a:gd name="T79" fmla="*/ 18 h 30"/>
                <a:gd name="T80" fmla="*/ 210 w 264"/>
                <a:gd name="T81" fmla="*/ 18 h 30"/>
                <a:gd name="T82" fmla="*/ 216 w 264"/>
                <a:gd name="T83" fmla="*/ 18 h 30"/>
                <a:gd name="T84" fmla="*/ 222 w 264"/>
                <a:gd name="T85" fmla="*/ 12 h 30"/>
                <a:gd name="T86" fmla="*/ 228 w 264"/>
                <a:gd name="T87" fmla="*/ 12 h 30"/>
                <a:gd name="T88" fmla="*/ 234 w 264"/>
                <a:gd name="T89" fmla="*/ 12 h 30"/>
                <a:gd name="T90" fmla="*/ 240 w 264"/>
                <a:gd name="T91" fmla="*/ 12 h 30"/>
                <a:gd name="T92" fmla="*/ 246 w 264"/>
                <a:gd name="T93" fmla="*/ 6 h 30"/>
                <a:gd name="T94" fmla="*/ 246 w 264"/>
                <a:gd name="T95" fmla="*/ 6 h 30"/>
                <a:gd name="T96" fmla="*/ 252 w 264"/>
                <a:gd name="T97" fmla="*/ 6 h 30"/>
                <a:gd name="T98" fmla="*/ 258 w 264"/>
                <a:gd name="T99" fmla="*/ 0 h 30"/>
                <a:gd name="T100" fmla="*/ 264 w 264"/>
                <a:gd name="T101" fmla="*/ 0 h 3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64" h="30">
                  <a:moveTo>
                    <a:pt x="0" y="18"/>
                  </a:moveTo>
                  <a:lnTo>
                    <a:pt x="0" y="18"/>
                  </a:lnTo>
                  <a:lnTo>
                    <a:pt x="6" y="18"/>
                  </a:lnTo>
                  <a:lnTo>
                    <a:pt x="12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24"/>
                  </a:lnTo>
                  <a:lnTo>
                    <a:pt x="30" y="24"/>
                  </a:lnTo>
                  <a:lnTo>
                    <a:pt x="36" y="24"/>
                  </a:lnTo>
                  <a:lnTo>
                    <a:pt x="42" y="24"/>
                  </a:lnTo>
                  <a:lnTo>
                    <a:pt x="48" y="24"/>
                  </a:lnTo>
                  <a:lnTo>
                    <a:pt x="54" y="24"/>
                  </a:lnTo>
                  <a:lnTo>
                    <a:pt x="60" y="24"/>
                  </a:lnTo>
                  <a:lnTo>
                    <a:pt x="60" y="30"/>
                  </a:lnTo>
                  <a:lnTo>
                    <a:pt x="66" y="30"/>
                  </a:lnTo>
                  <a:lnTo>
                    <a:pt x="72" y="30"/>
                  </a:lnTo>
                  <a:lnTo>
                    <a:pt x="78" y="30"/>
                  </a:lnTo>
                  <a:lnTo>
                    <a:pt x="84" y="30"/>
                  </a:lnTo>
                  <a:lnTo>
                    <a:pt x="90" y="30"/>
                  </a:lnTo>
                  <a:lnTo>
                    <a:pt x="96" y="30"/>
                  </a:lnTo>
                  <a:lnTo>
                    <a:pt x="102" y="30"/>
                  </a:lnTo>
                  <a:lnTo>
                    <a:pt x="108" y="30"/>
                  </a:lnTo>
                  <a:lnTo>
                    <a:pt x="114" y="30"/>
                  </a:lnTo>
                  <a:lnTo>
                    <a:pt x="120" y="30"/>
                  </a:lnTo>
                  <a:lnTo>
                    <a:pt x="126" y="30"/>
                  </a:lnTo>
                  <a:lnTo>
                    <a:pt x="132" y="30"/>
                  </a:lnTo>
                  <a:lnTo>
                    <a:pt x="138" y="30"/>
                  </a:lnTo>
                  <a:lnTo>
                    <a:pt x="144" y="30"/>
                  </a:lnTo>
                  <a:lnTo>
                    <a:pt x="150" y="30"/>
                  </a:lnTo>
                  <a:lnTo>
                    <a:pt x="156" y="30"/>
                  </a:lnTo>
                  <a:lnTo>
                    <a:pt x="156" y="24"/>
                  </a:lnTo>
                  <a:lnTo>
                    <a:pt x="162" y="24"/>
                  </a:lnTo>
                  <a:lnTo>
                    <a:pt x="168" y="24"/>
                  </a:lnTo>
                  <a:lnTo>
                    <a:pt x="174" y="24"/>
                  </a:lnTo>
                  <a:lnTo>
                    <a:pt x="180" y="24"/>
                  </a:lnTo>
                  <a:lnTo>
                    <a:pt x="186" y="24"/>
                  </a:lnTo>
                  <a:lnTo>
                    <a:pt x="192" y="24"/>
                  </a:lnTo>
                  <a:lnTo>
                    <a:pt x="192" y="18"/>
                  </a:lnTo>
                  <a:lnTo>
                    <a:pt x="198" y="18"/>
                  </a:lnTo>
                  <a:lnTo>
                    <a:pt x="204" y="18"/>
                  </a:lnTo>
                  <a:lnTo>
                    <a:pt x="210" y="18"/>
                  </a:lnTo>
                  <a:lnTo>
                    <a:pt x="216" y="18"/>
                  </a:lnTo>
                  <a:lnTo>
                    <a:pt x="222" y="12"/>
                  </a:lnTo>
                  <a:lnTo>
                    <a:pt x="228" y="12"/>
                  </a:lnTo>
                  <a:lnTo>
                    <a:pt x="234" y="12"/>
                  </a:lnTo>
                  <a:lnTo>
                    <a:pt x="240" y="12"/>
                  </a:lnTo>
                  <a:lnTo>
                    <a:pt x="240" y="6"/>
                  </a:lnTo>
                  <a:lnTo>
                    <a:pt x="246" y="6"/>
                  </a:lnTo>
                  <a:lnTo>
                    <a:pt x="252" y="6"/>
                  </a:lnTo>
                  <a:lnTo>
                    <a:pt x="258" y="6"/>
                  </a:lnTo>
                  <a:lnTo>
                    <a:pt x="258" y="0"/>
                  </a:lnTo>
                  <a:lnTo>
                    <a:pt x="264" y="0"/>
                  </a:lnTo>
                </a:path>
              </a:pathLst>
            </a:custGeom>
            <a:noFill/>
            <a:ln w="22225" cmpd="sng">
              <a:solidFill>
                <a:srgbClr val="33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2" name="Freeform 5"/>
            <p:cNvSpPr>
              <a:spLocks/>
            </p:cNvSpPr>
            <p:nvPr/>
          </p:nvSpPr>
          <p:spPr bwMode="auto">
            <a:xfrm>
              <a:off x="2940" y="1917"/>
              <a:ext cx="270" cy="210"/>
            </a:xfrm>
            <a:custGeom>
              <a:avLst/>
              <a:gdLst>
                <a:gd name="T0" fmla="*/ 6 w 270"/>
                <a:gd name="T1" fmla="*/ 210 h 210"/>
                <a:gd name="T2" fmla="*/ 12 w 270"/>
                <a:gd name="T3" fmla="*/ 204 h 210"/>
                <a:gd name="T4" fmla="*/ 18 w 270"/>
                <a:gd name="T5" fmla="*/ 204 h 210"/>
                <a:gd name="T6" fmla="*/ 24 w 270"/>
                <a:gd name="T7" fmla="*/ 198 h 210"/>
                <a:gd name="T8" fmla="*/ 24 w 270"/>
                <a:gd name="T9" fmla="*/ 198 h 210"/>
                <a:gd name="T10" fmla="*/ 30 w 270"/>
                <a:gd name="T11" fmla="*/ 198 h 210"/>
                <a:gd name="T12" fmla="*/ 36 w 270"/>
                <a:gd name="T13" fmla="*/ 192 h 210"/>
                <a:gd name="T14" fmla="*/ 42 w 270"/>
                <a:gd name="T15" fmla="*/ 192 h 210"/>
                <a:gd name="T16" fmla="*/ 48 w 270"/>
                <a:gd name="T17" fmla="*/ 186 h 210"/>
                <a:gd name="T18" fmla="*/ 54 w 270"/>
                <a:gd name="T19" fmla="*/ 186 h 210"/>
                <a:gd name="T20" fmla="*/ 60 w 270"/>
                <a:gd name="T21" fmla="*/ 180 h 210"/>
                <a:gd name="T22" fmla="*/ 66 w 270"/>
                <a:gd name="T23" fmla="*/ 180 h 210"/>
                <a:gd name="T24" fmla="*/ 66 w 270"/>
                <a:gd name="T25" fmla="*/ 174 h 210"/>
                <a:gd name="T26" fmla="*/ 72 w 270"/>
                <a:gd name="T27" fmla="*/ 174 h 210"/>
                <a:gd name="T28" fmla="*/ 78 w 270"/>
                <a:gd name="T29" fmla="*/ 168 h 210"/>
                <a:gd name="T30" fmla="*/ 84 w 270"/>
                <a:gd name="T31" fmla="*/ 168 h 210"/>
                <a:gd name="T32" fmla="*/ 90 w 270"/>
                <a:gd name="T33" fmla="*/ 162 h 210"/>
                <a:gd name="T34" fmla="*/ 96 w 270"/>
                <a:gd name="T35" fmla="*/ 162 h 210"/>
                <a:gd name="T36" fmla="*/ 102 w 270"/>
                <a:gd name="T37" fmla="*/ 156 h 210"/>
                <a:gd name="T38" fmla="*/ 108 w 270"/>
                <a:gd name="T39" fmla="*/ 156 h 210"/>
                <a:gd name="T40" fmla="*/ 108 w 270"/>
                <a:gd name="T41" fmla="*/ 150 h 210"/>
                <a:gd name="T42" fmla="*/ 114 w 270"/>
                <a:gd name="T43" fmla="*/ 144 h 210"/>
                <a:gd name="T44" fmla="*/ 120 w 270"/>
                <a:gd name="T45" fmla="*/ 144 h 210"/>
                <a:gd name="T46" fmla="*/ 126 w 270"/>
                <a:gd name="T47" fmla="*/ 138 h 210"/>
                <a:gd name="T48" fmla="*/ 132 w 270"/>
                <a:gd name="T49" fmla="*/ 132 h 210"/>
                <a:gd name="T50" fmla="*/ 138 w 270"/>
                <a:gd name="T51" fmla="*/ 132 h 210"/>
                <a:gd name="T52" fmla="*/ 144 w 270"/>
                <a:gd name="T53" fmla="*/ 126 h 210"/>
                <a:gd name="T54" fmla="*/ 150 w 270"/>
                <a:gd name="T55" fmla="*/ 120 h 210"/>
                <a:gd name="T56" fmla="*/ 150 w 270"/>
                <a:gd name="T57" fmla="*/ 120 h 210"/>
                <a:gd name="T58" fmla="*/ 156 w 270"/>
                <a:gd name="T59" fmla="*/ 114 h 210"/>
                <a:gd name="T60" fmla="*/ 162 w 270"/>
                <a:gd name="T61" fmla="*/ 108 h 210"/>
                <a:gd name="T62" fmla="*/ 168 w 270"/>
                <a:gd name="T63" fmla="*/ 102 h 210"/>
                <a:gd name="T64" fmla="*/ 174 w 270"/>
                <a:gd name="T65" fmla="*/ 102 h 210"/>
                <a:gd name="T66" fmla="*/ 180 w 270"/>
                <a:gd name="T67" fmla="*/ 96 h 210"/>
                <a:gd name="T68" fmla="*/ 186 w 270"/>
                <a:gd name="T69" fmla="*/ 90 h 210"/>
                <a:gd name="T70" fmla="*/ 192 w 270"/>
                <a:gd name="T71" fmla="*/ 84 h 210"/>
                <a:gd name="T72" fmla="*/ 192 w 270"/>
                <a:gd name="T73" fmla="*/ 78 h 210"/>
                <a:gd name="T74" fmla="*/ 198 w 270"/>
                <a:gd name="T75" fmla="*/ 78 h 210"/>
                <a:gd name="T76" fmla="*/ 204 w 270"/>
                <a:gd name="T77" fmla="*/ 72 h 210"/>
                <a:gd name="T78" fmla="*/ 210 w 270"/>
                <a:gd name="T79" fmla="*/ 66 h 210"/>
                <a:gd name="T80" fmla="*/ 216 w 270"/>
                <a:gd name="T81" fmla="*/ 60 h 210"/>
                <a:gd name="T82" fmla="*/ 222 w 270"/>
                <a:gd name="T83" fmla="*/ 54 h 210"/>
                <a:gd name="T84" fmla="*/ 228 w 270"/>
                <a:gd name="T85" fmla="*/ 48 h 210"/>
                <a:gd name="T86" fmla="*/ 234 w 270"/>
                <a:gd name="T87" fmla="*/ 42 h 210"/>
                <a:gd name="T88" fmla="*/ 234 w 270"/>
                <a:gd name="T89" fmla="*/ 36 h 210"/>
                <a:gd name="T90" fmla="*/ 240 w 270"/>
                <a:gd name="T91" fmla="*/ 30 h 210"/>
                <a:gd name="T92" fmla="*/ 246 w 270"/>
                <a:gd name="T93" fmla="*/ 24 h 210"/>
                <a:gd name="T94" fmla="*/ 252 w 270"/>
                <a:gd name="T95" fmla="*/ 18 h 210"/>
                <a:gd name="T96" fmla="*/ 258 w 270"/>
                <a:gd name="T97" fmla="*/ 12 h 210"/>
                <a:gd name="T98" fmla="*/ 264 w 270"/>
                <a:gd name="T99" fmla="*/ 6 h 210"/>
                <a:gd name="T100" fmla="*/ 270 w 270"/>
                <a:gd name="T101" fmla="*/ 0 h 2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70" h="210">
                  <a:moveTo>
                    <a:pt x="0" y="210"/>
                  </a:moveTo>
                  <a:lnTo>
                    <a:pt x="0" y="210"/>
                  </a:lnTo>
                  <a:lnTo>
                    <a:pt x="6" y="210"/>
                  </a:lnTo>
                  <a:lnTo>
                    <a:pt x="6" y="204"/>
                  </a:lnTo>
                  <a:lnTo>
                    <a:pt x="12" y="204"/>
                  </a:lnTo>
                  <a:lnTo>
                    <a:pt x="18" y="204"/>
                  </a:lnTo>
                  <a:lnTo>
                    <a:pt x="24" y="198"/>
                  </a:lnTo>
                  <a:lnTo>
                    <a:pt x="30" y="198"/>
                  </a:lnTo>
                  <a:lnTo>
                    <a:pt x="36" y="198"/>
                  </a:lnTo>
                  <a:lnTo>
                    <a:pt x="36" y="192"/>
                  </a:lnTo>
                  <a:lnTo>
                    <a:pt x="42" y="192"/>
                  </a:lnTo>
                  <a:lnTo>
                    <a:pt x="48" y="192"/>
                  </a:lnTo>
                  <a:lnTo>
                    <a:pt x="48" y="186"/>
                  </a:lnTo>
                  <a:lnTo>
                    <a:pt x="54" y="186"/>
                  </a:lnTo>
                  <a:lnTo>
                    <a:pt x="60" y="186"/>
                  </a:lnTo>
                  <a:lnTo>
                    <a:pt x="60" y="180"/>
                  </a:lnTo>
                  <a:lnTo>
                    <a:pt x="66" y="180"/>
                  </a:lnTo>
                  <a:lnTo>
                    <a:pt x="66" y="174"/>
                  </a:lnTo>
                  <a:lnTo>
                    <a:pt x="72" y="174"/>
                  </a:lnTo>
                  <a:lnTo>
                    <a:pt x="78" y="174"/>
                  </a:lnTo>
                  <a:lnTo>
                    <a:pt x="78" y="168"/>
                  </a:lnTo>
                  <a:lnTo>
                    <a:pt x="84" y="168"/>
                  </a:lnTo>
                  <a:lnTo>
                    <a:pt x="90" y="168"/>
                  </a:lnTo>
                  <a:lnTo>
                    <a:pt x="90" y="162"/>
                  </a:lnTo>
                  <a:lnTo>
                    <a:pt x="96" y="162"/>
                  </a:lnTo>
                  <a:lnTo>
                    <a:pt x="96" y="156"/>
                  </a:lnTo>
                  <a:lnTo>
                    <a:pt x="102" y="156"/>
                  </a:lnTo>
                  <a:lnTo>
                    <a:pt x="108" y="156"/>
                  </a:lnTo>
                  <a:lnTo>
                    <a:pt x="108" y="150"/>
                  </a:lnTo>
                  <a:lnTo>
                    <a:pt x="114" y="150"/>
                  </a:lnTo>
                  <a:lnTo>
                    <a:pt x="114" y="144"/>
                  </a:lnTo>
                  <a:lnTo>
                    <a:pt x="120" y="144"/>
                  </a:lnTo>
                  <a:lnTo>
                    <a:pt x="126" y="138"/>
                  </a:lnTo>
                  <a:lnTo>
                    <a:pt x="132" y="138"/>
                  </a:lnTo>
                  <a:lnTo>
                    <a:pt x="132" y="132"/>
                  </a:lnTo>
                  <a:lnTo>
                    <a:pt x="138" y="132"/>
                  </a:lnTo>
                  <a:lnTo>
                    <a:pt x="138" y="126"/>
                  </a:lnTo>
                  <a:lnTo>
                    <a:pt x="144" y="126"/>
                  </a:lnTo>
                  <a:lnTo>
                    <a:pt x="150" y="120"/>
                  </a:lnTo>
                  <a:lnTo>
                    <a:pt x="156" y="120"/>
                  </a:lnTo>
                  <a:lnTo>
                    <a:pt x="156" y="114"/>
                  </a:lnTo>
                  <a:lnTo>
                    <a:pt x="162" y="114"/>
                  </a:lnTo>
                  <a:lnTo>
                    <a:pt x="162" y="108"/>
                  </a:lnTo>
                  <a:lnTo>
                    <a:pt x="168" y="108"/>
                  </a:lnTo>
                  <a:lnTo>
                    <a:pt x="168" y="102"/>
                  </a:lnTo>
                  <a:lnTo>
                    <a:pt x="174" y="102"/>
                  </a:lnTo>
                  <a:lnTo>
                    <a:pt x="174" y="96"/>
                  </a:lnTo>
                  <a:lnTo>
                    <a:pt x="180" y="96"/>
                  </a:lnTo>
                  <a:lnTo>
                    <a:pt x="180" y="90"/>
                  </a:lnTo>
                  <a:lnTo>
                    <a:pt x="186" y="90"/>
                  </a:lnTo>
                  <a:lnTo>
                    <a:pt x="186" y="84"/>
                  </a:lnTo>
                  <a:lnTo>
                    <a:pt x="192" y="84"/>
                  </a:lnTo>
                  <a:lnTo>
                    <a:pt x="192" y="78"/>
                  </a:lnTo>
                  <a:lnTo>
                    <a:pt x="198" y="78"/>
                  </a:lnTo>
                  <a:lnTo>
                    <a:pt x="204" y="72"/>
                  </a:lnTo>
                  <a:lnTo>
                    <a:pt x="210" y="66"/>
                  </a:lnTo>
                  <a:lnTo>
                    <a:pt x="210" y="60"/>
                  </a:lnTo>
                  <a:lnTo>
                    <a:pt x="216" y="60"/>
                  </a:lnTo>
                  <a:lnTo>
                    <a:pt x="216" y="54"/>
                  </a:lnTo>
                  <a:lnTo>
                    <a:pt x="222" y="54"/>
                  </a:lnTo>
                  <a:lnTo>
                    <a:pt x="222" y="48"/>
                  </a:lnTo>
                  <a:lnTo>
                    <a:pt x="228" y="48"/>
                  </a:lnTo>
                  <a:lnTo>
                    <a:pt x="228" y="42"/>
                  </a:lnTo>
                  <a:lnTo>
                    <a:pt x="234" y="42"/>
                  </a:lnTo>
                  <a:lnTo>
                    <a:pt x="234" y="36"/>
                  </a:lnTo>
                  <a:lnTo>
                    <a:pt x="240" y="36"/>
                  </a:lnTo>
                  <a:lnTo>
                    <a:pt x="240" y="30"/>
                  </a:lnTo>
                  <a:lnTo>
                    <a:pt x="246" y="30"/>
                  </a:lnTo>
                  <a:lnTo>
                    <a:pt x="246" y="24"/>
                  </a:lnTo>
                  <a:lnTo>
                    <a:pt x="252" y="24"/>
                  </a:lnTo>
                  <a:lnTo>
                    <a:pt x="252" y="18"/>
                  </a:lnTo>
                  <a:lnTo>
                    <a:pt x="258" y="18"/>
                  </a:lnTo>
                  <a:lnTo>
                    <a:pt x="258" y="12"/>
                  </a:lnTo>
                  <a:lnTo>
                    <a:pt x="264" y="6"/>
                  </a:lnTo>
                  <a:lnTo>
                    <a:pt x="264" y="0"/>
                  </a:lnTo>
                  <a:lnTo>
                    <a:pt x="270" y="0"/>
                  </a:lnTo>
                </a:path>
              </a:pathLst>
            </a:custGeom>
            <a:noFill/>
            <a:ln w="22225" cmpd="sng">
              <a:solidFill>
                <a:srgbClr val="33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3" name="Freeform 6"/>
            <p:cNvSpPr>
              <a:spLocks/>
            </p:cNvSpPr>
            <p:nvPr/>
          </p:nvSpPr>
          <p:spPr bwMode="auto">
            <a:xfrm>
              <a:off x="3210" y="1473"/>
              <a:ext cx="246" cy="444"/>
            </a:xfrm>
            <a:custGeom>
              <a:avLst/>
              <a:gdLst>
                <a:gd name="T0" fmla="*/ 0 w 246"/>
                <a:gd name="T1" fmla="*/ 438 h 444"/>
                <a:gd name="T2" fmla="*/ 6 w 246"/>
                <a:gd name="T3" fmla="*/ 432 h 444"/>
                <a:gd name="T4" fmla="*/ 12 w 246"/>
                <a:gd name="T5" fmla="*/ 426 h 444"/>
                <a:gd name="T6" fmla="*/ 18 w 246"/>
                <a:gd name="T7" fmla="*/ 426 h 444"/>
                <a:gd name="T8" fmla="*/ 18 w 246"/>
                <a:gd name="T9" fmla="*/ 420 h 444"/>
                <a:gd name="T10" fmla="*/ 24 w 246"/>
                <a:gd name="T11" fmla="*/ 414 h 444"/>
                <a:gd name="T12" fmla="*/ 30 w 246"/>
                <a:gd name="T13" fmla="*/ 408 h 444"/>
                <a:gd name="T14" fmla="*/ 30 w 246"/>
                <a:gd name="T15" fmla="*/ 402 h 444"/>
                <a:gd name="T16" fmla="*/ 36 w 246"/>
                <a:gd name="T17" fmla="*/ 396 h 444"/>
                <a:gd name="T18" fmla="*/ 42 w 246"/>
                <a:gd name="T19" fmla="*/ 390 h 444"/>
                <a:gd name="T20" fmla="*/ 42 w 246"/>
                <a:gd name="T21" fmla="*/ 384 h 444"/>
                <a:gd name="T22" fmla="*/ 48 w 246"/>
                <a:gd name="T23" fmla="*/ 378 h 444"/>
                <a:gd name="T24" fmla="*/ 54 w 246"/>
                <a:gd name="T25" fmla="*/ 372 h 444"/>
                <a:gd name="T26" fmla="*/ 60 w 246"/>
                <a:gd name="T27" fmla="*/ 366 h 444"/>
                <a:gd name="T28" fmla="*/ 60 w 246"/>
                <a:gd name="T29" fmla="*/ 360 h 444"/>
                <a:gd name="T30" fmla="*/ 66 w 246"/>
                <a:gd name="T31" fmla="*/ 354 h 444"/>
                <a:gd name="T32" fmla="*/ 72 w 246"/>
                <a:gd name="T33" fmla="*/ 348 h 444"/>
                <a:gd name="T34" fmla="*/ 72 w 246"/>
                <a:gd name="T35" fmla="*/ 342 h 444"/>
                <a:gd name="T36" fmla="*/ 78 w 246"/>
                <a:gd name="T37" fmla="*/ 336 h 444"/>
                <a:gd name="T38" fmla="*/ 84 w 246"/>
                <a:gd name="T39" fmla="*/ 330 h 444"/>
                <a:gd name="T40" fmla="*/ 84 w 246"/>
                <a:gd name="T41" fmla="*/ 318 h 444"/>
                <a:gd name="T42" fmla="*/ 90 w 246"/>
                <a:gd name="T43" fmla="*/ 312 h 444"/>
                <a:gd name="T44" fmla="*/ 96 w 246"/>
                <a:gd name="T45" fmla="*/ 306 h 444"/>
                <a:gd name="T46" fmla="*/ 102 w 246"/>
                <a:gd name="T47" fmla="*/ 300 h 444"/>
                <a:gd name="T48" fmla="*/ 102 w 246"/>
                <a:gd name="T49" fmla="*/ 294 h 444"/>
                <a:gd name="T50" fmla="*/ 108 w 246"/>
                <a:gd name="T51" fmla="*/ 288 h 444"/>
                <a:gd name="T52" fmla="*/ 114 w 246"/>
                <a:gd name="T53" fmla="*/ 282 h 444"/>
                <a:gd name="T54" fmla="*/ 114 w 246"/>
                <a:gd name="T55" fmla="*/ 270 h 444"/>
                <a:gd name="T56" fmla="*/ 120 w 246"/>
                <a:gd name="T57" fmla="*/ 264 h 444"/>
                <a:gd name="T58" fmla="*/ 126 w 246"/>
                <a:gd name="T59" fmla="*/ 258 h 444"/>
                <a:gd name="T60" fmla="*/ 126 w 246"/>
                <a:gd name="T61" fmla="*/ 252 h 444"/>
                <a:gd name="T62" fmla="*/ 132 w 246"/>
                <a:gd name="T63" fmla="*/ 240 h 444"/>
                <a:gd name="T64" fmla="*/ 138 w 246"/>
                <a:gd name="T65" fmla="*/ 234 h 444"/>
                <a:gd name="T66" fmla="*/ 144 w 246"/>
                <a:gd name="T67" fmla="*/ 228 h 444"/>
                <a:gd name="T68" fmla="*/ 144 w 246"/>
                <a:gd name="T69" fmla="*/ 216 h 444"/>
                <a:gd name="T70" fmla="*/ 150 w 246"/>
                <a:gd name="T71" fmla="*/ 210 h 444"/>
                <a:gd name="T72" fmla="*/ 156 w 246"/>
                <a:gd name="T73" fmla="*/ 204 h 444"/>
                <a:gd name="T74" fmla="*/ 156 w 246"/>
                <a:gd name="T75" fmla="*/ 192 h 444"/>
                <a:gd name="T76" fmla="*/ 162 w 246"/>
                <a:gd name="T77" fmla="*/ 186 h 444"/>
                <a:gd name="T78" fmla="*/ 168 w 246"/>
                <a:gd name="T79" fmla="*/ 180 h 444"/>
                <a:gd name="T80" fmla="*/ 168 w 246"/>
                <a:gd name="T81" fmla="*/ 168 h 444"/>
                <a:gd name="T82" fmla="*/ 174 w 246"/>
                <a:gd name="T83" fmla="*/ 162 h 444"/>
                <a:gd name="T84" fmla="*/ 180 w 246"/>
                <a:gd name="T85" fmla="*/ 156 h 444"/>
                <a:gd name="T86" fmla="*/ 186 w 246"/>
                <a:gd name="T87" fmla="*/ 144 h 444"/>
                <a:gd name="T88" fmla="*/ 186 w 246"/>
                <a:gd name="T89" fmla="*/ 138 h 444"/>
                <a:gd name="T90" fmla="*/ 192 w 246"/>
                <a:gd name="T91" fmla="*/ 126 h 444"/>
                <a:gd name="T92" fmla="*/ 198 w 246"/>
                <a:gd name="T93" fmla="*/ 120 h 444"/>
                <a:gd name="T94" fmla="*/ 198 w 246"/>
                <a:gd name="T95" fmla="*/ 108 h 444"/>
                <a:gd name="T96" fmla="*/ 204 w 246"/>
                <a:gd name="T97" fmla="*/ 102 h 444"/>
                <a:gd name="T98" fmla="*/ 210 w 246"/>
                <a:gd name="T99" fmla="*/ 90 h 444"/>
                <a:gd name="T100" fmla="*/ 210 w 246"/>
                <a:gd name="T101" fmla="*/ 84 h 444"/>
                <a:gd name="T102" fmla="*/ 216 w 246"/>
                <a:gd name="T103" fmla="*/ 72 h 444"/>
                <a:gd name="T104" fmla="*/ 222 w 246"/>
                <a:gd name="T105" fmla="*/ 60 h 444"/>
                <a:gd name="T106" fmla="*/ 228 w 246"/>
                <a:gd name="T107" fmla="*/ 54 h 444"/>
                <a:gd name="T108" fmla="*/ 228 w 246"/>
                <a:gd name="T109" fmla="*/ 42 h 444"/>
                <a:gd name="T110" fmla="*/ 234 w 246"/>
                <a:gd name="T111" fmla="*/ 30 h 444"/>
                <a:gd name="T112" fmla="*/ 240 w 246"/>
                <a:gd name="T113" fmla="*/ 24 h 444"/>
                <a:gd name="T114" fmla="*/ 240 w 246"/>
                <a:gd name="T115" fmla="*/ 12 h 444"/>
                <a:gd name="T116" fmla="*/ 246 w 246"/>
                <a:gd name="T117" fmla="*/ 0 h 44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46" h="444">
                  <a:moveTo>
                    <a:pt x="0" y="444"/>
                  </a:moveTo>
                  <a:lnTo>
                    <a:pt x="0" y="444"/>
                  </a:lnTo>
                  <a:lnTo>
                    <a:pt x="0" y="438"/>
                  </a:lnTo>
                  <a:lnTo>
                    <a:pt x="6" y="438"/>
                  </a:lnTo>
                  <a:lnTo>
                    <a:pt x="6" y="432"/>
                  </a:lnTo>
                  <a:lnTo>
                    <a:pt x="12" y="432"/>
                  </a:lnTo>
                  <a:lnTo>
                    <a:pt x="12" y="426"/>
                  </a:lnTo>
                  <a:lnTo>
                    <a:pt x="18" y="426"/>
                  </a:lnTo>
                  <a:lnTo>
                    <a:pt x="18" y="420"/>
                  </a:lnTo>
                  <a:lnTo>
                    <a:pt x="18" y="414"/>
                  </a:lnTo>
                  <a:lnTo>
                    <a:pt x="24" y="414"/>
                  </a:lnTo>
                  <a:lnTo>
                    <a:pt x="24" y="408"/>
                  </a:lnTo>
                  <a:lnTo>
                    <a:pt x="30" y="408"/>
                  </a:lnTo>
                  <a:lnTo>
                    <a:pt x="30" y="402"/>
                  </a:lnTo>
                  <a:lnTo>
                    <a:pt x="36" y="396"/>
                  </a:lnTo>
                  <a:lnTo>
                    <a:pt x="36" y="390"/>
                  </a:lnTo>
                  <a:lnTo>
                    <a:pt x="42" y="390"/>
                  </a:lnTo>
                  <a:lnTo>
                    <a:pt x="42" y="384"/>
                  </a:lnTo>
                  <a:lnTo>
                    <a:pt x="48" y="384"/>
                  </a:lnTo>
                  <a:lnTo>
                    <a:pt x="48" y="378"/>
                  </a:lnTo>
                  <a:lnTo>
                    <a:pt x="48" y="372"/>
                  </a:lnTo>
                  <a:lnTo>
                    <a:pt x="54" y="372"/>
                  </a:lnTo>
                  <a:lnTo>
                    <a:pt x="54" y="366"/>
                  </a:lnTo>
                  <a:lnTo>
                    <a:pt x="60" y="366"/>
                  </a:lnTo>
                  <a:lnTo>
                    <a:pt x="60" y="360"/>
                  </a:lnTo>
                  <a:lnTo>
                    <a:pt x="66" y="354"/>
                  </a:lnTo>
                  <a:lnTo>
                    <a:pt x="66" y="348"/>
                  </a:lnTo>
                  <a:lnTo>
                    <a:pt x="72" y="348"/>
                  </a:lnTo>
                  <a:lnTo>
                    <a:pt x="72" y="342"/>
                  </a:lnTo>
                  <a:lnTo>
                    <a:pt x="72" y="336"/>
                  </a:lnTo>
                  <a:lnTo>
                    <a:pt x="78" y="336"/>
                  </a:lnTo>
                  <a:lnTo>
                    <a:pt x="78" y="330"/>
                  </a:lnTo>
                  <a:lnTo>
                    <a:pt x="84" y="330"/>
                  </a:lnTo>
                  <a:lnTo>
                    <a:pt x="84" y="324"/>
                  </a:lnTo>
                  <a:lnTo>
                    <a:pt x="84" y="318"/>
                  </a:lnTo>
                  <a:lnTo>
                    <a:pt x="90" y="318"/>
                  </a:lnTo>
                  <a:lnTo>
                    <a:pt x="90" y="312"/>
                  </a:lnTo>
                  <a:lnTo>
                    <a:pt x="96" y="306"/>
                  </a:lnTo>
                  <a:lnTo>
                    <a:pt x="96" y="300"/>
                  </a:lnTo>
                  <a:lnTo>
                    <a:pt x="102" y="300"/>
                  </a:lnTo>
                  <a:lnTo>
                    <a:pt x="102" y="294"/>
                  </a:lnTo>
                  <a:lnTo>
                    <a:pt x="108" y="288"/>
                  </a:lnTo>
                  <a:lnTo>
                    <a:pt x="108" y="282"/>
                  </a:lnTo>
                  <a:lnTo>
                    <a:pt x="114" y="282"/>
                  </a:lnTo>
                  <a:lnTo>
                    <a:pt x="114" y="276"/>
                  </a:lnTo>
                  <a:lnTo>
                    <a:pt x="114" y="270"/>
                  </a:lnTo>
                  <a:lnTo>
                    <a:pt x="120" y="270"/>
                  </a:lnTo>
                  <a:lnTo>
                    <a:pt x="120" y="264"/>
                  </a:lnTo>
                  <a:lnTo>
                    <a:pt x="120" y="258"/>
                  </a:lnTo>
                  <a:lnTo>
                    <a:pt x="126" y="258"/>
                  </a:lnTo>
                  <a:lnTo>
                    <a:pt x="126" y="252"/>
                  </a:lnTo>
                  <a:lnTo>
                    <a:pt x="132" y="246"/>
                  </a:lnTo>
                  <a:lnTo>
                    <a:pt x="132" y="240"/>
                  </a:lnTo>
                  <a:lnTo>
                    <a:pt x="138" y="234"/>
                  </a:lnTo>
                  <a:lnTo>
                    <a:pt x="138" y="228"/>
                  </a:lnTo>
                  <a:lnTo>
                    <a:pt x="144" y="228"/>
                  </a:lnTo>
                  <a:lnTo>
                    <a:pt x="144" y="222"/>
                  </a:lnTo>
                  <a:lnTo>
                    <a:pt x="144" y="216"/>
                  </a:lnTo>
                  <a:lnTo>
                    <a:pt x="150" y="216"/>
                  </a:lnTo>
                  <a:lnTo>
                    <a:pt x="150" y="210"/>
                  </a:lnTo>
                  <a:lnTo>
                    <a:pt x="150" y="204"/>
                  </a:lnTo>
                  <a:lnTo>
                    <a:pt x="156" y="204"/>
                  </a:lnTo>
                  <a:lnTo>
                    <a:pt x="156" y="198"/>
                  </a:lnTo>
                  <a:lnTo>
                    <a:pt x="156" y="192"/>
                  </a:lnTo>
                  <a:lnTo>
                    <a:pt x="162" y="192"/>
                  </a:lnTo>
                  <a:lnTo>
                    <a:pt x="162" y="186"/>
                  </a:lnTo>
                  <a:lnTo>
                    <a:pt x="162" y="180"/>
                  </a:lnTo>
                  <a:lnTo>
                    <a:pt x="168" y="180"/>
                  </a:lnTo>
                  <a:lnTo>
                    <a:pt x="168" y="174"/>
                  </a:lnTo>
                  <a:lnTo>
                    <a:pt x="168" y="168"/>
                  </a:lnTo>
                  <a:lnTo>
                    <a:pt x="174" y="168"/>
                  </a:lnTo>
                  <a:lnTo>
                    <a:pt x="174" y="162"/>
                  </a:lnTo>
                  <a:lnTo>
                    <a:pt x="174" y="156"/>
                  </a:lnTo>
                  <a:lnTo>
                    <a:pt x="180" y="156"/>
                  </a:lnTo>
                  <a:lnTo>
                    <a:pt x="180" y="150"/>
                  </a:lnTo>
                  <a:lnTo>
                    <a:pt x="180" y="144"/>
                  </a:lnTo>
                  <a:lnTo>
                    <a:pt x="186" y="144"/>
                  </a:lnTo>
                  <a:lnTo>
                    <a:pt x="186" y="138"/>
                  </a:lnTo>
                  <a:lnTo>
                    <a:pt x="186" y="132"/>
                  </a:lnTo>
                  <a:lnTo>
                    <a:pt x="192" y="132"/>
                  </a:lnTo>
                  <a:lnTo>
                    <a:pt x="192" y="126"/>
                  </a:lnTo>
                  <a:lnTo>
                    <a:pt x="192" y="120"/>
                  </a:lnTo>
                  <a:lnTo>
                    <a:pt x="198" y="120"/>
                  </a:lnTo>
                  <a:lnTo>
                    <a:pt x="198" y="114"/>
                  </a:lnTo>
                  <a:lnTo>
                    <a:pt x="198" y="108"/>
                  </a:lnTo>
                  <a:lnTo>
                    <a:pt x="204" y="102"/>
                  </a:lnTo>
                  <a:lnTo>
                    <a:pt x="204" y="96"/>
                  </a:lnTo>
                  <a:lnTo>
                    <a:pt x="210" y="90"/>
                  </a:lnTo>
                  <a:lnTo>
                    <a:pt x="210" y="84"/>
                  </a:lnTo>
                  <a:lnTo>
                    <a:pt x="216" y="78"/>
                  </a:lnTo>
                  <a:lnTo>
                    <a:pt x="216" y="72"/>
                  </a:lnTo>
                  <a:lnTo>
                    <a:pt x="216" y="66"/>
                  </a:lnTo>
                  <a:lnTo>
                    <a:pt x="222" y="66"/>
                  </a:lnTo>
                  <a:lnTo>
                    <a:pt x="222" y="60"/>
                  </a:lnTo>
                  <a:lnTo>
                    <a:pt x="222" y="54"/>
                  </a:lnTo>
                  <a:lnTo>
                    <a:pt x="228" y="54"/>
                  </a:lnTo>
                  <a:lnTo>
                    <a:pt x="228" y="48"/>
                  </a:lnTo>
                  <a:lnTo>
                    <a:pt x="228" y="42"/>
                  </a:lnTo>
                  <a:lnTo>
                    <a:pt x="234" y="36"/>
                  </a:lnTo>
                  <a:lnTo>
                    <a:pt x="234" y="30"/>
                  </a:lnTo>
                  <a:lnTo>
                    <a:pt x="234" y="24"/>
                  </a:lnTo>
                  <a:lnTo>
                    <a:pt x="240" y="24"/>
                  </a:lnTo>
                  <a:lnTo>
                    <a:pt x="240" y="18"/>
                  </a:lnTo>
                  <a:lnTo>
                    <a:pt x="240" y="12"/>
                  </a:lnTo>
                  <a:lnTo>
                    <a:pt x="246" y="6"/>
                  </a:lnTo>
                  <a:lnTo>
                    <a:pt x="246" y="0"/>
                  </a:lnTo>
                </a:path>
              </a:pathLst>
            </a:custGeom>
            <a:noFill/>
            <a:ln w="22225" cmpd="sng">
              <a:solidFill>
                <a:srgbClr val="33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19" name="Rectangle 7"/>
          <p:cNvSpPr>
            <a:spLocks noChangeArrowheads="1"/>
          </p:cNvSpPr>
          <p:nvPr>
            <p:ph type="title"/>
          </p:nvPr>
        </p:nvSpPr>
        <p:spPr bwMode="auto">
          <a:xfrm>
            <a:off x="685800" y="152400"/>
            <a:ext cx="9906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4. </a:t>
            </a: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7086600" y="1666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绳索仅受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304800" y="6858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重力作用而下垂</a:t>
            </a:r>
            <a:r>
              <a:rPr kumimoji="1" lang="en-US" altLang="zh-CN"/>
              <a:t>,</a:t>
            </a:r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685800" y="123348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 </a:t>
            </a:r>
            <a:r>
              <a:rPr kumimoji="1" lang="zh-CN" altLang="en-US"/>
              <a:t>取坐标系如图</a:t>
            </a:r>
            <a:r>
              <a:rPr kumimoji="1" lang="en-US" altLang="zh-CN"/>
              <a:t>.</a:t>
            </a: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3581400" y="12192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考察最低点 </a:t>
            </a:r>
            <a:r>
              <a:rPr kumimoji="1" lang="en-US" altLang="zh-CN" i="1"/>
              <a:t>A </a:t>
            </a:r>
            <a:r>
              <a:rPr kumimoji="1" lang="zh-CN" altLang="en-US"/>
              <a:t>到</a:t>
            </a:r>
          </a:p>
        </p:txBody>
      </p:sp>
      <p:graphicFrame>
        <p:nvGraphicFramePr>
          <p:cNvPr id="69644" name="Object 12"/>
          <p:cNvGraphicFramePr>
            <a:graphicFrameLocks noChangeAspect="1"/>
          </p:cNvGraphicFramePr>
          <p:nvPr/>
        </p:nvGraphicFramePr>
        <p:xfrm>
          <a:off x="3378200" y="3492500"/>
          <a:ext cx="660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" name="Equation" r:id="rId3" imgW="638223" imgH="295323" progId="Equation.3">
                  <p:embed/>
                </p:oleObj>
              </mc:Choice>
              <mc:Fallback>
                <p:oleObj name="Equation" r:id="rId3" imgW="638223" imgH="29532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3492500"/>
                        <a:ext cx="660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4114800" y="33528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/>
              <a:t>(</a:t>
            </a:r>
            <a:r>
              <a:rPr kumimoji="1" lang="en-US" altLang="zh-CN" sz="2400" i="1"/>
              <a:t> </a:t>
            </a:r>
            <a:r>
              <a:rPr kumimoji="1" lang="en-US" altLang="zh-CN" sz="2400" i="1">
                <a:sym typeface="Symbol" pitchFamily="18" charset="2"/>
              </a:rPr>
              <a:t> </a:t>
            </a:r>
            <a:r>
              <a:rPr kumimoji="1" lang="en-US" altLang="zh-CN" sz="2400" b="1">
                <a:sym typeface="Symbol" pitchFamily="18" charset="2"/>
              </a:rPr>
              <a:t>:</a:t>
            </a:r>
            <a:r>
              <a:rPr kumimoji="1" lang="en-US" altLang="zh-CN" sz="2400">
                <a:sym typeface="Symbol" pitchFamily="18" charset="2"/>
              </a:rPr>
              <a:t> </a:t>
            </a:r>
            <a:r>
              <a:rPr kumimoji="1" lang="zh-CN" altLang="en-US" sz="2400">
                <a:sym typeface="Symbol" pitchFamily="18" charset="2"/>
              </a:rPr>
              <a:t>密度</a:t>
            </a:r>
            <a:r>
              <a:rPr kumimoji="1" lang="en-US" altLang="zh-CN" sz="2400">
                <a:sym typeface="Symbol" pitchFamily="18" charset="2"/>
              </a:rPr>
              <a:t>, </a:t>
            </a:r>
            <a:r>
              <a:rPr kumimoji="1" lang="en-US" altLang="zh-CN" sz="2400" i="1">
                <a:sym typeface="Symbol" pitchFamily="18" charset="2"/>
              </a:rPr>
              <a:t>s</a:t>
            </a:r>
            <a:r>
              <a:rPr kumimoji="1" lang="en-US" altLang="zh-CN" sz="2400" b="1">
                <a:sym typeface="Symbol" pitchFamily="18" charset="2"/>
              </a:rPr>
              <a:t> :</a:t>
            </a:r>
            <a:r>
              <a:rPr kumimoji="1" lang="zh-CN" altLang="en-US" sz="2400"/>
              <a:t>弧长</a:t>
            </a:r>
            <a:r>
              <a:rPr kumimoji="1" lang="en-US" altLang="zh-CN" sz="2400"/>
              <a:t>)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1066800" y="33528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弧段重力大小</a:t>
            </a: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381000" y="39004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按静力平衡条件</a:t>
            </a:r>
            <a:r>
              <a:rPr kumimoji="1" lang="en-US" altLang="zh-CN"/>
              <a:t>, </a:t>
            </a:r>
            <a:r>
              <a:rPr kumimoji="1" lang="zh-CN" altLang="en-US"/>
              <a:t>有</a:t>
            </a:r>
          </a:p>
        </p:txBody>
      </p:sp>
      <p:graphicFrame>
        <p:nvGraphicFramePr>
          <p:cNvPr id="69648" name="Object 16"/>
          <p:cNvGraphicFramePr>
            <a:graphicFrameLocks noChangeAspect="1"/>
          </p:cNvGraphicFramePr>
          <p:nvPr/>
        </p:nvGraphicFramePr>
        <p:xfrm>
          <a:off x="3619500" y="4038600"/>
          <a:ext cx="1828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" name="Equation" r:id="rId5" imgW="1809655" imgH="352330" progId="Equation.3">
                  <p:embed/>
                </p:oleObj>
              </mc:Choice>
              <mc:Fallback>
                <p:oleObj name="Equation" r:id="rId5" imgW="1809655" imgH="35233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4038600"/>
                        <a:ext cx="1828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9" name="Object 17"/>
          <p:cNvGraphicFramePr>
            <a:graphicFrameLocks noChangeAspect="1"/>
          </p:cNvGraphicFramePr>
          <p:nvPr/>
        </p:nvGraphicFramePr>
        <p:xfrm>
          <a:off x="2457450" y="4540250"/>
          <a:ext cx="2209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0" name="Equation" r:id="rId7" imgW="2190702" imgH="714518" progId="Equation.DSMT4">
                  <p:embed/>
                </p:oleObj>
              </mc:Choice>
              <mc:Fallback>
                <p:oleObj name="Equation" r:id="rId7" imgW="2190702" imgH="714518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4540250"/>
                        <a:ext cx="2209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50" name="Group 18"/>
          <p:cNvGrpSpPr>
            <a:grpSpLocks/>
          </p:cNvGrpSpPr>
          <p:nvPr/>
        </p:nvGrpSpPr>
        <p:grpSpPr bwMode="auto">
          <a:xfrm>
            <a:off x="7783513" y="2286000"/>
            <a:ext cx="527050" cy="336550"/>
            <a:chOff x="3231" y="1392"/>
            <a:chExt cx="369" cy="236"/>
          </a:xfrm>
        </p:grpSpPr>
        <p:graphicFrame>
          <p:nvGraphicFramePr>
            <p:cNvPr id="9278" name="Object 19"/>
            <p:cNvGraphicFramePr>
              <a:graphicFrameLocks noChangeAspect="1"/>
            </p:cNvGraphicFramePr>
            <p:nvPr/>
          </p:nvGraphicFramePr>
          <p:xfrm>
            <a:off x="3231" y="1392"/>
            <a:ext cx="29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1" name="公式" r:id="rId9" imgW="180880" imgH="142732" progId="Equation.3">
                    <p:embed/>
                  </p:oleObj>
                </mc:Choice>
                <mc:Fallback>
                  <p:oleObj name="公式" r:id="rId9" imgW="180880" imgH="142732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1" y="1392"/>
                          <a:ext cx="29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79" name="Oval 20"/>
            <p:cNvSpPr>
              <a:spLocks noChangeArrowheads="1"/>
            </p:cNvSpPr>
            <p:nvPr/>
          </p:nvSpPr>
          <p:spPr bwMode="auto">
            <a:xfrm>
              <a:off x="3559" y="1518"/>
              <a:ext cx="41" cy="4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9653" name="Group 21"/>
          <p:cNvGrpSpPr>
            <a:grpSpLocks/>
          </p:cNvGrpSpPr>
          <p:nvPr/>
        </p:nvGrpSpPr>
        <p:grpSpPr bwMode="auto">
          <a:xfrm>
            <a:off x="8294688" y="1933575"/>
            <a:ext cx="595312" cy="631825"/>
            <a:chOff x="5132" y="1218"/>
            <a:chExt cx="375" cy="398"/>
          </a:xfrm>
        </p:grpSpPr>
        <p:sp>
          <p:nvSpPr>
            <p:cNvPr id="9274" name="Line 22"/>
            <p:cNvSpPr>
              <a:spLocks noChangeShapeType="1"/>
            </p:cNvSpPr>
            <p:nvPr/>
          </p:nvSpPr>
          <p:spPr bwMode="auto">
            <a:xfrm>
              <a:off x="5162" y="1564"/>
              <a:ext cx="3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75" name="Object 23"/>
            <p:cNvGraphicFramePr>
              <a:graphicFrameLocks noChangeAspect="1"/>
            </p:cNvGraphicFramePr>
            <p:nvPr/>
          </p:nvGraphicFramePr>
          <p:xfrm>
            <a:off x="5287" y="1348"/>
            <a:ext cx="190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2" name="公式" r:id="rId11" imgW="104584" imgH="162020" progId="Equation.3">
                    <p:embed/>
                  </p:oleObj>
                </mc:Choice>
                <mc:Fallback>
                  <p:oleObj name="公式" r:id="rId11" imgW="104584" imgH="16202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7" y="1348"/>
                          <a:ext cx="190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76" name="Line 24"/>
            <p:cNvSpPr>
              <a:spLocks noChangeShapeType="1"/>
            </p:cNvSpPr>
            <p:nvPr/>
          </p:nvSpPr>
          <p:spPr bwMode="auto">
            <a:xfrm flipV="1">
              <a:off x="5132" y="1218"/>
              <a:ext cx="0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7" name="Arc 25"/>
            <p:cNvSpPr>
              <a:spLocks/>
            </p:cNvSpPr>
            <p:nvPr/>
          </p:nvSpPr>
          <p:spPr bwMode="auto">
            <a:xfrm>
              <a:off x="5175" y="1478"/>
              <a:ext cx="78" cy="87"/>
            </a:xfrm>
            <a:custGeom>
              <a:avLst/>
              <a:gdLst>
                <a:gd name="T0" fmla="*/ 0 w 21600"/>
                <a:gd name="T1" fmla="*/ 0 h 24374"/>
                <a:gd name="T2" fmla="*/ 0 w 21600"/>
                <a:gd name="T3" fmla="*/ 0 h 24374"/>
                <a:gd name="T4" fmla="*/ 0 w 21600"/>
                <a:gd name="T5" fmla="*/ 0 h 243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4374" fill="none" extrusionOk="0">
                  <a:moveTo>
                    <a:pt x="9386" y="-1"/>
                  </a:moveTo>
                  <a:cubicBezTo>
                    <a:pt x="16853" y="3602"/>
                    <a:pt x="21600" y="11162"/>
                    <a:pt x="21600" y="19454"/>
                  </a:cubicBezTo>
                  <a:cubicBezTo>
                    <a:pt x="21600" y="21110"/>
                    <a:pt x="21409" y="22761"/>
                    <a:pt x="21032" y="24374"/>
                  </a:cubicBezTo>
                </a:path>
                <a:path w="21600" h="24374" stroke="0" extrusionOk="0">
                  <a:moveTo>
                    <a:pt x="9386" y="-1"/>
                  </a:moveTo>
                  <a:cubicBezTo>
                    <a:pt x="16853" y="3602"/>
                    <a:pt x="21600" y="11162"/>
                    <a:pt x="21600" y="19454"/>
                  </a:cubicBezTo>
                  <a:cubicBezTo>
                    <a:pt x="21600" y="21110"/>
                    <a:pt x="21409" y="22761"/>
                    <a:pt x="21032" y="24374"/>
                  </a:cubicBezTo>
                  <a:lnTo>
                    <a:pt x="0" y="19454"/>
                  </a:lnTo>
                  <a:lnTo>
                    <a:pt x="9386" y="-1"/>
                  </a:lnTo>
                  <a:close/>
                </a:path>
              </a:pathLst>
            </a:custGeom>
            <a:noFill/>
            <a:ln w="38100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9658" name="Group 26"/>
          <p:cNvGrpSpPr>
            <a:grpSpLocks/>
          </p:cNvGrpSpPr>
          <p:nvPr/>
        </p:nvGrpSpPr>
        <p:grpSpPr bwMode="auto">
          <a:xfrm>
            <a:off x="7785100" y="2771775"/>
            <a:ext cx="666750" cy="838200"/>
            <a:chOff x="4811" y="1842"/>
            <a:chExt cx="420" cy="528"/>
          </a:xfrm>
        </p:grpSpPr>
        <p:sp>
          <p:nvSpPr>
            <p:cNvPr id="9272" name="Line 27"/>
            <p:cNvSpPr>
              <a:spLocks noChangeShapeType="1"/>
            </p:cNvSpPr>
            <p:nvPr/>
          </p:nvSpPr>
          <p:spPr bwMode="auto">
            <a:xfrm>
              <a:off x="4984" y="1842"/>
              <a:ext cx="0" cy="30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73" name="Object 28"/>
            <p:cNvGraphicFramePr>
              <a:graphicFrameLocks noChangeAspect="1"/>
            </p:cNvGraphicFramePr>
            <p:nvPr/>
          </p:nvGraphicFramePr>
          <p:xfrm>
            <a:off x="4811" y="2168"/>
            <a:ext cx="420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3" name="Equation" r:id="rId13" imgW="638223" imgH="295323" progId="Equation.3">
                    <p:embed/>
                  </p:oleObj>
                </mc:Choice>
                <mc:Fallback>
                  <p:oleObj name="Equation" r:id="rId13" imgW="638223" imgH="295323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1" y="2168"/>
                          <a:ext cx="420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9661" name="Object 29"/>
          <p:cNvGraphicFramePr>
            <a:graphicFrameLocks noChangeAspect="1"/>
          </p:cNvGraphicFramePr>
          <p:nvPr/>
        </p:nvGraphicFramePr>
        <p:xfrm>
          <a:off x="6084888" y="4581525"/>
          <a:ext cx="2032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4" name="Equation" r:id="rId15" imgW="2009823" imgH="581216" progId="Equation.DSMT4">
                  <p:embed/>
                </p:oleObj>
              </mc:Choice>
              <mc:Fallback>
                <p:oleObj name="Equation" r:id="rId15" imgW="2009823" imgH="581216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4581525"/>
                        <a:ext cx="2032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62" name="Object 30"/>
          <p:cNvGraphicFramePr>
            <a:graphicFrameLocks noChangeAspect="1"/>
          </p:cNvGraphicFramePr>
          <p:nvPr/>
        </p:nvGraphicFramePr>
        <p:xfrm>
          <a:off x="5549900" y="4013200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5" name="Equation" r:id="rId17" imgW="1971675" imgH="390477" progId="Equation.3">
                  <p:embed/>
                </p:oleObj>
              </mc:Choice>
              <mc:Fallback>
                <p:oleObj name="Equation" r:id="rId17" imgW="1971675" imgH="390477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900" y="4013200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63" name="Object 31"/>
          <p:cNvGraphicFramePr>
            <a:graphicFrameLocks noChangeAspect="1"/>
          </p:cNvGraphicFramePr>
          <p:nvPr/>
        </p:nvGraphicFramePr>
        <p:xfrm>
          <a:off x="1727200" y="55626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6" name="Equation" r:id="rId19" imgW="314182" imgH="399907" progId="Equation.3">
                  <p:embed/>
                </p:oleObj>
              </mc:Choice>
              <mc:Fallback>
                <p:oleObj name="Equation" r:id="rId19" imgW="314182" imgH="399907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5562600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64" name="Object 32"/>
          <p:cNvGraphicFramePr>
            <a:graphicFrameLocks noChangeAspect="1"/>
          </p:cNvGraphicFramePr>
          <p:nvPr/>
        </p:nvGraphicFramePr>
        <p:xfrm>
          <a:off x="2700338" y="5411788"/>
          <a:ext cx="1943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7" name="Equation" r:id="rId21" imgW="1924098" imgH="742807" progId="Equation.DSMT4">
                  <p:embed/>
                </p:oleObj>
              </mc:Choice>
              <mc:Fallback>
                <p:oleObj name="Equation" r:id="rId21" imgW="1924098" imgH="742807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411788"/>
                        <a:ext cx="19431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65" name="Line 33"/>
          <p:cNvSpPr>
            <a:spLocks noChangeShapeType="1"/>
          </p:cNvSpPr>
          <p:nvPr/>
        </p:nvSpPr>
        <p:spPr bwMode="auto">
          <a:xfrm>
            <a:off x="2444750" y="5157788"/>
            <a:ext cx="838200" cy="0"/>
          </a:xfrm>
          <a:prstGeom prst="line">
            <a:avLst/>
          </a:prstGeom>
          <a:noFill/>
          <a:ln w="19050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9666" name="Object 34"/>
          <p:cNvGraphicFramePr>
            <a:graphicFrameLocks noChangeAspect="1"/>
          </p:cNvGraphicFramePr>
          <p:nvPr/>
        </p:nvGraphicFramePr>
        <p:xfrm>
          <a:off x="2133600" y="5334000"/>
          <a:ext cx="546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8" name="Equation" r:id="rId23" imgW="523780" imgH="828532" progId="Equation.3">
                  <p:embed/>
                </p:oleObj>
              </mc:Choice>
              <mc:Fallback>
                <p:oleObj name="Equation" r:id="rId23" imgW="523780" imgH="828532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334000"/>
                        <a:ext cx="546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67" name="Line 35"/>
          <p:cNvSpPr>
            <a:spLocks noChangeShapeType="1"/>
          </p:cNvSpPr>
          <p:nvPr/>
        </p:nvSpPr>
        <p:spPr bwMode="auto">
          <a:xfrm>
            <a:off x="5353050" y="5157788"/>
            <a:ext cx="228600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68" name="Text Box 36"/>
          <p:cNvSpPr txBox="1">
            <a:spLocks noChangeArrowheads="1"/>
          </p:cNvSpPr>
          <p:nvPr/>
        </p:nvSpPr>
        <p:spPr bwMode="auto">
          <a:xfrm>
            <a:off x="304800" y="54102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故有</a:t>
            </a:r>
          </a:p>
        </p:txBody>
      </p:sp>
      <p:graphicFrame>
        <p:nvGraphicFramePr>
          <p:cNvPr id="69669" name="Object 37"/>
          <p:cNvGraphicFramePr>
            <a:graphicFrameLocks noChangeAspect="1"/>
          </p:cNvGraphicFramePr>
          <p:nvPr/>
        </p:nvGraphicFramePr>
        <p:xfrm>
          <a:off x="5943600" y="5334000"/>
          <a:ext cx="2273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" name="Equation" r:id="rId25" imgW="2257568" imgH="828532" progId="Equation.3">
                  <p:embed/>
                </p:oleObj>
              </mc:Choice>
              <mc:Fallback>
                <p:oleObj name="Equation" r:id="rId25" imgW="2257568" imgH="828532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334000"/>
                        <a:ext cx="2273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70" name="AutoShape 38"/>
          <p:cNvSpPr>
            <a:spLocks noChangeArrowheads="1"/>
          </p:cNvSpPr>
          <p:nvPr/>
        </p:nvSpPr>
        <p:spPr bwMode="auto">
          <a:xfrm>
            <a:off x="4953000" y="5684838"/>
            <a:ext cx="838200" cy="152400"/>
          </a:xfrm>
          <a:prstGeom prst="rightArrow">
            <a:avLst>
              <a:gd name="adj1" fmla="val 50000"/>
              <a:gd name="adj2" fmla="val 137500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3" name="Text Box 39"/>
          <p:cNvSpPr txBox="1">
            <a:spLocks noChangeArrowheads="1"/>
          </p:cNvSpPr>
          <p:nvPr/>
        </p:nvSpPr>
        <p:spPr bwMode="auto">
          <a:xfrm>
            <a:off x="1524000" y="166688"/>
            <a:ext cx="5695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设有一均匀</a:t>
            </a:r>
            <a:r>
              <a:rPr kumimoji="1" lang="en-US" altLang="zh-CN"/>
              <a:t>, </a:t>
            </a:r>
            <a:r>
              <a:rPr kumimoji="1" lang="zh-CN" altLang="en-US"/>
              <a:t>柔软的绳索</a:t>
            </a:r>
            <a:r>
              <a:rPr kumimoji="1" lang="en-US" altLang="zh-CN"/>
              <a:t>, </a:t>
            </a:r>
            <a:r>
              <a:rPr kumimoji="1" lang="zh-CN" altLang="en-US"/>
              <a:t>两端固定</a:t>
            </a:r>
            <a:r>
              <a:rPr kumimoji="1" lang="en-US" altLang="zh-CN"/>
              <a:t>, </a:t>
            </a:r>
          </a:p>
        </p:txBody>
      </p:sp>
      <p:sp>
        <p:nvSpPr>
          <p:cNvPr id="69672" name="Text Box 40"/>
          <p:cNvSpPr txBox="1">
            <a:spLocks noChangeArrowheads="1"/>
          </p:cNvSpPr>
          <p:nvPr/>
        </p:nvSpPr>
        <p:spPr bwMode="auto">
          <a:xfrm>
            <a:off x="2986088" y="700088"/>
            <a:ext cx="5764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问该绳索的平衡状态是怎样的曲线</a:t>
            </a:r>
            <a:r>
              <a:rPr kumimoji="1" lang="en-US" altLang="zh-CN"/>
              <a:t>? </a:t>
            </a:r>
          </a:p>
        </p:txBody>
      </p:sp>
      <p:sp>
        <p:nvSpPr>
          <p:cNvPr id="69673" name="Text Box 41"/>
          <p:cNvSpPr txBox="1">
            <a:spLocks noChangeArrowheads="1"/>
          </p:cNvSpPr>
          <p:nvPr/>
        </p:nvSpPr>
        <p:spPr bwMode="auto">
          <a:xfrm>
            <a:off x="288925" y="1766888"/>
            <a:ext cx="5310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任意点</a:t>
            </a:r>
            <a:r>
              <a:rPr kumimoji="1" lang="en-US" altLang="zh-CN" i="1"/>
              <a:t>M </a:t>
            </a:r>
            <a:r>
              <a:rPr kumimoji="1" lang="en-US" altLang="zh-CN"/>
              <a:t>( </a:t>
            </a:r>
            <a:r>
              <a:rPr kumimoji="1" lang="en-US" altLang="zh-CN" i="1"/>
              <a:t>x</a:t>
            </a:r>
            <a:r>
              <a:rPr kumimoji="1" lang="en-US" altLang="zh-CN"/>
              <a:t>,</a:t>
            </a:r>
            <a:r>
              <a:rPr kumimoji="1" lang="en-US" altLang="zh-CN" i="1"/>
              <a:t> y </a:t>
            </a:r>
            <a:r>
              <a:rPr kumimoji="1" lang="en-US" altLang="zh-CN"/>
              <a:t>) </a:t>
            </a:r>
            <a:r>
              <a:rPr kumimoji="1" lang="zh-CN" altLang="zh-CN"/>
              <a:t>弧段的受力情况:</a:t>
            </a:r>
            <a:r>
              <a:rPr kumimoji="1" lang="en-US" altLang="zh-CN"/>
              <a:t> </a:t>
            </a:r>
          </a:p>
        </p:txBody>
      </p:sp>
      <p:grpSp>
        <p:nvGrpSpPr>
          <p:cNvPr id="69674" name="Group 42"/>
          <p:cNvGrpSpPr>
            <a:grpSpLocks/>
          </p:cNvGrpSpPr>
          <p:nvPr/>
        </p:nvGrpSpPr>
        <p:grpSpPr bwMode="auto">
          <a:xfrm>
            <a:off x="8323263" y="1781175"/>
            <a:ext cx="592137" cy="685800"/>
            <a:chOff x="5150" y="1218"/>
            <a:chExt cx="373" cy="432"/>
          </a:xfrm>
        </p:grpSpPr>
        <p:sp>
          <p:nvSpPr>
            <p:cNvPr id="9269" name="Line 43"/>
            <p:cNvSpPr>
              <a:spLocks noChangeShapeType="1"/>
            </p:cNvSpPr>
            <p:nvPr/>
          </p:nvSpPr>
          <p:spPr bwMode="auto">
            <a:xfrm flipV="1">
              <a:off x="5150" y="1333"/>
              <a:ext cx="192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70" name="Object 44"/>
            <p:cNvGraphicFramePr>
              <a:graphicFrameLocks noChangeAspect="1"/>
            </p:cNvGraphicFramePr>
            <p:nvPr/>
          </p:nvGraphicFramePr>
          <p:xfrm>
            <a:off x="5342" y="1238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0" name="Equation" r:id="rId27" imgW="247745" imgH="285893" progId="Equation.3">
                    <p:embed/>
                  </p:oleObj>
                </mc:Choice>
                <mc:Fallback>
                  <p:oleObj name="Equation" r:id="rId27" imgW="247745" imgH="285893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2" y="1238"/>
                          <a:ext cx="16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71" name="Line 45"/>
            <p:cNvSpPr>
              <a:spLocks noChangeShapeType="1"/>
            </p:cNvSpPr>
            <p:nvPr/>
          </p:nvSpPr>
          <p:spPr bwMode="auto">
            <a:xfrm>
              <a:off x="5353" y="1218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9678" name="Group 46"/>
          <p:cNvGrpSpPr>
            <a:grpSpLocks/>
          </p:cNvGrpSpPr>
          <p:nvPr/>
        </p:nvGrpSpPr>
        <p:grpSpPr bwMode="auto">
          <a:xfrm>
            <a:off x="990600" y="2286000"/>
            <a:ext cx="3200400" cy="519113"/>
            <a:chOff x="624" y="1593"/>
            <a:chExt cx="2016" cy="327"/>
          </a:xfrm>
        </p:grpSpPr>
        <p:sp>
          <p:nvSpPr>
            <p:cNvPr id="9267" name="Text Box 47"/>
            <p:cNvSpPr txBox="1">
              <a:spLocks noChangeArrowheads="1"/>
            </p:cNvSpPr>
            <p:nvPr/>
          </p:nvSpPr>
          <p:spPr bwMode="auto">
            <a:xfrm>
              <a:off x="624" y="1593"/>
              <a:ext cx="2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/>
                <a:t> </a:t>
              </a:r>
              <a:r>
                <a:rPr kumimoji="1" lang="en-US" altLang="zh-CN" i="1"/>
                <a:t>A</a:t>
              </a:r>
              <a:r>
                <a:rPr kumimoji="1" lang="en-US" altLang="zh-CN" i="1">
                  <a:solidFill>
                    <a:schemeClr val="tx2"/>
                  </a:solidFill>
                </a:rPr>
                <a:t> </a:t>
              </a:r>
              <a:r>
                <a:rPr kumimoji="1" lang="zh-CN" altLang="en-US"/>
                <a:t>点受水平张力 </a:t>
              </a:r>
              <a:r>
                <a:rPr kumimoji="1" lang="en-US" altLang="zh-CN" i="1"/>
                <a:t>H</a:t>
              </a:r>
            </a:p>
          </p:txBody>
        </p:sp>
        <p:sp>
          <p:nvSpPr>
            <p:cNvPr id="9268" name="Line 48"/>
            <p:cNvSpPr>
              <a:spLocks noChangeShapeType="1"/>
            </p:cNvSpPr>
            <p:nvPr/>
          </p:nvSpPr>
          <p:spPr bwMode="auto">
            <a:xfrm>
              <a:off x="2352" y="1643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9681" name="Group 49"/>
          <p:cNvGrpSpPr>
            <a:grpSpLocks/>
          </p:cNvGrpSpPr>
          <p:nvPr/>
        </p:nvGrpSpPr>
        <p:grpSpPr bwMode="auto">
          <a:xfrm>
            <a:off x="1066800" y="2833688"/>
            <a:ext cx="3200400" cy="519112"/>
            <a:chOff x="672" y="1881"/>
            <a:chExt cx="2016" cy="327"/>
          </a:xfrm>
        </p:grpSpPr>
        <p:sp>
          <p:nvSpPr>
            <p:cNvPr id="9265" name="Text Box 50"/>
            <p:cNvSpPr txBox="1">
              <a:spLocks noChangeArrowheads="1"/>
            </p:cNvSpPr>
            <p:nvPr/>
          </p:nvSpPr>
          <p:spPr bwMode="auto">
            <a:xfrm>
              <a:off x="672" y="1881"/>
              <a:ext cx="2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i="1"/>
                <a:t>M</a:t>
              </a:r>
              <a:r>
                <a:rPr kumimoji="1" lang="en-US" altLang="zh-CN" i="1">
                  <a:solidFill>
                    <a:schemeClr val="tx2"/>
                  </a:solidFill>
                </a:rPr>
                <a:t> </a:t>
              </a:r>
              <a:r>
                <a:rPr kumimoji="1" lang="zh-CN" altLang="en-US"/>
                <a:t>点受切向张力</a:t>
              </a:r>
              <a:r>
                <a:rPr kumimoji="1" lang="en-US" altLang="zh-CN" i="1"/>
                <a:t>T</a:t>
              </a:r>
            </a:p>
          </p:txBody>
        </p:sp>
        <p:sp>
          <p:nvSpPr>
            <p:cNvPr id="9266" name="Line 51"/>
            <p:cNvSpPr>
              <a:spLocks noChangeShapeType="1"/>
            </p:cNvSpPr>
            <p:nvPr/>
          </p:nvSpPr>
          <p:spPr bwMode="auto">
            <a:xfrm>
              <a:off x="2330" y="192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84" name="Text Box 52"/>
          <p:cNvSpPr txBox="1">
            <a:spLocks noChangeArrowheads="1"/>
          </p:cNvSpPr>
          <p:nvPr/>
        </p:nvSpPr>
        <p:spPr bwMode="auto">
          <a:xfrm>
            <a:off x="304800" y="45720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两式相除得</a:t>
            </a:r>
          </a:p>
        </p:txBody>
      </p:sp>
      <p:grpSp>
        <p:nvGrpSpPr>
          <p:cNvPr id="69685" name="Group 53"/>
          <p:cNvGrpSpPr>
            <a:grpSpLocks/>
          </p:cNvGrpSpPr>
          <p:nvPr/>
        </p:nvGrpSpPr>
        <p:grpSpPr bwMode="auto">
          <a:xfrm>
            <a:off x="6650038" y="2819400"/>
            <a:ext cx="877887" cy="334963"/>
            <a:chOff x="4096" y="1872"/>
            <a:chExt cx="553" cy="211"/>
          </a:xfrm>
        </p:grpSpPr>
        <p:sp>
          <p:nvSpPr>
            <p:cNvPr id="9262" name="Line 54"/>
            <p:cNvSpPr>
              <a:spLocks noChangeShapeType="1"/>
            </p:cNvSpPr>
            <p:nvPr/>
          </p:nvSpPr>
          <p:spPr bwMode="auto">
            <a:xfrm flipH="1">
              <a:off x="4304" y="1987"/>
              <a:ext cx="3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63" name="Object 55"/>
            <p:cNvGraphicFramePr>
              <a:graphicFrameLocks noChangeAspect="1"/>
            </p:cNvGraphicFramePr>
            <p:nvPr/>
          </p:nvGraphicFramePr>
          <p:xfrm>
            <a:off x="4096" y="1892"/>
            <a:ext cx="224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1" name="Equation" r:id="rId29" imgW="333470" imgH="285893" progId="Equation.3">
                    <p:embed/>
                  </p:oleObj>
                </mc:Choice>
                <mc:Fallback>
                  <p:oleObj name="Equation" r:id="rId29" imgW="333470" imgH="285893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6" y="1892"/>
                          <a:ext cx="224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4" name="Line 56"/>
            <p:cNvSpPr>
              <a:spLocks noChangeShapeType="1"/>
            </p:cNvSpPr>
            <p:nvPr/>
          </p:nvSpPr>
          <p:spPr bwMode="auto">
            <a:xfrm>
              <a:off x="4128" y="18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9689" name="Group 57"/>
          <p:cNvGrpSpPr>
            <a:grpSpLocks/>
          </p:cNvGrpSpPr>
          <p:nvPr/>
        </p:nvGrpSpPr>
        <p:grpSpPr bwMode="auto">
          <a:xfrm>
            <a:off x="7527925" y="2978150"/>
            <a:ext cx="328613" cy="360363"/>
            <a:chOff x="2824" y="2244"/>
            <a:chExt cx="230" cy="252"/>
          </a:xfrm>
        </p:grpSpPr>
        <p:graphicFrame>
          <p:nvGraphicFramePr>
            <p:cNvPr id="9260" name="Object 58"/>
            <p:cNvGraphicFramePr>
              <a:graphicFrameLocks noChangeAspect="1"/>
            </p:cNvGraphicFramePr>
            <p:nvPr/>
          </p:nvGraphicFramePr>
          <p:xfrm>
            <a:off x="2832" y="2256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2" name="公式" r:id="rId31" imgW="133302" imgH="142732" progId="Equation.3">
                    <p:embed/>
                  </p:oleObj>
                </mc:Choice>
                <mc:Fallback>
                  <p:oleObj name="公式" r:id="rId31" imgW="133302" imgH="142732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256"/>
                          <a:ext cx="22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1" name="Oval 59"/>
            <p:cNvSpPr>
              <a:spLocks noChangeArrowheads="1"/>
            </p:cNvSpPr>
            <p:nvPr/>
          </p:nvSpPr>
          <p:spPr bwMode="auto">
            <a:xfrm>
              <a:off x="2824" y="2244"/>
              <a:ext cx="41" cy="4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9692" name="Group 60"/>
          <p:cNvGrpSpPr>
            <a:grpSpLocks/>
          </p:cNvGrpSpPr>
          <p:nvPr/>
        </p:nvGrpSpPr>
        <p:grpSpPr bwMode="auto">
          <a:xfrm>
            <a:off x="6691313" y="1447800"/>
            <a:ext cx="2128837" cy="2543175"/>
            <a:chOff x="4128" y="912"/>
            <a:chExt cx="1341" cy="1602"/>
          </a:xfrm>
        </p:grpSpPr>
        <p:sp>
          <p:nvSpPr>
            <p:cNvPr id="9255" name="Line 61"/>
            <p:cNvSpPr>
              <a:spLocks noChangeShapeType="1"/>
            </p:cNvSpPr>
            <p:nvPr/>
          </p:nvSpPr>
          <p:spPr bwMode="auto">
            <a:xfrm>
              <a:off x="4128" y="2297"/>
              <a:ext cx="13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6" name="Line 62"/>
            <p:cNvSpPr>
              <a:spLocks noChangeShapeType="1"/>
            </p:cNvSpPr>
            <p:nvPr/>
          </p:nvSpPr>
          <p:spPr bwMode="auto">
            <a:xfrm flipV="1">
              <a:off x="4671" y="912"/>
              <a:ext cx="0" cy="13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57" name="Object 63"/>
            <p:cNvGraphicFramePr>
              <a:graphicFrameLocks noChangeAspect="1"/>
            </p:cNvGraphicFramePr>
            <p:nvPr/>
          </p:nvGraphicFramePr>
          <p:xfrm>
            <a:off x="4704" y="912"/>
            <a:ext cx="199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3" name="公式" r:id="rId33" imgW="123873" imgH="142732" progId="Equation.3">
                    <p:embed/>
                  </p:oleObj>
                </mc:Choice>
                <mc:Fallback>
                  <p:oleObj name="公式" r:id="rId33" imgW="123873" imgH="142732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912"/>
                          <a:ext cx="199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8" name="Object 64"/>
            <p:cNvGraphicFramePr>
              <a:graphicFrameLocks noChangeAspect="1"/>
            </p:cNvGraphicFramePr>
            <p:nvPr/>
          </p:nvGraphicFramePr>
          <p:xfrm>
            <a:off x="5291" y="2315"/>
            <a:ext cx="178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4" name="公式" r:id="rId35" imgW="104584" imgH="123873" progId="Equation.3">
                    <p:embed/>
                  </p:oleObj>
                </mc:Choice>
                <mc:Fallback>
                  <p:oleObj name="公式" r:id="rId35" imgW="104584" imgH="123873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1" y="2315"/>
                          <a:ext cx="178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259" name="Picture 65"/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2304"/>
              <a:ext cx="192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69704" name="Object 72"/>
          <p:cNvGraphicFramePr>
            <a:graphicFrameLocks noChangeAspect="1"/>
          </p:cNvGraphicFramePr>
          <p:nvPr/>
        </p:nvGraphicFramePr>
        <p:xfrm>
          <a:off x="4716463" y="4484688"/>
          <a:ext cx="812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5" name="Equation" r:id="rId38" imgW="812447" imgH="888614" progId="Equation.DSMT4">
                  <p:embed/>
                </p:oleObj>
              </mc:Choice>
              <mc:Fallback>
                <p:oleObj name="Equation" r:id="rId38" imgW="812447" imgH="888614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484688"/>
                        <a:ext cx="812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AutoShape 106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9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6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9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6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6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6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0" grpId="0" autoUpdateAnimBg="0"/>
      <p:bldP spid="69641" grpId="0" autoUpdateAnimBg="0"/>
      <p:bldP spid="69642" grpId="0" autoUpdateAnimBg="0"/>
      <p:bldP spid="69643" grpId="0" autoUpdateAnimBg="0"/>
      <p:bldP spid="69645" grpId="0" autoUpdateAnimBg="0"/>
      <p:bldP spid="69646" grpId="0" autoUpdateAnimBg="0"/>
      <p:bldP spid="69647" grpId="0" autoUpdateAnimBg="0"/>
      <p:bldP spid="69665" grpId="0" animBg="1"/>
      <p:bldP spid="69667" grpId="0" animBg="1"/>
      <p:bldP spid="69668" grpId="0" autoUpdateAnimBg="0"/>
      <p:bldP spid="69670" grpId="0" animBg="1"/>
      <p:bldP spid="69672" grpId="0" build="p" autoUpdateAnimBg="0"/>
      <p:bldP spid="69673" grpId="0" build="p" autoUpdateAnimBg="0" advAuto="0"/>
      <p:bldP spid="69684" grpId="0" autoUpdateAnimBg="0"/>
      <p:bldP spid="6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1981200" y="762000"/>
          <a:ext cx="2273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1" name="Equation" r:id="rId3" imgW="2257568" imgH="590645" progId="Equation.3">
                  <p:embed/>
                </p:oleObj>
              </mc:Choice>
              <mc:Fallback>
                <p:oleObj name="Equation" r:id="rId3" imgW="2257568" imgH="59064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762000"/>
                        <a:ext cx="2273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685800" y="304800"/>
          <a:ext cx="1828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2" name="Equation" r:id="rId5" imgW="1809655" imgH="447484" progId="Equation.3">
                  <p:embed/>
                </p:oleObj>
              </mc:Choice>
              <mc:Fallback>
                <p:oleObj name="Equation" r:id="rId5" imgW="1809655" imgH="44748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4800"/>
                        <a:ext cx="1828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2514600" y="2286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则得定解问题</a:t>
            </a:r>
            <a:r>
              <a:rPr kumimoji="1" lang="en-US" altLang="zh-CN"/>
              <a:t>: </a:t>
            </a:r>
          </a:p>
        </p:txBody>
      </p:sp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1930400" y="1447800"/>
          <a:ext cx="1498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3" name="Equation" r:id="rId7" imgW="1476184" imgH="447484" progId="Equation.3">
                  <p:embed/>
                </p:oleObj>
              </mc:Choice>
              <mc:Fallback>
                <p:oleObj name="Equation" r:id="rId7" imgW="1476184" imgH="44748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1447800"/>
                        <a:ext cx="1498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3657600" y="1447800"/>
          <a:ext cx="1460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4" name="Equation" r:id="rId9" imgW="1438466" imgH="447484" progId="Equation.3">
                  <p:embed/>
                </p:oleObj>
              </mc:Choice>
              <mc:Fallback>
                <p:oleObj name="Equation" r:id="rId9" imgW="1438466" imgH="44748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447800"/>
                        <a:ext cx="1460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677863" y="2139950"/>
          <a:ext cx="19129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5" name="Equation" r:id="rId11" imgW="1885950" imgH="428625" progId="Equation.3">
                  <p:embed/>
                </p:oleObj>
              </mc:Choice>
              <mc:Fallback>
                <p:oleObj name="Equation" r:id="rId11" imgW="1885950" imgH="42862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2139950"/>
                        <a:ext cx="191293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4" name="Object 8"/>
          <p:cNvGraphicFramePr>
            <a:graphicFrameLocks noChangeAspect="1"/>
          </p:cNvGraphicFramePr>
          <p:nvPr/>
        </p:nvGraphicFramePr>
        <p:xfrm>
          <a:off x="2667000" y="1952625"/>
          <a:ext cx="1752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6" name="Equation" r:id="rId13" imgW="1733360" imgH="828532" progId="Equation.3">
                  <p:embed/>
                </p:oleObj>
              </mc:Choice>
              <mc:Fallback>
                <p:oleObj name="Equation" r:id="rId13" imgW="1733360" imgH="82853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952625"/>
                        <a:ext cx="1752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4419600" y="20716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原方程化为</a:t>
            </a:r>
          </a:p>
        </p:txBody>
      </p:sp>
      <p:graphicFrame>
        <p:nvGraphicFramePr>
          <p:cNvPr id="70666" name="Object 10"/>
          <p:cNvGraphicFramePr>
            <a:graphicFrameLocks noChangeAspect="1"/>
          </p:cNvGraphicFramePr>
          <p:nvPr/>
        </p:nvGraphicFramePr>
        <p:xfrm>
          <a:off x="1752600" y="2717800"/>
          <a:ext cx="1295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7" name="Equation" r:id="rId15" imgW="1276445" imgH="924116" progId="Equation.3">
                  <p:embed/>
                </p:oleObj>
              </mc:Choice>
              <mc:Fallback>
                <p:oleObj name="Equation" r:id="rId15" imgW="1276445" imgH="92411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717800"/>
                        <a:ext cx="1295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7" name="Object 11"/>
          <p:cNvGraphicFramePr>
            <a:graphicFrameLocks noChangeAspect="1"/>
          </p:cNvGraphicFramePr>
          <p:nvPr/>
        </p:nvGraphicFramePr>
        <p:xfrm>
          <a:off x="3149600" y="2743200"/>
          <a:ext cx="952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8" name="Equation" r:id="rId17" imgW="933545" imgH="828532" progId="Equation.3">
                  <p:embed/>
                </p:oleObj>
              </mc:Choice>
              <mc:Fallback>
                <p:oleObj name="Equation" r:id="rId17" imgW="933545" imgH="82853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2743200"/>
                        <a:ext cx="952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622300" y="3744913"/>
            <a:ext cx="2273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两端积分得</a:t>
            </a:r>
          </a:p>
        </p:txBody>
      </p:sp>
      <p:graphicFrame>
        <p:nvGraphicFramePr>
          <p:cNvPr id="70669" name="Object 13"/>
          <p:cNvGraphicFramePr>
            <a:graphicFrameLocks noChangeAspect="1"/>
          </p:cNvGraphicFramePr>
          <p:nvPr/>
        </p:nvGraphicFramePr>
        <p:xfrm>
          <a:off x="4427538" y="2924175"/>
          <a:ext cx="34099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9" name="Equation" r:id="rId19" imgW="3762470" imgH="543068" progId="Equation.3">
                  <p:embed/>
                </p:oleObj>
              </mc:Choice>
              <mc:Fallback>
                <p:oleObj name="Equation" r:id="rId19" imgW="3762470" imgH="54306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924175"/>
                        <a:ext cx="3409950" cy="5048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0" name="Object 14"/>
          <p:cNvGraphicFramePr>
            <a:graphicFrameLocks noChangeAspect="1"/>
          </p:cNvGraphicFramePr>
          <p:nvPr/>
        </p:nvGraphicFramePr>
        <p:xfrm>
          <a:off x="2590800" y="3746500"/>
          <a:ext cx="2514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0" name="Equation" r:id="rId21" imgW="2495455" imgH="581216" progId="Equation.3">
                  <p:embed/>
                </p:oleObj>
              </mc:Choice>
              <mc:Fallback>
                <p:oleObj name="Equation" r:id="rId21" imgW="2495455" imgH="58121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746500"/>
                        <a:ext cx="2514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1" name="Object 15"/>
          <p:cNvGraphicFramePr>
            <a:graphicFrameLocks noChangeAspect="1"/>
          </p:cNvGraphicFramePr>
          <p:nvPr/>
        </p:nvGraphicFramePr>
        <p:xfrm>
          <a:off x="5181600" y="3821113"/>
          <a:ext cx="1803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1" name="Equation" r:id="rId23" imgW="1781366" imgH="447484" progId="Equation.3">
                  <p:embed/>
                </p:oleObj>
              </mc:Choice>
              <mc:Fallback>
                <p:oleObj name="Equation" r:id="rId23" imgW="1781366" imgH="44748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821113"/>
                        <a:ext cx="1803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2" name="Object 16"/>
          <p:cNvGraphicFramePr>
            <a:graphicFrameLocks noChangeAspect="1"/>
          </p:cNvGraphicFramePr>
          <p:nvPr/>
        </p:nvGraphicFramePr>
        <p:xfrm>
          <a:off x="7010400" y="3821113"/>
          <a:ext cx="1457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2" name="Equation" r:id="rId25" imgW="1428607" imgH="438055" progId="Equation.3">
                  <p:embed/>
                </p:oleObj>
              </mc:Choice>
              <mc:Fallback>
                <p:oleObj name="Equation" r:id="rId25" imgW="1428607" imgH="43805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821113"/>
                        <a:ext cx="14573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304800" y="44196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则有</a:t>
            </a:r>
          </a:p>
        </p:txBody>
      </p:sp>
      <p:graphicFrame>
        <p:nvGraphicFramePr>
          <p:cNvPr id="70674" name="Object 18"/>
          <p:cNvGraphicFramePr>
            <a:graphicFrameLocks noChangeAspect="1"/>
          </p:cNvGraphicFramePr>
          <p:nvPr/>
        </p:nvGraphicFramePr>
        <p:xfrm>
          <a:off x="2514600" y="4356100"/>
          <a:ext cx="1333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3" name="Equation" r:id="rId27" imgW="1314593" imgH="581216" progId="Equation.3">
                  <p:embed/>
                </p:oleObj>
              </mc:Choice>
              <mc:Fallback>
                <p:oleObj name="Equation" r:id="rId27" imgW="1314593" imgH="58121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356100"/>
                        <a:ext cx="13335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5" name="Text Box 19"/>
          <p:cNvSpPr txBox="1">
            <a:spLocks noChangeArrowheads="1"/>
          </p:cNvSpPr>
          <p:nvPr/>
        </p:nvSpPr>
        <p:spPr bwMode="auto">
          <a:xfrm>
            <a:off x="304800" y="49911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两端积分得</a:t>
            </a:r>
          </a:p>
        </p:txBody>
      </p:sp>
      <p:graphicFrame>
        <p:nvGraphicFramePr>
          <p:cNvPr id="70676" name="Object 20"/>
          <p:cNvGraphicFramePr>
            <a:graphicFrameLocks noChangeAspect="1"/>
          </p:cNvGraphicFramePr>
          <p:nvPr/>
        </p:nvGraphicFramePr>
        <p:xfrm>
          <a:off x="2228850" y="4965700"/>
          <a:ext cx="2362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4" name="Equation" r:id="rId29" imgW="2343293" imgH="581216" progId="Equation.3">
                  <p:embed/>
                </p:oleObj>
              </mc:Choice>
              <mc:Fallback>
                <p:oleObj name="Equation" r:id="rId29" imgW="2343293" imgH="58121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4965700"/>
                        <a:ext cx="23622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7" name="Object 21"/>
          <p:cNvGraphicFramePr>
            <a:graphicFrameLocks noChangeAspect="1"/>
          </p:cNvGraphicFramePr>
          <p:nvPr/>
        </p:nvGraphicFramePr>
        <p:xfrm>
          <a:off x="4648200" y="5054600"/>
          <a:ext cx="1828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5" name="Equation" r:id="rId31" imgW="1809655" imgH="447484" progId="Equation.3">
                  <p:embed/>
                </p:oleObj>
              </mc:Choice>
              <mc:Fallback>
                <p:oleObj name="Equation" r:id="rId31" imgW="1809655" imgH="44748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054600"/>
                        <a:ext cx="1828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8" name="Object 22"/>
          <p:cNvGraphicFramePr>
            <a:graphicFrameLocks noChangeAspect="1"/>
          </p:cNvGraphicFramePr>
          <p:nvPr/>
        </p:nvGraphicFramePr>
        <p:xfrm>
          <a:off x="6477000" y="5067300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6" name="Equation" r:id="rId33" imgW="1390460" imgH="438055" progId="Equation.3">
                  <p:embed/>
                </p:oleObj>
              </mc:Choice>
              <mc:Fallback>
                <p:oleObj name="Equation" r:id="rId33" imgW="1390460" imgH="43805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067300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9" name="Text Box 23"/>
          <p:cNvSpPr txBox="1">
            <a:spLocks noChangeArrowheads="1"/>
          </p:cNvSpPr>
          <p:nvPr/>
        </p:nvSpPr>
        <p:spPr bwMode="auto">
          <a:xfrm>
            <a:off x="304800" y="57023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故所求绳索的形状为</a:t>
            </a:r>
          </a:p>
        </p:txBody>
      </p:sp>
      <p:graphicFrame>
        <p:nvGraphicFramePr>
          <p:cNvPr id="70680" name="Object 24"/>
          <p:cNvGraphicFramePr>
            <a:graphicFrameLocks noChangeAspect="1"/>
          </p:cNvGraphicFramePr>
          <p:nvPr/>
        </p:nvGraphicFramePr>
        <p:xfrm>
          <a:off x="3810000" y="5549900"/>
          <a:ext cx="1473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7" name="Equation" r:id="rId35" imgW="1457325" imgH="828532" progId="Equation.3">
                  <p:embed/>
                </p:oleObj>
              </mc:Choice>
              <mc:Fallback>
                <p:oleObj name="Equation" r:id="rId35" imgW="1457325" imgH="828532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549900"/>
                        <a:ext cx="1473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1" name="Object 25"/>
          <p:cNvGraphicFramePr>
            <a:graphicFrameLocks noChangeAspect="1"/>
          </p:cNvGraphicFramePr>
          <p:nvPr/>
        </p:nvGraphicFramePr>
        <p:xfrm>
          <a:off x="5334000" y="5549900"/>
          <a:ext cx="212248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8" name="Equation" r:id="rId37" imgW="2104977" imgH="828532" progId="Equation.3">
                  <p:embed/>
                </p:oleObj>
              </mc:Choice>
              <mc:Fallback>
                <p:oleObj name="Equation" r:id="rId37" imgW="2104977" imgH="828532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549900"/>
                        <a:ext cx="2122488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2" name="AutoShape 26"/>
          <p:cNvSpPr>
            <a:spLocks/>
          </p:cNvSpPr>
          <p:nvPr/>
        </p:nvSpPr>
        <p:spPr bwMode="auto">
          <a:xfrm>
            <a:off x="1752600" y="990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5715000" y="990600"/>
            <a:ext cx="1524000" cy="45720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2400" b="1">
                <a:solidFill>
                  <a:srgbClr val="FFFFFF"/>
                </a:solidFill>
              </a:rPr>
              <a:t>悬 链 线</a:t>
            </a:r>
          </a:p>
        </p:txBody>
      </p:sp>
      <p:graphicFrame>
        <p:nvGraphicFramePr>
          <p:cNvPr id="70684" name="Object 28"/>
          <p:cNvGraphicFramePr>
            <a:graphicFrameLocks noChangeAspect="1"/>
          </p:cNvGraphicFramePr>
          <p:nvPr/>
        </p:nvGraphicFramePr>
        <p:xfrm>
          <a:off x="7242175" y="2057400"/>
          <a:ext cx="22542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9" name="Equation" r:id="rId39" imgW="209598" imgH="219027" progId="Equation.3">
                  <p:embed/>
                </p:oleObj>
              </mc:Choice>
              <mc:Fallback>
                <p:oleObj name="Equation" r:id="rId39" imgW="209598" imgH="219027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2175" y="2057400"/>
                        <a:ext cx="225425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5" name="Object 29"/>
          <p:cNvGraphicFramePr>
            <a:graphicFrameLocks noChangeAspect="1"/>
          </p:cNvGraphicFramePr>
          <p:nvPr/>
        </p:nvGraphicFramePr>
        <p:xfrm>
          <a:off x="2108200" y="3200400"/>
          <a:ext cx="7556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0" name="Equation" r:id="rId41" imgW="866680" imgH="504920" progId="Equation.3">
                  <p:embed/>
                </p:oleObj>
              </mc:Choice>
              <mc:Fallback>
                <p:oleObj name="Equation" r:id="rId41" imgW="866680" imgH="50492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3200400"/>
                        <a:ext cx="75565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70" name="Group 30"/>
          <p:cNvGrpSpPr>
            <a:grpSpLocks/>
          </p:cNvGrpSpPr>
          <p:nvPr/>
        </p:nvGrpSpPr>
        <p:grpSpPr bwMode="auto">
          <a:xfrm>
            <a:off x="6627813" y="304800"/>
            <a:ext cx="2265362" cy="2543175"/>
            <a:chOff x="4189" y="912"/>
            <a:chExt cx="1427" cy="1602"/>
          </a:xfrm>
        </p:grpSpPr>
        <p:grpSp>
          <p:nvGrpSpPr>
            <p:cNvPr id="10274" name="Group 31"/>
            <p:cNvGrpSpPr>
              <a:grpSpLocks/>
            </p:cNvGrpSpPr>
            <p:nvPr/>
          </p:nvGrpSpPr>
          <p:grpSpPr bwMode="auto">
            <a:xfrm>
              <a:off x="4354" y="1201"/>
              <a:ext cx="1050" cy="684"/>
              <a:chOff x="2406" y="1473"/>
              <a:chExt cx="1050" cy="684"/>
            </a:xfrm>
          </p:grpSpPr>
          <p:sp>
            <p:nvSpPr>
              <p:cNvPr id="10303" name="Freeform 32"/>
              <p:cNvSpPr>
                <a:spLocks/>
              </p:cNvSpPr>
              <p:nvPr/>
            </p:nvSpPr>
            <p:spPr bwMode="auto">
              <a:xfrm>
                <a:off x="2406" y="1971"/>
                <a:ext cx="270" cy="174"/>
              </a:xfrm>
              <a:custGeom>
                <a:avLst/>
                <a:gdLst>
                  <a:gd name="T0" fmla="*/ 6 w 270"/>
                  <a:gd name="T1" fmla="*/ 6 h 174"/>
                  <a:gd name="T2" fmla="*/ 12 w 270"/>
                  <a:gd name="T3" fmla="*/ 6 h 174"/>
                  <a:gd name="T4" fmla="*/ 12 w 270"/>
                  <a:gd name="T5" fmla="*/ 12 h 174"/>
                  <a:gd name="T6" fmla="*/ 18 w 270"/>
                  <a:gd name="T7" fmla="*/ 18 h 174"/>
                  <a:gd name="T8" fmla="*/ 24 w 270"/>
                  <a:gd name="T9" fmla="*/ 24 h 174"/>
                  <a:gd name="T10" fmla="*/ 30 w 270"/>
                  <a:gd name="T11" fmla="*/ 30 h 174"/>
                  <a:gd name="T12" fmla="*/ 36 w 270"/>
                  <a:gd name="T13" fmla="*/ 36 h 174"/>
                  <a:gd name="T14" fmla="*/ 42 w 270"/>
                  <a:gd name="T15" fmla="*/ 42 h 174"/>
                  <a:gd name="T16" fmla="*/ 48 w 270"/>
                  <a:gd name="T17" fmla="*/ 42 h 174"/>
                  <a:gd name="T18" fmla="*/ 54 w 270"/>
                  <a:gd name="T19" fmla="*/ 48 h 174"/>
                  <a:gd name="T20" fmla="*/ 54 w 270"/>
                  <a:gd name="T21" fmla="*/ 54 h 174"/>
                  <a:gd name="T22" fmla="*/ 60 w 270"/>
                  <a:gd name="T23" fmla="*/ 60 h 174"/>
                  <a:gd name="T24" fmla="*/ 66 w 270"/>
                  <a:gd name="T25" fmla="*/ 60 h 174"/>
                  <a:gd name="T26" fmla="*/ 72 w 270"/>
                  <a:gd name="T27" fmla="*/ 66 h 174"/>
                  <a:gd name="T28" fmla="*/ 78 w 270"/>
                  <a:gd name="T29" fmla="*/ 72 h 174"/>
                  <a:gd name="T30" fmla="*/ 84 w 270"/>
                  <a:gd name="T31" fmla="*/ 72 h 174"/>
                  <a:gd name="T32" fmla="*/ 90 w 270"/>
                  <a:gd name="T33" fmla="*/ 78 h 174"/>
                  <a:gd name="T34" fmla="*/ 96 w 270"/>
                  <a:gd name="T35" fmla="*/ 84 h 174"/>
                  <a:gd name="T36" fmla="*/ 96 w 270"/>
                  <a:gd name="T37" fmla="*/ 84 h 174"/>
                  <a:gd name="T38" fmla="*/ 102 w 270"/>
                  <a:gd name="T39" fmla="*/ 90 h 174"/>
                  <a:gd name="T40" fmla="*/ 108 w 270"/>
                  <a:gd name="T41" fmla="*/ 96 h 174"/>
                  <a:gd name="T42" fmla="*/ 114 w 270"/>
                  <a:gd name="T43" fmla="*/ 96 h 174"/>
                  <a:gd name="T44" fmla="*/ 120 w 270"/>
                  <a:gd name="T45" fmla="*/ 102 h 174"/>
                  <a:gd name="T46" fmla="*/ 126 w 270"/>
                  <a:gd name="T47" fmla="*/ 108 h 174"/>
                  <a:gd name="T48" fmla="*/ 132 w 270"/>
                  <a:gd name="T49" fmla="*/ 108 h 174"/>
                  <a:gd name="T50" fmla="*/ 138 w 270"/>
                  <a:gd name="T51" fmla="*/ 114 h 174"/>
                  <a:gd name="T52" fmla="*/ 138 w 270"/>
                  <a:gd name="T53" fmla="*/ 114 h 174"/>
                  <a:gd name="T54" fmla="*/ 144 w 270"/>
                  <a:gd name="T55" fmla="*/ 120 h 174"/>
                  <a:gd name="T56" fmla="*/ 150 w 270"/>
                  <a:gd name="T57" fmla="*/ 120 h 174"/>
                  <a:gd name="T58" fmla="*/ 156 w 270"/>
                  <a:gd name="T59" fmla="*/ 126 h 174"/>
                  <a:gd name="T60" fmla="*/ 162 w 270"/>
                  <a:gd name="T61" fmla="*/ 126 h 174"/>
                  <a:gd name="T62" fmla="*/ 168 w 270"/>
                  <a:gd name="T63" fmla="*/ 132 h 174"/>
                  <a:gd name="T64" fmla="*/ 174 w 270"/>
                  <a:gd name="T65" fmla="*/ 132 h 174"/>
                  <a:gd name="T66" fmla="*/ 180 w 270"/>
                  <a:gd name="T67" fmla="*/ 138 h 174"/>
                  <a:gd name="T68" fmla="*/ 180 w 270"/>
                  <a:gd name="T69" fmla="*/ 138 h 174"/>
                  <a:gd name="T70" fmla="*/ 186 w 270"/>
                  <a:gd name="T71" fmla="*/ 144 h 174"/>
                  <a:gd name="T72" fmla="*/ 192 w 270"/>
                  <a:gd name="T73" fmla="*/ 144 h 174"/>
                  <a:gd name="T74" fmla="*/ 198 w 270"/>
                  <a:gd name="T75" fmla="*/ 144 h 174"/>
                  <a:gd name="T76" fmla="*/ 204 w 270"/>
                  <a:gd name="T77" fmla="*/ 150 h 174"/>
                  <a:gd name="T78" fmla="*/ 210 w 270"/>
                  <a:gd name="T79" fmla="*/ 150 h 174"/>
                  <a:gd name="T80" fmla="*/ 216 w 270"/>
                  <a:gd name="T81" fmla="*/ 150 h 174"/>
                  <a:gd name="T82" fmla="*/ 222 w 270"/>
                  <a:gd name="T83" fmla="*/ 156 h 174"/>
                  <a:gd name="T84" fmla="*/ 222 w 270"/>
                  <a:gd name="T85" fmla="*/ 156 h 174"/>
                  <a:gd name="T86" fmla="*/ 228 w 270"/>
                  <a:gd name="T87" fmla="*/ 156 h 174"/>
                  <a:gd name="T88" fmla="*/ 234 w 270"/>
                  <a:gd name="T89" fmla="*/ 162 h 174"/>
                  <a:gd name="T90" fmla="*/ 240 w 270"/>
                  <a:gd name="T91" fmla="*/ 162 h 174"/>
                  <a:gd name="T92" fmla="*/ 246 w 270"/>
                  <a:gd name="T93" fmla="*/ 162 h 174"/>
                  <a:gd name="T94" fmla="*/ 252 w 270"/>
                  <a:gd name="T95" fmla="*/ 168 h 174"/>
                  <a:gd name="T96" fmla="*/ 258 w 270"/>
                  <a:gd name="T97" fmla="*/ 168 h 174"/>
                  <a:gd name="T98" fmla="*/ 264 w 270"/>
                  <a:gd name="T99" fmla="*/ 168 h 174"/>
                  <a:gd name="T100" fmla="*/ 264 w 270"/>
                  <a:gd name="T101" fmla="*/ 168 h 17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70" h="174">
                    <a:moveTo>
                      <a:pt x="0" y="0"/>
                    </a:moveTo>
                    <a:lnTo>
                      <a:pt x="0" y="0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12" y="6"/>
                    </a:lnTo>
                    <a:lnTo>
                      <a:pt x="12" y="12"/>
                    </a:lnTo>
                    <a:lnTo>
                      <a:pt x="18" y="18"/>
                    </a:lnTo>
                    <a:lnTo>
                      <a:pt x="24" y="18"/>
                    </a:lnTo>
                    <a:lnTo>
                      <a:pt x="24" y="24"/>
                    </a:lnTo>
                    <a:lnTo>
                      <a:pt x="30" y="24"/>
                    </a:lnTo>
                    <a:lnTo>
                      <a:pt x="30" y="30"/>
                    </a:lnTo>
                    <a:lnTo>
                      <a:pt x="36" y="30"/>
                    </a:lnTo>
                    <a:lnTo>
                      <a:pt x="36" y="36"/>
                    </a:lnTo>
                    <a:lnTo>
                      <a:pt x="42" y="36"/>
                    </a:lnTo>
                    <a:lnTo>
                      <a:pt x="42" y="42"/>
                    </a:lnTo>
                    <a:lnTo>
                      <a:pt x="48" y="42"/>
                    </a:lnTo>
                    <a:lnTo>
                      <a:pt x="48" y="48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60" y="54"/>
                    </a:lnTo>
                    <a:lnTo>
                      <a:pt x="60" y="60"/>
                    </a:lnTo>
                    <a:lnTo>
                      <a:pt x="66" y="60"/>
                    </a:lnTo>
                    <a:lnTo>
                      <a:pt x="66" y="66"/>
                    </a:lnTo>
                    <a:lnTo>
                      <a:pt x="72" y="66"/>
                    </a:lnTo>
                    <a:lnTo>
                      <a:pt x="78" y="72"/>
                    </a:lnTo>
                    <a:lnTo>
                      <a:pt x="84" y="72"/>
                    </a:lnTo>
                    <a:lnTo>
                      <a:pt x="84" y="78"/>
                    </a:lnTo>
                    <a:lnTo>
                      <a:pt x="90" y="78"/>
                    </a:lnTo>
                    <a:lnTo>
                      <a:pt x="90" y="84"/>
                    </a:lnTo>
                    <a:lnTo>
                      <a:pt x="96" y="84"/>
                    </a:lnTo>
                    <a:lnTo>
                      <a:pt x="102" y="90"/>
                    </a:lnTo>
                    <a:lnTo>
                      <a:pt x="108" y="90"/>
                    </a:lnTo>
                    <a:lnTo>
                      <a:pt x="108" y="96"/>
                    </a:lnTo>
                    <a:lnTo>
                      <a:pt x="114" y="96"/>
                    </a:lnTo>
                    <a:lnTo>
                      <a:pt x="114" y="102"/>
                    </a:lnTo>
                    <a:lnTo>
                      <a:pt x="120" y="102"/>
                    </a:lnTo>
                    <a:lnTo>
                      <a:pt x="126" y="102"/>
                    </a:lnTo>
                    <a:lnTo>
                      <a:pt x="126" y="108"/>
                    </a:lnTo>
                    <a:lnTo>
                      <a:pt x="132" y="108"/>
                    </a:lnTo>
                    <a:lnTo>
                      <a:pt x="132" y="114"/>
                    </a:lnTo>
                    <a:lnTo>
                      <a:pt x="138" y="114"/>
                    </a:lnTo>
                    <a:lnTo>
                      <a:pt x="144" y="114"/>
                    </a:lnTo>
                    <a:lnTo>
                      <a:pt x="144" y="120"/>
                    </a:lnTo>
                    <a:lnTo>
                      <a:pt x="150" y="120"/>
                    </a:lnTo>
                    <a:lnTo>
                      <a:pt x="156" y="120"/>
                    </a:lnTo>
                    <a:lnTo>
                      <a:pt x="156" y="126"/>
                    </a:lnTo>
                    <a:lnTo>
                      <a:pt x="162" y="126"/>
                    </a:lnTo>
                    <a:lnTo>
                      <a:pt x="162" y="132"/>
                    </a:lnTo>
                    <a:lnTo>
                      <a:pt x="168" y="132"/>
                    </a:lnTo>
                    <a:lnTo>
                      <a:pt x="174" y="132"/>
                    </a:lnTo>
                    <a:lnTo>
                      <a:pt x="174" y="138"/>
                    </a:lnTo>
                    <a:lnTo>
                      <a:pt x="180" y="138"/>
                    </a:lnTo>
                    <a:lnTo>
                      <a:pt x="186" y="138"/>
                    </a:lnTo>
                    <a:lnTo>
                      <a:pt x="186" y="144"/>
                    </a:lnTo>
                    <a:lnTo>
                      <a:pt x="192" y="144"/>
                    </a:lnTo>
                    <a:lnTo>
                      <a:pt x="198" y="144"/>
                    </a:lnTo>
                    <a:lnTo>
                      <a:pt x="204" y="150"/>
                    </a:lnTo>
                    <a:lnTo>
                      <a:pt x="210" y="150"/>
                    </a:lnTo>
                    <a:lnTo>
                      <a:pt x="216" y="150"/>
                    </a:lnTo>
                    <a:lnTo>
                      <a:pt x="216" y="156"/>
                    </a:lnTo>
                    <a:lnTo>
                      <a:pt x="222" y="156"/>
                    </a:lnTo>
                    <a:lnTo>
                      <a:pt x="228" y="156"/>
                    </a:lnTo>
                    <a:lnTo>
                      <a:pt x="234" y="162"/>
                    </a:lnTo>
                    <a:lnTo>
                      <a:pt x="240" y="162"/>
                    </a:lnTo>
                    <a:lnTo>
                      <a:pt x="246" y="162"/>
                    </a:lnTo>
                    <a:lnTo>
                      <a:pt x="246" y="168"/>
                    </a:lnTo>
                    <a:lnTo>
                      <a:pt x="252" y="168"/>
                    </a:lnTo>
                    <a:lnTo>
                      <a:pt x="258" y="168"/>
                    </a:lnTo>
                    <a:lnTo>
                      <a:pt x="264" y="168"/>
                    </a:lnTo>
                    <a:lnTo>
                      <a:pt x="270" y="174"/>
                    </a:lnTo>
                  </a:path>
                </a:pathLst>
              </a:custGeom>
              <a:noFill/>
              <a:ln w="22225" cmpd="sng">
                <a:solidFill>
                  <a:srgbClr val="3366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4" name="Freeform 33"/>
              <p:cNvSpPr>
                <a:spLocks/>
              </p:cNvSpPr>
              <p:nvPr/>
            </p:nvSpPr>
            <p:spPr bwMode="auto">
              <a:xfrm>
                <a:off x="2676" y="2127"/>
                <a:ext cx="264" cy="30"/>
              </a:xfrm>
              <a:custGeom>
                <a:avLst/>
                <a:gdLst>
                  <a:gd name="T0" fmla="*/ 0 w 264"/>
                  <a:gd name="T1" fmla="*/ 18 h 30"/>
                  <a:gd name="T2" fmla="*/ 6 w 264"/>
                  <a:gd name="T3" fmla="*/ 18 h 30"/>
                  <a:gd name="T4" fmla="*/ 12 w 264"/>
                  <a:gd name="T5" fmla="*/ 18 h 30"/>
                  <a:gd name="T6" fmla="*/ 18 w 264"/>
                  <a:gd name="T7" fmla="*/ 18 h 30"/>
                  <a:gd name="T8" fmla="*/ 24 w 264"/>
                  <a:gd name="T9" fmla="*/ 24 h 30"/>
                  <a:gd name="T10" fmla="*/ 30 w 264"/>
                  <a:gd name="T11" fmla="*/ 24 h 30"/>
                  <a:gd name="T12" fmla="*/ 36 w 264"/>
                  <a:gd name="T13" fmla="*/ 24 h 30"/>
                  <a:gd name="T14" fmla="*/ 36 w 264"/>
                  <a:gd name="T15" fmla="*/ 24 h 30"/>
                  <a:gd name="T16" fmla="*/ 42 w 264"/>
                  <a:gd name="T17" fmla="*/ 24 h 30"/>
                  <a:gd name="T18" fmla="*/ 48 w 264"/>
                  <a:gd name="T19" fmla="*/ 24 h 30"/>
                  <a:gd name="T20" fmla="*/ 54 w 264"/>
                  <a:gd name="T21" fmla="*/ 24 h 30"/>
                  <a:gd name="T22" fmla="*/ 60 w 264"/>
                  <a:gd name="T23" fmla="*/ 30 h 30"/>
                  <a:gd name="T24" fmla="*/ 66 w 264"/>
                  <a:gd name="T25" fmla="*/ 30 h 30"/>
                  <a:gd name="T26" fmla="*/ 72 w 264"/>
                  <a:gd name="T27" fmla="*/ 30 h 30"/>
                  <a:gd name="T28" fmla="*/ 78 w 264"/>
                  <a:gd name="T29" fmla="*/ 30 h 30"/>
                  <a:gd name="T30" fmla="*/ 78 w 264"/>
                  <a:gd name="T31" fmla="*/ 30 h 30"/>
                  <a:gd name="T32" fmla="*/ 84 w 264"/>
                  <a:gd name="T33" fmla="*/ 30 h 30"/>
                  <a:gd name="T34" fmla="*/ 90 w 264"/>
                  <a:gd name="T35" fmla="*/ 30 h 30"/>
                  <a:gd name="T36" fmla="*/ 96 w 264"/>
                  <a:gd name="T37" fmla="*/ 30 h 30"/>
                  <a:gd name="T38" fmla="*/ 102 w 264"/>
                  <a:gd name="T39" fmla="*/ 30 h 30"/>
                  <a:gd name="T40" fmla="*/ 108 w 264"/>
                  <a:gd name="T41" fmla="*/ 30 h 30"/>
                  <a:gd name="T42" fmla="*/ 114 w 264"/>
                  <a:gd name="T43" fmla="*/ 30 h 30"/>
                  <a:gd name="T44" fmla="*/ 120 w 264"/>
                  <a:gd name="T45" fmla="*/ 30 h 30"/>
                  <a:gd name="T46" fmla="*/ 120 w 264"/>
                  <a:gd name="T47" fmla="*/ 30 h 30"/>
                  <a:gd name="T48" fmla="*/ 126 w 264"/>
                  <a:gd name="T49" fmla="*/ 30 h 30"/>
                  <a:gd name="T50" fmla="*/ 132 w 264"/>
                  <a:gd name="T51" fmla="*/ 30 h 30"/>
                  <a:gd name="T52" fmla="*/ 138 w 264"/>
                  <a:gd name="T53" fmla="*/ 30 h 30"/>
                  <a:gd name="T54" fmla="*/ 144 w 264"/>
                  <a:gd name="T55" fmla="*/ 30 h 30"/>
                  <a:gd name="T56" fmla="*/ 150 w 264"/>
                  <a:gd name="T57" fmla="*/ 30 h 30"/>
                  <a:gd name="T58" fmla="*/ 156 w 264"/>
                  <a:gd name="T59" fmla="*/ 30 h 30"/>
                  <a:gd name="T60" fmla="*/ 162 w 264"/>
                  <a:gd name="T61" fmla="*/ 24 h 30"/>
                  <a:gd name="T62" fmla="*/ 162 w 264"/>
                  <a:gd name="T63" fmla="*/ 24 h 30"/>
                  <a:gd name="T64" fmla="*/ 168 w 264"/>
                  <a:gd name="T65" fmla="*/ 24 h 30"/>
                  <a:gd name="T66" fmla="*/ 174 w 264"/>
                  <a:gd name="T67" fmla="*/ 24 h 30"/>
                  <a:gd name="T68" fmla="*/ 180 w 264"/>
                  <a:gd name="T69" fmla="*/ 24 h 30"/>
                  <a:gd name="T70" fmla="*/ 186 w 264"/>
                  <a:gd name="T71" fmla="*/ 24 h 30"/>
                  <a:gd name="T72" fmla="*/ 192 w 264"/>
                  <a:gd name="T73" fmla="*/ 24 h 30"/>
                  <a:gd name="T74" fmla="*/ 198 w 264"/>
                  <a:gd name="T75" fmla="*/ 18 h 30"/>
                  <a:gd name="T76" fmla="*/ 204 w 264"/>
                  <a:gd name="T77" fmla="*/ 18 h 30"/>
                  <a:gd name="T78" fmla="*/ 204 w 264"/>
                  <a:gd name="T79" fmla="*/ 18 h 30"/>
                  <a:gd name="T80" fmla="*/ 210 w 264"/>
                  <a:gd name="T81" fmla="*/ 18 h 30"/>
                  <a:gd name="T82" fmla="*/ 216 w 264"/>
                  <a:gd name="T83" fmla="*/ 18 h 30"/>
                  <a:gd name="T84" fmla="*/ 222 w 264"/>
                  <a:gd name="T85" fmla="*/ 12 h 30"/>
                  <a:gd name="T86" fmla="*/ 228 w 264"/>
                  <a:gd name="T87" fmla="*/ 12 h 30"/>
                  <a:gd name="T88" fmla="*/ 234 w 264"/>
                  <a:gd name="T89" fmla="*/ 12 h 30"/>
                  <a:gd name="T90" fmla="*/ 240 w 264"/>
                  <a:gd name="T91" fmla="*/ 12 h 30"/>
                  <a:gd name="T92" fmla="*/ 246 w 264"/>
                  <a:gd name="T93" fmla="*/ 6 h 30"/>
                  <a:gd name="T94" fmla="*/ 246 w 264"/>
                  <a:gd name="T95" fmla="*/ 6 h 30"/>
                  <a:gd name="T96" fmla="*/ 252 w 264"/>
                  <a:gd name="T97" fmla="*/ 6 h 30"/>
                  <a:gd name="T98" fmla="*/ 258 w 264"/>
                  <a:gd name="T99" fmla="*/ 0 h 30"/>
                  <a:gd name="T100" fmla="*/ 264 w 264"/>
                  <a:gd name="T101" fmla="*/ 0 h 3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64" h="30">
                    <a:moveTo>
                      <a:pt x="0" y="18"/>
                    </a:moveTo>
                    <a:lnTo>
                      <a:pt x="0" y="18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8"/>
                    </a:lnTo>
                    <a:lnTo>
                      <a:pt x="24" y="18"/>
                    </a:lnTo>
                    <a:lnTo>
                      <a:pt x="24" y="24"/>
                    </a:lnTo>
                    <a:lnTo>
                      <a:pt x="30" y="24"/>
                    </a:lnTo>
                    <a:lnTo>
                      <a:pt x="36" y="24"/>
                    </a:lnTo>
                    <a:lnTo>
                      <a:pt x="42" y="24"/>
                    </a:lnTo>
                    <a:lnTo>
                      <a:pt x="48" y="24"/>
                    </a:lnTo>
                    <a:lnTo>
                      <a:pt x="54" y="24"/>
                    </a:lnTo>
                    <a:lnTo>
                      <a:pt x="60" y="24"/>
                    </a:lnTo>
                    <a:lnTo>
                      <a:pt x="60" y="30"/>
                    </a:lnTo>
                    <a:lnTo>
                      <a:pt x="66" y="30"/>
                    </a:lnTo>
                    <a:lnTo>
                      <a:pt x="72" y="30"/>
                    </a:lnTo>
                    <a:lnTo>
                      <a:pt x="78" y="30"/>
                    </a:lnTo>
                    <a:lnTo>
                      <a:pt x="84" y="30"/>
                    </a:lnTo>
                    <a:lnTo>
                      <a:pt x="90" y="30"/>
                    </a:lnTo>
                    <a:lnTo>
                      <a:pt x="96" y="30"/>
                    </a:lnTo>
                    <a:lnTo>
                      <a:pt x="102" y="30"/>
                    </a:lnTo>
                    <a:lnTo>
                      <a:pt x="108" y="30"/>
                    </a:lnTo>
                    <a:lnTo>
                      <a:pt x="114" y="30"/>
                    </a:lnTo>
                    <a:lnTo>
                      <a:pt x="120" y="30"/>
                    </a:lnTo>
                    <a:lnTo>
                      <a:pt x="126" y="30"/>
                    </a:lnTo>
                    <a:lnTo>
                      <a:pt x="132" y="30"/>
                    </a:lnTo>
                    <a:lnTo>
                      <a:pt x="138" y="30"/>
                    </a:lnTo>
                    <a:lnTo>
                      <a:pt x="144" y="30"/>
                    </a:lnTo>
                    <a:lnTo>
                      <a:pt x="150" y="30"/>
                    </a:lnTo>
                    <a:lnTo>
                      <a:pt x="156" y="30"/>
                    </a:lnTo>
                    <a:lnTo>
                      <a:pt x="156" y="24"/>
                    </a:lnTo>
                    <a:lnTo>
                      <a:pt x="162" y="24"/>
                    </a:lnTo>
                    <a:lnTo>
                      <a:pt x="168" y="24"/>
                    </a:lnTo>
                    <a:lnTo>
                      <a:pt x="174" y="24"/>
                    </a:lnTo>
                    <a:lnTo>
                      <a:pt x="180" y="24"/>
                    </a:lnTo>
                    <a:lnTo>
                      <a:pt x="186" y="24"/>
                    </a:lnTo>
                    <a:lnTo>
                      <a:pt x="192" y="24"/>
                    </a:lnTo>
                    <a:lnTo>
                      <a:pt x="192" y="18"/>
                    </a:lnTo>
                    <a:lnTo>
                      <a:pt x="198" y="18"/>
                    </a:lnTo>
                    <a:lnTo>
                      <a:pt x="204" y="18"/>
                    </a:lnTo>
                    <a:lnTo>
                      <a:pt x="210" y="18"/>
                    </a:lnTo>
                    <a:lnTo>
                      <a:pt x="216" y="18"/>
                    </a:lnTo>
                    <a:lnTo>
                      <a:pt x="222" y="12"/>
                    </a:lnTo>
                    <a:lnTo>
                      <a:pt x="228" y="12"/>
                    </a:lnTo>
                    <a:lnTo>
                      <a:pt x="234" y="12"/>
                    </a:lnTo>
                    <a:lnTo>
                      <a:pt x="240" y="12"/>
                    </a:lnTo>
                    <a:lnTo>
                      <a:pt x="240" y="6"/>
                    </a:lnTo>
                    <a:lnTo>
                      <a:pt x="246" y="6"/>
                    </a:lnTo>
                    <a:lnTo>
                      <a:pt x="252" y="6"/>
                    </a:lnTo>
                    <a:lnTo>
                      <a:pt x="258" y="6"/>
                    </a:lnTo>
                    <a:lnTo>
                      <a:pt x="258" y="0"/>
                    </a:lnTo>
                    <a:lnTo>
                      <a:pt x="264" y="0"/>
                    </a:lnTo>
                  </a:path>
                </a:pathLst>
              </a:custGeom>
              <a:noFill/>
              <a:ln w="22225" cmpd="sng">
                <a:solidFill>
                  <a:srgbClr val="3366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5" name="Freeform 34"/>
              <p:cNvSpPr>
                <a:spLocks/>
              </p:cNvSpPr>
              <p:nvPr/>
            </p:nvSpPr>
            <p:spPr bwMode="auto">
              <a:xfrm>
                <a:off x="2940" y="1917"/>
                <a:ext cx="270" cy="210"/>
              </a:xfrm>
              <a:custGeom>
                <a:avLst/>
                <a:gdLst>
                  <a:gd name="T0" fmla="*/ 6 w 270"/>
                  <a:gd name="T1" fmla="*/ 210 h 210"/>
                  <a:gd name="T2" fmla="*/ 12 w 270"/>
                  <a:gd name="T3" fmla="*/ 204 h 210"/>
                  <a:gd name="T4" fmla="*/ 18 w 270"/>
                  <a:gd name="T5" fmla="*/ 204 h 210"/>
                  <a:gd name="T6" fmla="*/ 24 w 270"/>
                  <a:gd name="T7" fmla="*/ 198 h 210"/>
                  <a:gd name="T8" fmla="*/ 24 w 270"/>
                  <a:gd name="T9" fmla="*/ 198 h 210"/>
                  <a:gd name="T10" fmla="*/ 30 w 270"/>
                  <a:gd name="T11" fmla="*/ 198 h 210"/>
                  <a:gd name="T12" fmla="*/ 36 w 270"/>
                  <a:gd name="T13" fmla="*/ 192 h 210"/>
                  <a:gd name="T14" fmla="*/ 42 w 270"/>
                  <a:gd name="T15" fmla="*/ 192 h 210"/>
                  <a:gd name="T16" fmla="*/ 48 w 270"/>
                  <a:gd name="T17" fmla="*/ 186 h 210"/>
                  <a:gd name="T18" fmla="*/ 54 w 270"/>
                  <a:gd name="T19" fmla="*/ 186 h 210"/>
                  <a:gd name="T20" fmla="*/ 60 w 270"/>
                  <a:gd name="T21" fmla="*/ 180 h 210"/>
                  <a:gd name="T22" fmla="*/ 66 w 270"/>
                  <a:gd name="T23" fmla="*/ 180 h 210"/>
                  <a:gd name="T24" fmla="*/ 66 w 270"/>
                  <a:gd name="T25" fmla="*/ 174 h 210"/>
                  <a:gd name="T26" fmla="*/ 72 w 270"/>
                  <a:gd name="T27" fmla="*/ 174 h 210"/>
                  <a:gd name="T28" fmla="*/ 78 w 270"/>
                  <a:gd name="T29" fmla="*/ 168 h 210"/>
                  <a:gd name="T30" fmla="*/ 84 w 270"/>
                  <a:gd name="T31" fmla="*/ 168 h 210"/>
                  <a:gd name="T32" fmla="*/ 90 w 270"/>
                  <a:gd name="T33" fmla="*/ 162 h 210"/>
                  <a:gd name="T34" fmla="*/ 96 w 270"/>
                  <a:gd name="T35" fmla="*/ 162 h 210"/>
                  <a:gd name="T36" fmla="*/ 102 w 270"/>
                  <a:gd name="T37" fmla="*/ 156 h 210"/>
                  <a:gd name="T38" fmla="*/ 108 w 270"/>
                  <a:gd name="T39" fmla="*/ 156 h 210"/>
                  <a:gd name="T40" fmla="*/ 108 w 270"/>
                  <a:gd name="T41" fmla="*/ 150 h 210"/>
                  <a:gd name="T42" fmla="*/ 114 w 270"/>
                  <a:gd name="T43" fmla="*/ 144 h 210"/>
                  <a:gd name="T44" fmla="*/ 120 w 270"/>
                  <a:gd name="T45" fmla="*/ 144 h 210"/>
                  <a:gd name="T46" fmla="*/ 126 w 270"/>
                  <a:gd name="T47" fmla="*/ 138 h 210"/>
                  <a:gd name="T48" fmla="*/ 132 w 270"/>
                  <a:gd name="T49" fmla="*/ 132 h 210"/>
                  <a:gd name="T50" fmla="*/ 138 w 270"/>
                  <a:gd name="T51" fmla="*/ 132 h 210"/>
                  <a:gd name="T52" fmla="*/ 144 w 270"/>
                  <a:gd name="T53" fmla="*/ 126 h 210"/>
                  <a:gd name="T54" fmla="*/ 150 w 270"/>
                  <a:gd name="T55" fmla="*/ 120 h 210"/>
                  <a:gd name="T56" fmla="*/ 150 w 270"/>
                  <a:gd name="T57" fmla="*/ 120 h 210"/>
                  <a:gd name="T58" fmla="*/ 156 w 270"/>
                  <a:gd name="T59" fmla="*/ 114 h 210"/>
                  <a:gd name="T60" fmla="*/ 162 w 270"/>
                  <a:gd name="T61" fmla="*/ 108 h 210"/>
                  <a:gd name="T62" fmla="*/ 168 w 270"/>
                  <a:gd name="T63" fmla="*/ 102 h 210"/>
                  <a:gd name="T64" fmla="*/ 174 w 270"/>
                  <a:gd name="T65" fmla="*/ 102 h 210"/>
                  <a:gd name="T66" fmla="*/ 180 w 270"/>
                  <a:gd name="T67" fmla="*/ 96 h 210"/>
                  <a:gd name="T68" fmla="*/ 186 w 270"/>
                  <a:gd name="T69" fmla="*/ 90 h 210"/>
                  <a:gd name="T70" fmla="*/ 192 w 270"/>
                  <a:gd name="T71" fmla="*/ 84 h 210"/>
                  <a:gd name="T72" fmla="*/ 192 w 270"/>
                  <a:gd name="T73" fmla="*/ 78 h 210"/>
                  <a:gd name="T74" fmla="*/ 198 w 270"/>
                  <a:gd name="T75" fmla="*/ 78 h 210"/>
                  <a:gd name="T76" fmla="*/ 204 w 270"/>
                  <a:gd name="T77" fmla="*/ 72 h 210"/>
                  <a:gd name="T78" fmla="*/ 210 w 270"/>
                  <a:gd name="T79" fmla="*/ 66 h 210"/>
                  <a:gd name="T80" fmla="*/ 216 w 270"/>
                  <a:gd name="T81" fmla="*/ 60 h 210"/>
                  <a:gd name="T82" fmla="*/ 222 w 270"/>
                  <a:gd name="T83" fmla="*/ 54 h 210"/>
                  <a:gd name="T84" fmla="*/ 228 w 270"/>
                  <a:gd name="T85" fmla="*/ 48 h 210"/>
                  <a:gd name="T86" fmla="*/ 234 w 270"/>
                  <a:gd name="T87" fmla="*/ 42 h 210"/>
                  <a:gd name="T88" fmla="*/ 234 w 270"/>
                  <a:gd name="T89" fmla="*/ 36 h 210"/>
                  <a:gd name="T90" fmla="*/ 240 w 270"/>
                  <a:gd name="T91" fmla="*/ 30 h 210"/>
                  <a:gd name="T92" fmla="*/ 246 w 270"/>
                  <a:gd name="T93" fmla="*/ 24 h 210"/>
                  <a:gd name="T94" fmla="*/ 252 w 270"/>
                  <a:gd name="T95" fmla="*/ 18 h 210"/>
                  <a:gd name="T96" fmla="*/ 258 w 270"/>
                  <a:gd name="T97" fmla="*/ 12 h 210"/>
                  <a:gd name="T98" fmla="*/ 264 w 270"/>
                  <a:gd name="T99" fmla="*/ 6 h 210"/>
                  <a:gd name="T100" fmla="*/ 270 w 270"/>
                  <a:gd name="T101" fmla="*/ 0 h 21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70" h="210">
                    <a:moveTo>
                      <a:pt x="0" y="210"/>
                    </a:moveTo>
                    <a:lnTo>
                      <a:pt x="0" y="210"/>
                    </a:lnTo>
                    <a:lnTo>
                      <a:pt x="6" y="210"/>
                    </a:lnTo>
                    <a:lnTo>
                      <a:pt x="6" y="204"/>
                    </a:lnTo>
                    <a:lnTo>
                      <a:pt x="12" y="204"/>
                    </a:lnTo>
                    <a:lnTo>
                      <a:pt x="18" y="204"/>
                    </a:lnTo>
                    <a:lnTo>
                      <a:pt x="24" y="198"/>
                    </a:lnTo>
                    <a:lnTo>
                      <a:pt x="30" y="198"/>
                    </a:lnTo>
                    <a:lnTo>
                      <a:pt x="36" y="198"/>
                    </a:lnTo>
                    <a:lnTo>
                      <a:pt x="36" y="192"/>
                    </a:lnTo>
                    <a:lnTo>
                      <a:pt x="42" y="192"/>
                    </a:lnTo>
                    <a:lnTo>
                      <a:pt x="48" y="192"/>
                    </a:lnTo>
                    <a:lnTo>
                      <a:pt x="48" y="186"/>
                    </a:lnTo>
                    <a:lnTo>
                      <a:pt x="54" y="186"/>
                    </a:lnTo>
                    <a:lnTo>
                      <a:pt x="60" y="186"/>
                    </a:lnTo>
                    <a:lnTo>
                      <a:pt x="60" y="180"/>
                    </a:lnTo>
                    <a:lnTo>
                      <a:pt x="66" y="180"/>
                    </a:lnTo>
                    <a:lnTo>
                      <a:pt x="66" y="174"/>
                    </a:lnTo>
                    <a:lnTo>
                      <a:pt x="72" y="174"/>
                    </a:lnTo>
                    <a:lnTo>
                      <a:pt x="78" y="174"/>
                    </a:lnTo>
                    <a:lnTo>
                      <a:pt x="78" y="168"/>
                    </a:lnTo>
                    <a:lnTo>
                      <a:pt x="84" y="168"/>
                    </a:lnTo>
                    <a:lnTo>
                      <a:pt x="90" y="168"/>
                    </a:lnTo>
                    <a:lnTo>
                      <a:pt x="90" y="162"/>
                    </a:lnTo>
                    <a:lnTo>
                      <a:pt x="96" y="162"/>
                    </a:lnTo>
                    <a:lnTo>
                      <a:pt x="96" y="156"/>
                    </a:lnTo>
                    <a:lnTo>
                      <a:pt x="102" y="156"/>
                    </a:lnTo>
                    <a:lnTo>
                      <a:pt x="108" y="156"/>
                    </a:lnTo>
                    <a:lnTo>
                      <a:pt x="108" y="150"/>
                    </a:lnTo>
                    <a:lnTo>
                      <a:pt x="114" y="150"/>
                    </a:lnTo>
                    <a:lnTo>
                      <a:pt x="114" y="144"/>
                    </a:lnTo>
                    <a:lnTo>
                      <a:pt x="120" y="144"/>
                    </a:lnTo>
                    <a:lnTo>
                      <a:pt x="126" y="138"/>
                    </a:lnTo>
                    <a:lnTo>
                      <a:pt x="132" y="138"/>
                    </a:lnTo>
                    <a:lnTo>
                      <a:pt x="132" y="132"/>
                    </a:lnTo>
                    <a:lnTo>
                      <a:pt x="138" y="132"/>
                    </a:lnTo>
                    <a:lnTo>
                      <a:pt x="138" y="126"/>
                    </a:lnTo>
                    <a:lnTo>
                      <a:pt x="144" y="126"/>
                    </a:lnTo>
                    <a:lnTo>
                      <a:pt x="150" y="120"/>
                    </a:lnTo>
                    <a:lnTo>
                      <a:pt x="156" y="120"/>
                    </a:lnTo>
                    <a:lnTo>
                      <a:pt x="156" y="114"/>
                    </a:lnTo>
                    <a:lnTo>
                      <a:pt x="162" y="114"/>
                    </a:lnTo>
                    <a:lnTo>
                      <a:pt x="162" y="108"/>
                    </a:lnTo>
                    <a:lnTo>
                      <a:pt x="168" y="108"/>
                    </a:lnTo>
                    <a:lnTo>
                      <a:pt x="168" y="102"/>
                    </a:lnTo>
                    <a:lnTo>
                      <a:pt x="174" y="102"/>
                    </a:lnTo>
                    <a:lnTo>
                      <a:pt x="174" y="96"/>
                    </a:lnTo>
                    <a:lnTo>
                      <a:pt x="180" y="96"/>
                    </a:lnTo>
                    <a:lnTo>
                      <a:pt x="180" y="90"/>
                    </a:lnTo>
                    <a:lnTo>
                      <a:pt x="186" y="90"/>
                    </a:lnTo>
                    <a:lnTo>
                      <a:pt x="186" y="84"/>
                    </a:lnTo>
                    <a:lnTo>
                      <a:pt x="192" y="84"/>
                    </a:lnTo>
                    <a:lnTo>
                      <a:pt x="192" y="78"/>
                    </a:lnTo>
                    <a:lnTo>
                      <a:pt x="198" y="78"/>
                    </a:lnTo>
                    <a:lnTo>
                      <a:pt x="204" y="72"/>
                    </a:lnTo>
                    <a:lnTo>
                      <a:pt x="210" y="66"/>
                    </a:lnTo>
                    <a:lnTo>
                      <a:pt x="210" y="60"/>
                    </a:lnTo>
                    <a:lnTo>
                      <a:pt x="216" y="60"/>
                    </a:lnTo>
                    <a:lnTo>
                      <a:pt x="216" y="54"/>
                    </a:lnTo>
                    <a:lnTo>
                      <a:pt x="222" y="54"/>
                    </a:lnTo>
                    <a:lnTo>
                      <a:pt x="222" y="48"/>
                    </a:lnTo>
                    <a:lnTo>
                      <a:pt x="228" y="48"/>
                    </a:lnTo>
                    <a:lnTo>
                      <a:pt x="228" y="42"/>
                    </a:lnTo>
                    <a:lnTo>
                      <a:pt x="234" y="42"/>
                    </a:lnTo>
                    <a:lnTo>
                      <a:pt x="234" y="36"/>
                    </a:lnTo>
                    <a:lnTo>
                      <a:pt x="240" y="36"/>
                    </a:lnTo>
                    <a:lnTo>
                      <a:pt x="240" y="30"/>
                    </a:lnTo>
                    <a:lnTo>
                      <a:pt x="246" y="30"/>
                    </a:lnTo>
                    <a:lnTo>
                      <a:pt x="246" y="24"/>
                    </a:lnTo>
                    <a:lnTo>
                      <a:pt x="252" y="24"/>
                    </a:lnTo>
                    <a:lnTo>
                      <a:pt x="252" y="18"/>
                    </a:lnTo>
                    <a:lnTo>
                      <a:pt x="258" y="18"/>
                    </a:lnTo>
                    <a:lnTo>
                      <a:pt x="258" y="12"/>
                    </a:lnTo>
                    <a:lnTo>
                      <a:pt x="264" y="6"/>
                    </a:lnTo>
                    <a:lnTo>
                      <a:pt x="264" y="0"/>
                    </a:lnTo>
                    <a:lnTo>
                      <a:pt x="270" y="0"/>
                    </a:lnTo>
                  </a:path>
                </a:pathLst>
              </a:custGeom>
              <a:noFill/>
              <a:ln w="22225" cmpd="sng">
                <a:solidFill>
                  <a:srgbClr val="3366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6" name="Freeform 35"/>
              <p:cNvSpPr>
                <a:spLocks/>
              </p:cNvSpPr>
              <p:nvPr/>
            </p:nvSpPr>
            <p:spPr bwMode="auto">
              <a:xfrm>
                <a:off x="3210" y="1473"/>
                <a:ext cx="246" cy="444"/>
              </a:xfrm>
              <a:custGeom>
                <a:avLst/>
                <a:gdLst>
                  <a:gd name="T0" fmla="*/ 0 w 246"/>
                  <a:gd name="T1" fmla="*/ 438 h 444"/>
                  <a:gd name="T2" fmla="*/ 6 w 246"/>
                  <a:gd name="T3" fmla="*/ 432 h 444"/>
                  <a:gd name="T4" fmla="*/ 12 w 246"/>
                  <a:gd name="T5" fmla="*/ 426 h 444"/>
                  <a:gd name="T6" fmla="*/ 18 w 246"/>
                  <a:gd name="T7" fmla="*/ 426 h 444"/>
                  <a:gd name="T8" fmla="*/ 18 w 246"/>
                  <a:gd name="T9" fmla="*/ 420 h 444"/>
                  <a:gd name="T10" fmla="*/ 24 w 246"/>
                  <a:gd name="T11" fmla="*/ 414 h 444"/>
                  <a:gd name="T12" fmla="*/ 30 w 246"/>
                  <a:gd name="T13" fmla="*/ 408 h 444"/>
                  <a:gd name="T14" fmla="*/ 30 w 246"/>
                  <a:gd name="T15" fmla="*/ 402 h 444"/>
                  <a:gd name="T16" fmla="*/ 36 w 246"/>
                  <a:gd name="T17" fmla="*/ 396 h 444"/>
                  <a:gd name="T18" fmla="*/ 42 w 246"/>
                  <a:gd name="T19" fmla="*/ 390 h 444"/>
                  <a:gd name="T20" fmla="*/ 42 w 246"/>
                  <a:gd name="T21" fmla="*/ 384 h 444"/>
                  <a:gd name="T22" fmla="*/ 48 w 246"/>
                  <a:gd name="T23" fmla="*/ 378 h 444"/>
                  <a:gd name="T24" fmla="*/ 54 w 246"/>
                  <a:gd name="T25" fmla="*/ 372 h 444"/>
                  <a:gd name="T26" fmla="*/ 60 w 246"/>
                  <a:gd name="T27" fmla="*/ 366 h 444"/>
                  <a:gd name="T28" fmla="*/ 60 w 246"/>
                  <a:gd name="T29" fmla="*/ 360 h 444"/>
                  <a:gd name="T30" fmla="*/ 66 w 246"/>
                  <a:gd name="T31" fmla="*/ 354 h 444"/>
                  <a:gd name="T32" fmla="*/ 72 w 246"/>
                  <a:gd name="T33" fmla="*/ 348 h 444"/>
                  <a:gd name="T34" fmla="*/ 72 w 246"/>
                  <a:gd name="T35" fmla="*/ 342 h 444"/>
                  <a:gd name="T36" fmla="*/ 78 w 246"/>
                  <a:gd name="T37" fmla="*/ 336 h 444"/>
                  <a:gd name="T38" fmla="*/ 84 w 246"/>
                  <a:gd name="T39" fmla="*/ 330 h 444"/>
                  <a:gd name="T40" fmla="*/ 84 w 246"/>
                  <a:gd name="T41" fmla="*/ 318 h 444"/>
                  <a:gd name="T42" fmla="*/ 90 w 246"/>
                  <a:gd name="T43" fmla="*/ 312 h 444"/>
                  <a:gd name="T44" fmla="*/ 96 w 246"/>
                  <a:gd name="T45" fmla="*/ 306 h 444"/>
                  <a:gd name="T46" fmla="*/ 102 w 246"/>
                  <a:gd name="T47" fmla="*/ 300 h 444"/>
                  <a:gd name="T48" fmla="*/ 102 w 246"/>
                  <a:gd name="T49" fmla="*/ 294 h 444"/>
                  <a:gd name="T50" fmla="*/ 108 w 246"/>
                  <a:gd name="T51" fmla="*/ 288 h 444"/>
                  <a:gd name="T52" fmla="*/ 114 w 246"/>
                  <a:gd name="T53" fmla="*/ 282 h 444"/>
                  <a:gd name="T54" fmla="*/ 114 w 246"/>
                  <a:gd name="T55" fmla="*/ 270 h 444"/>
                  <a:gd name="T56" fmla="*/ 120 w 246"/>
                  <a:gd name="T57" fmla="*/ 264 h 444"/>
                  <a:gd name="T58" fmla="*/ 126 w 246"/>
                  <a:gd name="T59" fmla="*/ 258 h 444"/>
                  <a:gd name="T60" fmla="*/ 126 w 246"/>
                  <a:gd name="T61" fmla="*/ 252 h 444"/>
                  <a:gd name="T62" fmla="*/ 132 w 246"/>
                  <a:gd name="T63" fmla="*/ 240 h 444"/>
                  <a:gd name="T64" fmla="*/ 138 w 246"/>
                  <a:gd name="T65" fmla="*/ 234 h 444"/>
                  <a:gd name="T66" fmla="*/ 144 w 246"/>
                  <a:gd name="T67" fmla="*/ 228 h 444"/>
                  <a:gd name="T68" fmla="*/ 144 w 246"/>
                  <a:gd name="T69" fmla="*/ 216 h 444"/>
                  <a:gd name="T70" fmla="*/ 150 w 246"/>
                  <a:gd name="T71" fmla="*/ 210 h 444"/>
                  <a:gd name="T72" fmla="*/ 156 w 246"/>
                  <a:gd name="T73" fmla="*/ 204 h 444"/>
                  <a:gd name="T74" fmla="*/ 156 w 246"/>
                  <a:gd name="T75" fmla="*/ 192 h 444"/>
                  <a:gd name="T76" fmla="*/ 162 w 246"/>
                  <a:gd name="T77" fmla="*/ 186 h 444"/>
                  <a:gd name="T78" fmla="*/ 168 w 246"/>
                  <a:gd name="T79" fmla="*/ 180 h 444"/>
                  <a:gd name="T80" fmla="*/ 168 w 246"/>
                  <a:gd name="T81" fmla="*/ 168 h 444"/>
                  <a:gd name="T82" fmla="*/ 174 w 246"/>
                  <a:gd name="T83" fmla="*/ 162 h 444"/>
                  <a:gd name="T84" fmla="*/ 180 w 246"/>
                  <a:gd name="T85" fmla="*/ 156 h 444"/>
                  <a:gd name="T86" fmla="*/ 186 w 246"/>
                  <a:gd name="T87" fmla="*/ 144 h 444"/>
                  <a:gd name="T88" fmla="*/ 186 w 246"/>
                  <a:gd name="T89" fmla="*/ 138 h 444"/>
                  <a:gd name="T90" fmla="*/ 192 w 246"/>
                  <a:gd name="T91" fmla="*/ 126 h 444"/>
                  <a:gd name="T92" fmla="*/ 198 w 246"/>
                  <a:gd name="T93" fmla="*/ 120 h 444"/>
                  <a:gd name="T94" fmla="*/ 198 w 246"/>
                  <a:gd name="T95" fmla="*/ 108 h 444"/>
                  <a:gd name="T96" fmla="*/ 204 w 246"/>
                  <a:gd name="T97" fmla="*/ 102 h 444"/>
                  <a:gd name="T98" fmla="*/ 210 w 246"/>
                  <a:gd name="T99" fmla="*/ 90 h 444"/>
                  <a:gd name="T100" fmla="*/ 210 w 246"/>
                  <a:gd name="T101" fmla="*/ 84 h 444"/>
                  <a:gd name="T102" fmla="*/ 216 w 246"/>
                  <a:gd name="T103" fmla="*/ 72 h 444"/>
                  <a:gd name="T104" fmla="*/ 222 w 246"/>
                  <a:gd name="T105" fmla="*/ 60 h 444"/>
                  <a:gd name="T106" fmla="*/ 228 w 246"/>
                  <a:gd name="T107" fmla="*/ 54 h 444"/>
                  <a:gd name="T108" fmla="*/ 228 w 246"/>
                  <a:gd name="T109" fmla="*/ 42 h 444"/>
                  <a:gd name="T110" fmla="*/ 234 w 246"/>
                  <a:gd name="T111" fmla="*/ 30 h 444"/>
                  <a:gd name="T112" fmla="*/ 240 w 246"/>
                  <a:gd name="T113" fmla="*/ 24 h 444"/>
                  <a:gd name="T114" fmla="*/ 240 w 246"/>
                  <a:gd name="T115" fmla="*/ 12 h 444"/>
                  <a:gd name="T116" fmla="*/ 246 w 246"/>
                  <a:gd name="T117" fmla="*/ 0 h 444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246" h="444">
                    <a:moveTo>
                      <a:pt x="0" y="444"/>
                    </a:moveTo>
                    <a:lnTo>
                      <a:pt x="0" y="444"/>
                    </a:lnTo>
                    <a:lnTo>
                      <a:pt x="0" y="438"/>
                    </a:lnTo>
                    <a:lnTo>
                      <a:pt x="6" y="438"/>
                    </a:lnTo>
                    <a:lnTo>
                      <a:pt x="6" y="432"/>
                    </a:lnTo>
                    <a:lnTo>
                      <a:pt x="12" y="432"/>
                    </a:lnTo>
                    <a:lnTo>
                      <a:pt x="12" y="426"/>
                    </a:lnTo>
                    <a:lnTo>
                      <a:pt x="18" y="426"/>
                    </a:lnTo>
                    <a:lnTo>
                      <a:pt x="18" y="420"/>
                    </a:lnTo>
                    <a:lnTo>
                      <a:pt x="18" y="414"/>
                    </a:lnTo>
                    <a:lnTo>
                      <a:pt x="24" y="414"/>
                    </a:lnTo>
                    <a:lnTo>
                      <a:pt x="24" y="408"/>
                    </a:lnTo>
                    <a:lnTo>
                      <a:pt x="30" y="408"/>
                    </a:lnTo>
                    <a:lnTo>
                      <a:pt x="30" y="402"/>
                    </a:lnTo>
                    <a:lnTo>
                      <a:pt x="36" y="396"/>
                    </a:lnTo>
                    <a:lnTo>
                      <a:pt x="36" y="390"/>
                    </a:lnTo>
                    <a:lnTo>
                      <a:pt x="42" y="390"/>
                    </a:lnTo>
                    <a:lnTo>
                      <a:pt x="42" y="384"/>
                    </a:lnTo>
                    <a:lnTo>
                      <a:pt x="48" y="384"/>
                    </a:lnTo>
                    <a:lnTo>
                      <a:pt x="48" y="378"/>
                    </a:lnTo>
                    <a:lnTo>
                      <a:pt x="48" y="372"/>
                    </a:lnTo>
                    <a:lnTo>
                      <a:pt x="54" y="372"/>
                    </a:lnTo>
                    <a:lnTo>
                      <a:pt x="54" y="366"/>
                    </a:lnTo>
                    <a:lnTo>
                      <a:pt x="60" y="366"/>
                    </a:lnTo>
                    <a:lnTo>
                      <a:pt x="60" y="360"/>
                    </a:lnTo>
                    <a:lnTo>
                      <a:pt x="66" y="354"/>
                    </a:lnTo>
                    <a:lnTo>
                      <a:pt x="66" y="348"/>
                    </a:lnTo>
                    <a:lnTo>
                      <a:pt x="72" y="348"/>
                    </a:lnTo>
                    <a:lnTo>
                      <a:pt x="72" y="342"/>
                    </a:lnTo>
                    <a:lnTo>
                      <a:pt x="72" y="336"/>
                    </a:lnTo>
                    <a:lnTo>
                      <a:pt x="78" y="336"/>
                    </a:lnTo>
                    <a:lnTo>
                      <a:pt x="78" y="330"/>
                    </a:lnTo>
                    <a:lnTo>
                      <a:pt x="84" y="330"/>
                    </a:lnTo>
                    <a:lnTo>
                      <a:pt x="84" y="324"/>
                    </a:lnTo>
                    <a:lnTo>
                      <a:pt x="84" y="318"/>
                    </a:lnTo>
                    <a:lnTo>
                      <a:pt x="90" y="318"/>
                    </a:lnTo>
                    <a:lnTo>
                      <a:pt x="90" y="312"/>
                    </a:lnTo>
                    <a:lnTo>
                      <a:pt x="96" y="306"/>
                    </a:lnTo>
                    <a:lnTo>
                      <a:pt x="96" y="300"/>
                    </a:lnTo>
                    <a:lnTo>
                      <a:pt x="102" y="300"/>
                    </a:lnTo>
                    <a:lnTo>
                      <a:pt x="102" y="294"/>
                    </a:lnTo>
                    <a:lnTo>
                      <a:pt x="108" y="288"/>
                    </a:lnTo>
                    <a:lnTo>
                      <a:pt x="108" y="282"/>
                    </a:lnTo>
                    <a:lnTo>
                      <a:pt x="114" y="282"/>
                    </a:lnTo>
                    <a:lnTo>
                      <a:pt x="114" y="276"/>
                    </a:lnTo>
                    <a:lnTo>
                      <a:pt x="114" y="270"/>
                    </a:lnTo>
                    <a:lnTo>
                      <a:pt x="120" y="270"/>
                    </a:lnTo>
                    <a:lnTo>
                      <a:pt x="120" y="264"/>
                    </a:lnTo>
                    <a:lnTo>
                      <a:pt x="120" y="258"/>
                    </a:lnTo>
                    <a:lnTo>
                      <a:pt x="126" y="258"/>
                    </a:lnTo>
                    <a:lnTo>
                      <a:pt x="126" y="252"/>
                    </a:lnTo>
                    <a:lnTo>
                      <a:pt x="132" y="246"/>
                    </a:lnTo>
                    <a:lnTo>
                      <a:pt x="132" y="240"/>
                    </a:lnTo>
                    <a:lnTo>
                      <a:pt x="138" y="234"/>
                    </a:lnTo>
                    <a:lnTo>
                      <a:pt x="138" y="228"/>
                    </a:lnTo>
                    <a:lnTo>
                      <a:pt x="144" y="228"/>
                    </a:lnTo>
                    <a:lnTo>
                      <a:pt x="144" y="222"/>
                    </a:lnTo>
                    <a:lnTo>
                      <a:pt x="144" y="216"/>
                    </a:lnTo>
                    <a:lnTo>
                      <a:pt x="150" y="216"/>
                    </a:lnTo>
                    <a:lnTo>
                      <a:pt x="150" y="210"/>
                    </a:lnTo>
                    <a:lnTo>
                      <a:pt x="150" y="204"/>
                    </a:lnTo>
                    <a:lnTo>
                      <a:pt x="156" y="204"/>
                    </a:lnTo>
                    <a:lnTo>
                      <a:pt x="156" y="198"/>
                    </a:lnTo>
                    <a:lnTo>
                      <a:pt x="156" y="192"/>
                    </a:lnTo>
                    <a:lnTo>
                      <a:pt x="162" y="192"/>
                    </a:lnTo>
                    <a:lnTo>
                      <a:pt x="162" y="186"/>
                    </a:lnTo>
                    <a:lnTo>
                      <a:pt x="162" y="180"/>
                    </a:lnTo>
                    <a:lnTo>
                      <a:pt x="168" y="180"/>
                    </a:lnTo>
                    <a:lnTo>
                      <a:pt x="168" y="174"/>
                    </a:lnTo>
                    <a:lnTo>
                      <a:pt x="168" y="168"/>
                    </a:lnTo>
                    <a:lnTo>
                      <a:pt x="174" y="168"/>
                    </a:lnTo>
                    <a:lnTo>
                      <a:pt x="174" y="162"/>
                    </a:lnTo>
                    <a:lnTo>
                      <a:pt x="174" y="156"/>
                    </a:lnTo>
                    <a:lnTo>
                      <a:pt x="180" y="156"/>
                    </a:lnTo>
                    <a:lnTo>
                      <a:pt x="180" y="150"/>
                    </a:lnTo>
                    <a:lnTo>
                      <a:pt x="180" y="144"/>
                    </a:lnTo>
                    <a:lnTo>
                      <a:pt x="186" y="144"/>
                    </a:lnTo>
                    <a:lnTo>
                      <a:pt x="186" y="138"/>
                    </a:lnTo>
                    <a:lnTo>
                      <a:pt x="186" y="132"/>
                    </a:lnTo>
                    <a:lnTo>
                      <a:pt x="192" y="132"/>
                    </a:lnTo>
                    <a:lnTo>
                      <a:pt x="192" y="126"/>
                    </a:lnTo>
                    <a:lnTo>
                      <a:pt x="192" y="120"/>
                    </a:lnTo>
                    <a:lnTo>
                      <a:pt x="198" y="120"/>
                    </a:lnTo>
                    <a:lnTo>
                      <a:pt x="198" y="114"/>
                    </a:lnTo>
                    <a:lnTo>
                      <a:pt x="198" y="108"/>
                    </a:lnTo>
                    <a:lnTo>
                      <a:pt x="204" y="102"/>
                    </a:lnTo>
                    <a:lnTo>
                      <a:pt x="204" y="96"/>
                    </a:lnTo>
                    <a:lnTo>
                      <a:pt x="210" y="90"/>
                    </a:lnTo>
                    <a:lnTo>
                      <a:pt x="210" y="84"/>
                    </a:lnTo>
                    <a:lnTo>
                      <a:pt x="216" y="78"/>
                    </a:lnTo>
                    <a:lnTo>
                      <a:pt x="216" y="72"/>
                    </a:lnTo>
                    <a:lnTo>
                      <a:pt x="216" y="66"/>
                    </a:lnTo>
                    <a:lnTo>
                      <a:pt x="222" y="66"/>
                    </a:lnTo>
                    <a:lnTo>
                      <a:pt x="222" y="60"/>
                    </a:lnTo>
                    <a:lnTo>
                      <a:pt x="222" y="54"/>
                    </a:lnTo>
                    <a:lnTo>
                      <a:pt x="228" y="54"/>
                    </a:lnTo>
                    <a:lnTo>
                      <a:pt x="228" y="48"/>
                    </a:lnTo>
                    <a:lnTo>
                      <a:pt x="228" y="42"/>
                    </a:lnTo>
                    <a:lnTo>
                      <a:pt x="234" y="36"/>
                    </a:lnTo>
                    <a:lnTo>
                      <a:pt x="234" y="30"/>
                    </a:lnTo>
                    <a:lnTo>
                      <a:pt x="234" y="24"/>
                    </a:lnTo>
                    <a:lnTo>
                      <a:pt x="240" y="24"/>
                    </a:lnTo>
                    <a:lnTo>
                      <a:pt x="240" y="18"/>
                    </a:lnTo>
                    <a:lnTo>
                      <a:pt x="240" y="12"/>
                    </a:lnTo>
                    <a:lnTo>
                      <a:pt x="246" y="6"/>
                    </a:lnTo>
                    <a:lnTo>
                      <a:pt x="246" y="0"/>
                    </a:lnTo>
                  </a:path>
                </a:pathLst>
              </a:custGeom>
              <a:noFill/>
              <a:ln w="22225" cmpd="sng">
                <a:solidFill>
                  <a:srgbClr val="3366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75" name="Group 36"/>
            <p:cNvGrpSpPr>
              <a:grpSpLocks/>
            </p:cNvGrpSpPr>
            <p:nvPr/>
          </p:nvGrpSpPr>
          <p:grpSpPr bwMode="auto">
            <a:xfrm>
              <a:off x="4903" y="1440"/>
              <a:ext cx="332" cy="212"/>
              <a:chOff x="3231" y="1392"/>
              <a:chExt cx="369" cy="236"/>
            </a:xfrm>
          </p:grpSpPr>
          <p:graphicFrame>
            <p:nvGraphicFramePr>
              <p:cNvPr id="10301" name="Object 37"/>
              <p:cNvGraphicFramePr>
                <a:graphicFrameLocks noChangeAspect="1"/>
              </p:cNvGraphicFramePr>
              <p:nvPr/>
            </p:nvGraphicFramePr>
            <p:xfrm>
              <a:off x="3231" y="1392"/>
              <a:ext cx="292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11" name="公式" r:id="rId43" imgW="180880" imgH="142732" progId="Equation.3">
                      <p:embed/>
                    </p:oleObj>
                  </mc:Choice>
                  <mc:Fallback>
                    <p:oleObj name="公式" r:id="rId43" imgW="180880" imgH="142732" progId="Equation.3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31" y="1392"/>
                            <a:ext cx="292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02" name="Oval 38"/>
              <p:cNvSpPr>
                <a:spLocks noChangeArrowheads="1"/>
              </p:cNvSpPr>
              <p:nvPr/>
            </p:nvSpPr>
            <p:spPr bwMode="auto">
              <a:xfrm>
                <a:off x="3559" y="1518"/>
                <a:ext cx="41" cy="4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76" name="Group 39"/>
            <p:cNvGrpSpPr>
              <a:grpSpLocks/>
            </p:cNvGrpSpPr>
            <p:nvPr/>
          </p:nvGrpSpPr>
          <p:grpSpPr bwMode="auto">
            <a:xfrm>
              <a:off x="5225" y="1218"/>
              <a:ext cx="375" cy="398"/>
              <a:chOff x="5132" y="1218"/>
              <a:chExt cx="375" cy="398"/>
            </a:xfrm>
          </p:grpSpPr>
          <p:sp>
            <p:nvSpPr>
              <p:cNvPr id="10297" name="Line 40"/>
              <p:cNvSpPr>
                <a:spLocks noChangeShapeType="1"/>
              </p:cNvSpPr>
              <p:nvPr/>
            </p:nvSpPr>
            <p:spPr bwMode="auto">
              <a:xfrm>
                <a:off x="5162" y="1564"/>
                <a:ext cx="34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298" name="Object 41"/>
              <p:cNvGraphicFramePr>
                <a:graphicFrameLocks noChangeAspect="1"/>
              </p:cNvGraphicFramePr>
              <p:nvPr/>
            </p:nvGraphicFramePr>
            <p:xfrm>
              <a:off x="5287" y="1348"/>
              <a:ext cx="190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12" name="公式" r:id="rId45" imgW="104584" imgH="162020" progId="Equation.3">
                      <p:embed/>
                    </p:oleObj>
                  </mc:Choice>
                  <mc:Fallback>
                    <p:oleObj name="公式" r:id="rId45" imgW="104584" imgH="162020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7" y="1348"/>
                            <a:ext cx="190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99" name="Line 42"/>
              <p:cNvSpPr>
                <a:spLocks noChangeShapeType="1"/>
              </p:cNvSpPr>
              <p:nvPr/>
            </p:nvSpPr>
            <p:spPr bwMode="auto">
              <a:xfrm flipV="1">
                <a:off x="5132" y="1218"/>
                <a:ext cx="0" cy="3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0" name="Arc 43"/>
              <p:cNvSpPr>
                <a:spLocks/>
              </p:cNvSpPr>
              <p:nvPr/>
            </p:nvSpPr>
            <p:spPr bwMode="auto">
              <a:xfrm>
                <a:off x="5175" y="1478"/>
                <a:ext cx="78" cy="87"/>
              </a:xfrm>
              <a:custGeom>
                <a:avLst/>
                <a:gdLst>
                  <a:gd name="T0" fmla="*/ 0 w 21600"/>
                  <a:gd name="T1" fmla="*/ 0 h 24374"/>
                  <a:gd name="T2" fmla="*/ 0 w 21600"/>
                  <a:gd name="T3" fmla="*/ 0 h 24374"/>
                  <a:gd name="T4" fmla="*/ 0 w 21600"/>
                  <a:gd name="T5" fmla="*/ 0 h 243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374" fill="none" extrusionOk="0">
                    <a:moveTo>
                      <a:pt x="9386" y="-1"/>
                    </a:moveTo>
                    <a:cubicBezTo>
                      <a:pt x="16853" y="3602"/>
                      <a:pt x="21600" y="11162"/>
                      <a:pt x="21600" y="19454"/>
                    </a:cubicBezTo>
                    <a:cubicBezTo>
                      <a:pt x="21600" y="21110"/>
                      <a:pt x="21409" y="22761"/>
                      <a:pt x="21032" y="24374"/>
                    </a:cubicBezTo>
                  </a:path>
                  <a:path w="21600" h="24374" stroke="0" extrusionOk="0">
                    <a:moveTo>
                      <a:pt x="9386" y="-1"/>
                    </a:moveTo>
                    <a:cubicBezTo>
                      <a:pt x="16853" y="3602"/>
                      <a:pt x="21600" y="11162"/>
                      <a:pt x="21600" y="19454"/>
                    </a:cubicBezTo>
                    <a:cubicBezTo>
                      <a:pt x="21600" y="21110"/>
                      <a:pt x="21409" y="22761"/>
                      <a:pt x="21032" y="24374"/>
                    </a:cubicBezTo>
                    <a:lnTo>
                      <a:pt x="0" y="19454"/>
                    </a:lnTo>
                    <a:lnTo>
                      <a:pt x="9386" y="-1"/>
                    </a:lnTo>
                    <a:close/>
                  </a:path>
                </a:pathLst>
              </a:custGeom>
              <a:noFill/>
              <a:ln w="38100">
                <a:solidFill>
                  <a:srgbClr val="FF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77" name="Group 44"/>
            <p:cNvGrpSpPr>
              <a:grpSpLocks/>
            </p:cNvGrpSpPr>
            <p:nvPr/>
          </p:nvGrpSpPr>
          <p:grpSpPr bwMode="auto">
            <a:xfrm>
              <a:off x="4904" y="1746"/>
              <a:ext cx="420" cy="528"/>
              <a:chOff x="4811" y="1842"/>
              <a:chExt cx="420" cy="528"/>
            </a:xfrm>
          </p:grpSpPr>
          <p:sp>
            <p:nvSpPr>
              <p:cNvPr id="10295" name="Line 45"/>
              <p:cNvSpPr>
                <a:spLocks noChangeShapeType="1"/>
              </p:cNvSpPr>
              <p:nvPr/>
            </p:nvSpPr>
            <p:spPr bwMode="auto">
              <a:xfrm>
                <a:off x="4984" y="1842"/>
                <a:ext cx="0" cy="303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296" name="Object 46"/>
              <p:cNvGraphicFramePr>
                <a:graphicFrameLocks noChangeAspect="1"/>
              </p:cNvGraphicFramePr>
              <p:nvPr/>
            </p:nvGraphicFramePr>
            <p:xfrm>
              <a:off x="4811" y="2168"/>
              <a:ext cx="420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13" name="Equation" r:id="rId47" imgW="638223" imgH="295323" progId="Equation.3">
                      <p:embed/>
                    </p:oleObj>
                  </mc:Choice>
                  <mc:Fallback>
                    <p:oleObj name="Equation" r:id="rId47" imgW="638223" imgH="295323" progId="Equation.3">
                      <p:embed/>
                      <p:pic>
                        <p:nvPicPr>
                          <p:cNvPr id="0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11" y="2168"/>
                            <a:ext cx="420" cy="2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278" name="Group 47"/>
            <p:cNvGrpSpPr>
              <a:grpSpLocks/>
            </p:cNvGrpSpPr>
            <p:nvPr/>
          </p:nvGrpSpPr>
          <p:grpSpPr bwMode="auto">
            <a:xfrm>
              <a:off x="5243" y="1122"/>
              <a:ext cx="373" cy="432"/>
              <a:chOff x="5150" y="1218"/>
              <a:chExt cx="373" cy="432"/>
            </a:xfrm>
          </p:grpSpPr>
          <p:sp>
            <p:nvSpPr>
              <p:cNvPr id="10292" name="Line 48"/>
              <p:cNvSpPr>
                <a:spLocks noChangeShapeType="1"/>
              </p:cNvSpPr>
              <p:nvPr/>
            </p:nvSpPr>
            <p:spPr bwMode="auto">
              <a:xfrm flipV="1">
                <a:off x="5150" y="1333"/>
                <a:ext cx="192" cy="3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293" name="Object 49"/>
              <p:cNvGraphicFramePr>
                <a:graphicFrameLocks noChangeAspect="1"/>
              </p:cNvGraphicFramePr>
              <p:nvPr/>
            </p:nvGraphicFramePr>
            <p:xfrm>
              <a:off x="5342" y="1238"/>
              <a:ext cx="168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14" name="Equation" r:id="rId49" imgW="247745" imgH="285893" progId="Equation.3">
                      <p:embed/>
                    </p:oleObj>
                  </mc:Choice>
                  <mc:Fallback>
                    <p:oleObj name="Equation" r:id="rId49" imgW="247745" imgH="285893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42" y="1238"/>
                            <a:ext cx="168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94" name="Line 50"/>
              <p:cNvSpPr>
                <a:spLocks noChangeShapeType="1"/>
              </p:cNvSpPr>
              <p:nvPr/>
            </p:nvSpPr>
            <p:spPr bwMode="auto">
              <a:xfrm>
                <a:off x="5353" y="1218"/>
                <a:ext cx="1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79" name="Group 51"/>
            <p:cNvGrpSpPr>
              <a:grpSpLocks/>
            </p:cNvGrpSpPr>
            <p:nvPr/>
          </p:nvGrpSpPr>
          <p:grpSpPr bwMode="auto">
            <a:xfrm>
              <a:off x="4189" y="1776"/>
              <a:ext cx="553" cy="211"/>
              <a:chOff x="4096" y="1872"/>
              <a:chExt cx="553" cy="211"/>
            </a:xfrm>
          </p:grpSpPr>
          <p:sp>
            <p:nvSpPr>
              <p:cNvPr id="10289" name="Line 52"/>
              <p:cNvSpPr>
                <a:spLocks noChangeShapeType="1"/>
              </p:cNvSpPr>
              <p:nvPr/>
            </p:nvSpPr>
            <p:spPr bwMode="auto">
              <a:xfrm flipH="1">
                <a:off x="4304" y="1987"/>
                <a:ext cx="34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290" name="Object 53"/>
              <p:cNvGraphicFramePr>
                <a:graphicFrameLocks noChangeAspect="1"/>
              </p:cNvGraphicFramePr>
              <p:nvPr/>
            </p:nvGraphicFramePr>
            <p:xfrm>
              <a:off x="4096" y="1892"/>
              <a:ext cx="224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15" name="Equation" r:id="rId51" imgW="333470" imgH="285893" progId="Equation.3">
                      <p:embed/>
                    </p:oleObj>
                  </mc:Choice>
                  <mc:Fallback>
                    <p:oleObj name="Equation" r:id="rId51" imgW="333470" imgH="285893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96" y="1892"/>
                            <a:ext cx="224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91" name="Line 54"/>
              <p:cNvSpPr>
                <a:spLocks noChangeShapeType="1"/>
              </p:cNvSpPr>
              <p:nvPr/>
            </p:nvSpPr>
            <p:spPr bwMode="auto">
              <a:xfrm>
                <a:off x="4128" y="187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80" name="Group 55"/>
            <p:cNvGrpSpPr>
              <a:grpSpLocks/>
            </p:cNvGrpSpPr>
            <p:nvPr/>
          </p:nvGrpSpPr>
          <p:grpSpPr bwMode="auto">
            <a:xfrm>
              <a:off x="4742" y="1876"/>
              <a:ext cx="207" cy="227"/>
              <a:chOff x="2824" y="2244"/>
              <a:chExt cx="230" cy="252"/>
            </a:xfrm>
          </p:grpSpPr>
          <p:graphicFrame>
            <p:nvGraphicFramePr>
              <p:cNvPr id="10287" name="Object 56"/>
              <p:cNvGraphicFramePr>
                <a:graphicFrameLocks noChangeAspect="1"/>
              </p:cNvGraphicFramePr>
              <p:nvPr/>
            </p:nvGraphicFramePr>
            <p:xfrm>
              <a:off x="2832" y="2256"/>
              <a:ext cx="222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16" name="公式" r:id="rId53" imgW="133302" imgH="142732" progId="Equation.3">
                      <p:embed/>
                    </p:oleObj>
                  </mc:Choice>
                  <mc:Fallback>
                    <p:oleObj name="公式" r:id="rId53" imgW="133302" imgH="142732" progId="Equation.3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2256"/>
                            <a:ext cx="222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88" name="Oval 57"/>
              <p:cNvSpPr>
                <a:spLocks noChangeArrowheads="1"/>
              </p:cNvSpPr>
              <p:nvPr/>
            </p:nvSpPr>
            <p:spPr bwMode="auto">
              <a:xfrm>
                <a:off x="2824" y="2244"/>
                <a:ext cx="41" cy="4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81" name="Group 58"/>
            <p:cNvGrpSpPr>
              <a:grpSpLocks/>
            </p:cNvGrpSpPr>
            <p:nvPr/>
          </p:nvGrpSpPr>
          <p:grpSpPr bwMode="auto">
            <a:xfrm>
              <a:off x="4221" y="912"/>
              <a:ext cx="1341" cy="1602"/>
              <a:chOff x="4128" y="912"/>
              <a:chExt cx="1341" cy="1602"/>
            </a:xfrm>
          </p:grpSpPr>
          <p:sp>
            <p:nvSpPr>
              <p:cNvPr id="10282" name="Line 59"/>
              <p:cNvSpPr>
                <a:spLocks noChangeShapeType="1"/>
              </p:cNvSpPr>
              <p:nvPr/>
            </p:nvSpPr>
            <p:spPr bwMode="auto">
              <a:xfrm>
                <a:off x="4128" y="2297"/>
                <a:ext cx="130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3" name="Line 60"/>
              <p:cNvSpPr>
                <a:spLocks noChangeShapeType="1"/>
              </p:cNvSpPr>
              <p:nvPr/>
            </p:nvSpPr>
            <p:spPr bwMode="auto">
              <a:xfrm flipV="1">
                <a:off x="4671" y="912"/>
                <a:ext cx="0" cy="13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284" name="Object 61"/>
              <p:cNvGraphicFramePr>
                <a:graphicFrameLocks noChangeAspect="1"/>
              </p:cNvGraphicFramePr>
              <p:nvPr/>
            </p:nvGraphicFramePr>
            <p:xfrm>
              <a:off x="4704" y="912"/>
              <a:ext cx="199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17" name="公式" r:id="rId55" imgW="123873" imgH="142732" progId="Equation.3">
                      <p:embed/>
                    </p:oleObj>
                  </mc:Choice>
                  <mc:Fallback>
                    <p:oleObj name="公式" r:id="rId55" imgW="123873" imgH="142732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" y="912"/>
                            <a:ext cx="199" cy="2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85" name="Object 62"/>
              <p:cNvGraphicFramePr>
                <a:graphicFrameLocks noChangeAspect="1"/>
              </p:cNvGraphicFramePr>
              <p:nvPr/>
            </p:nvGraphicFramePr>
            <p:xfrm>
              <a:off x="5291" y="2315"/>
              <a:ext cx="178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18" name="公式" r:id="rId57" imgW="104584" imgH="123873" progId="Equation.3">
                      <p:embed/>
                    </p:oleObj>
                  </mc:Choice>
                  <mc:Fallback>
                    <p:oleObj name="公式" r:id="rId57" imgW="104584" imgH="123873" progId="Equation.3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91" y="2315"/>
                            <a:ext cx="178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0286" name="Picture 63"/>
              <p:cNvPicPr>
                <a:picLocks noChangeAspect="1" noChangeArrowheads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08" y="2304"/>
                <a:ext cx="192" cy="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70722" name="AutoShape 66"/>
          <p:cNvSpPr>
            <a:spLocks noChangeArrowheads="1"/>
          </p:cNvSpPr>
          <p:nvPr/>
        </p:nvSpPr>
        <p:spPr bwMode="auto">
          <a:xfrm>
            <a:off x="8243888" y="3213100"/>
            <a:ext cx="720725" cy="358775"/>
          </a:xfrm>
          <a:prstGeom prst="wedgeEllipseCallout">
            <a:avLst>
              <a:gd name="adj1" fmla="val -97796"/>
              <a:gd name="adj2" fmla="val -90264"/>
            </a:avLst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zh-CN" sz="2000"/>
              <a:t>P19</a:t>
            </a:r>
          </a:p>
        </p:txBody>
      </p:sp>
      <p:sp>
        <p:nvSpPr>
          <p:cNvPr id="70723" name="AutoShape 67"/>
          <p:cNvSpPr>
            <a:spLocks noChangeArrowheads="1"/>
          </p:cNvSpPr>
          <p:nvPr/>
        </p:nvSpPr>
        <p:spPr bwMode="auto">
          <a:xfrm>
            <a:off x="4572000" y="4437063"/>
            <a:ext cx="3313113" cy="576262"/>
          </a:xfrm>
          <a:prstGeom prst="wedgeRoundRectCallout">
            <a:avLst>
              <a:gd name="adj1" fmla="val 32079"/>
              <a:gd name="adj2" fmla="val -417495"/>
              <a:gd name="adj3" fmla="val 16667"/>
            </a:avLst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zh-CN" sz="2000"/>
              <a:t>①</a:t>
            </a:r>
            <a:r>
              <a:rPr lang="zh-CN" altLang="en-US" sz="2000"/>
              <a:t>可以做到</a:t>
            </a:r>
            <a:r>
              <a:rPr lang="en-US" altLang="zh-CN" sz="2000"/>
              <a:t>; ②</a:t>
            </a:r>
            <a:r>
              <a:rPr lang="zh-CN" altLang="en-US" sz="2000"/>
              <a:t>结果简洁</a:t>
            </a:r>
          </a:p>
        </p:txBody>
      </p:sp>
      <p:sp>
        <p:nvSpPr>
          <p:cNvPr id="67" name="AutoShape 106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0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7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7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utoUpdateAnimBg="0"/>
      <p:bldP spid="70665" grpId="0" build="p" autoUpdateAnimBg="0"/>
      <p:bldP spid="70668" grpId="0" autoUpdateAnimBg="0"/>
      <p:bldP spid="70673" grpId="0" autoUpdateAnimBg="0"/>
      <p:bldP spid="70675" grpId="0" autoUpdateAnimBg="0"/>
      <p:bldP spid="70679" grpId="0" autoUpdateAnimBg="0"/>
      <p:bldP spid="70682" grpId="0" animBg="1"/>
      <p:bldP spid="70683" grpId="0" animBg="1" autoUpdateAnimBg="0"/>
      <p:bldP spid="70722" grpId="0" animBg="1"/>
      <p:bldP spid="70723" grpId="0" animBg="1"/>
      <p:bldP spid="70723" grpId="1" animBg="1"/>
      <p:bldP spid="67" grpId="0" animBg="1" autoUpdateAnimBg="0"/>
    </p:bldLst>
  </p:timing>
</p:sld>
</file>

<file path=ppt/theme/theme1.xml><?xml version="1.0" encoding="utf-8"?>
<a:theme xmlns:a="http://schemas.openxmlformats.org/drawingml/2006/main" name="高等数学_模板1">
  <a:themeElements>
    <a:clrScheme name="高等数学_模板1 11">
      <a:dk1>
        <a:srgbClr val="000000"/>
      </a:dk1>
      <a:lt1>
        <a:srgbClr val="F5F5D7"/>
      </a:lt1>
      <a:dk2>
        <a:srgbClr val="A50021"/>
      </a:dk2>
      <a:lt2>
        <a:srgbClr val="666633"/>
      </a:lt2>
      <a:accent1>
        <a:srgbClr val="339933"/>
      </a:accent1>
      <a:accent2>
        <a:srgbClr val="009999"/>
      </a:accent2>
      <a:accent3>
        <a:srgbClr val="F9F9E8"/>
      </a:accent3>
      <a:accent4>
        <a:srgbClr val="000000"/>
      </a:accent4>
      <a:accent5>
        <a:srgbClr val="ADCAAD"/>
      </a:accent5>
      <a:accent6>
        <a:srgbClr val="008A8A"/>
      </a:accent6>
      <a:hlink>
        <a:srgbClr val="800000"/>
      </a:hlink>
      <a:folHlink>
        <a:srgbClr val="800000"/>
      </a:folHlink>
    </a:clrScheme>
    <a:fontScheme name="高等数学_模板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t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t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高等数学_模板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高等数学_模板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8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9">
        <a:dk1>
          <a:srgbClr val="000000"/>
        </a:dk1>
        <a:lt1>
          <a:srgbClr val="F6F8D4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AFBE6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10">
        <a:dk1>
          <a:srgbClr val="000000"/>
        </a:dk1>
        <a:lt1>
          <a:srgbClr val="F5F5D7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9F9E8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11">
        <a:dk1>
          <a:srgbClr val="000000"/>
        </a:dk1>
        <a:lt1>
          <a:srgbClr val="F5F5D7"/>
        </a:lt1>
        <a:dk2>
          <a:srgbClr val="A50021"/>
        </a:dk2>
        <a:lt2>
          <a:srgbClr val="666633"/>
        </a:lt2>
        <a:accent1>
          <a:srgbClr val="339933"/>
        </a:accent1>
        <a:accent2>
          <a:srgbClr val="009999"/>
        </a:accent2>
        <a:accent3>
          <a:srgbClr val="F9F9E8"/>
        </a:accent3>
        <a:accent4>
          <a:srgbClr val="000000"/>
        </a:accent4>
        <a:accent5>
          <a:srgbClr val="ADCAAD"/>
        </a:accent5>
        <a:accent6>
          <a:srgbClr val="008A8A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高等数学_模板1</Template>
  <TotalTime>2973</TotalTime>
  <Words>711</Words>
  <Application>Microsoft Office PowerPoint</Application>
  <PresentationFormat>全屏显示(4:3)</PresentationFormat>
  <Paragraphs>159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Times New Roman</vt:lpstr>
      <vt:lpstr>楷体_GB2312</vt:lpstr>
      <vt:lpstr>Arial</vt:lpstr>
      <vt:lpstr>宋体</vt:lpstr>
      <vt:lpstr>华文行楷</vt:lpstr>
      <vt:lpstr>Symbol</vt:lpstr>
      <vt:lpstr>仿宋_GB2312</vt:lpstr>
      <vt:lpstr>Monotype Sorts</vt:lpstr>
      <vt:lpstr>高等数学_模板1</vt:lpstr>
      <vt:lpstr>Microsoft 公式 3.0</vt:lpstr>
      <vt:lpstr>MathType 6.0 Equation</vt:lpstr>
      <vt:lpstr>Microsoft Equation 3.0</vt:lpstr>
      <vt:lpstr>第五节</vt:lpstr>
      <vt:lpstr>一、</vt:lpstr>
      <vt:lpstr>例1. </vt:lpstr>
      <vt:lpstr>例2.  质量为 m 的质点受力F 的作用沿 Ox 轴作直线</vt:lpstr>
      <vt:lpstr>PowerPoint 演示文稿</vt:lpstr>
      <vt:lpstr>二、</vt:lpstr>
      <vt:lpstr>例3. 求解</vt:lpstr>
      <vt:lpstr>例4. </vt:lpstr>
      <vt:lpstr>PowerPoint 演示文稿</vt:lpstr>
      <vt:lpstr>三、</vt:lpstr>
      <vt:lpstr>PowerPoint 演示文稿</vt:lpstr>
      <vt:lpstr>PowerPoint 演示文稿</vt:lpstr>
      <vt:lpstr>例7. </vt:lpstr>
      <vt:lpstr>PowerPoint 演示文稿</vt:lpstr>
      <vt:lpstr>PowerPoint 演示文稿</vt:lpstr>
      <vt:lpstr>说明:  若此例改为如图所示的坐标系, </vt:lpstr>
      <vt:lpstr>内容小结</vt:lpstr>
      <vt:lpstr>思考与练习</vt:lpstr>
    </vt:vector>
  </TitlesOfParts>
  <Company>中国矿业大学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第五节 可降阶的高阶微分方程</dc:title>
  <dc:creator>ss</dc:creator>
  <cp:lastModifiedBy>drrtu</cp:lastModifiedBy>
  <cp:revision>171</cp:revision>
  <dcterms:created xsi:type="dcterms:W3CDTF">2000-05-18T08:23:03Z</dcterms:created>
  <dcterms:modified xsi:type="dcterms:W3CDTF">2015-12-20T00:54:07Z</dcterms:modified>
</cp:coreProperties>
</file>