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420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055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2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690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230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739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47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6274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821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10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71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AE5A-8D71-4DE1-BAF4-9479C0859973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EBE9-71D6-4E36-A189-C05B5C8B5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543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复习大纲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870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20</a:t>
            </a:r>
            <a:r>
              <a:rPr lang="zh-CN" altLang="en-US" dirty="0" smtClean="0"/>
              <a:t>、填空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简</a:t>
            </a:r>
            <a:r>
              <a:rPr lang="zh-CN" altLang="en-US" dirty="0" smtClean="0"/>
              <a:t>答</a:t>
            </a:r>
            <a:r>
              <a:rPr lang="en-US" altLang="zh-CN" dirty="0" smtClean="0"/>
              <a:t>40</a:t>
            </a:r>
            <a:r>
              <a:rPr lang="zh-CN" altLang="en-US" dirty="0" smtClean="0"/>
              <a:t>、综合</a:t>
            </a:r>
            <a:r>
              <a:rPr lang="en-US" altLang="zh-CN" dirty="0" smtClean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3513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标签：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frameset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&lt;form&gt;</a:t>
            </a:r>
            <a:r>
              <a:rPr lang="zh-CN" altLang="en-US" dirty="0" smtClean="0"/>
              <a:t>标记及其</a:t>
            </a:r>
            <a:r>
              <a:rPr lang="zh-CN" altLang="en-US" dirty="0" smtClean="0"/>
              <a:t>属性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</a:t>
            </a:r>
            <a:endParaRPr lang="zh-CN" altLang="en-US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/>
              <a:t>：</a:t>
            </a:r>
            <a:r>
              <a:rPr lang="zh-CN" altLang="en-US" dirty="0" smtClean="0"/>
              <a:t>盒子</a:t>
            </a:r>
            <a:r>
              <a:rPr lang="zh-CN" altLang="en-US" dirty="0" smtClean="0"/>
              <a:t>模型、设置字体、边线、段落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：</a:t>
            </a:r>
            <a:r>
              <a:rPr lang="en-US" altLang="zh-CN" kern="1000" dirty="0" err="1" smtClean="0">
                <a:solidFill>
                  <a:srgbClr val="000000"/>
                </a:solidFill>
                <a:effectLst/>
                <a:latin typeface="Arial"/>
                <a:ea typeface="黑体"/>
                <a:cs typeface="Times New Roman"/>
              </a:rPr>
              <a:t>onClick</a:t>
            </a:r>
            <a:r>
              <a:rPr lang="en-US" altLang="zh-CN" kern="1000" dirty="0" smtClean="0">
                <a:solidFill>
                  <a:srgbClr val="000000"/>
                </a:solidFill>
                <a:effectLst/>
                <a:latin typeface="Arial"/>
                <a:ea typeface="黑体"/>
                <a:cs typeface="Times New Roman"/>
              </a:rPr>
              <a:t>---</a:t>
            </a:r>
            <a:r>
              <a:rPr lang="zh-CN" altLang="en-US" kern="1000" dirty="0" smtClean="0">
                <a:solidFill>
                  <a:srgbClr val="000000"/>
                </a:solidFill>
                <a:effectLst/>
                <a:latin typeface="Arial"/>
                <a:ea typeface="黑体"/>
                <a:cs typeface="Times New Roman"/>
              </a:rPr>
              <a:t>用</a:t>
            </a:r>
            <a:r>
              <a:rPr lang="en-US" altLang="zh-CN" kern="1000" dirty="0" err="1" smtClean="0">
                <a:solidFill>
                  <a:srgbClr val="000000"/>
                </a:solidFill>
                <a:effectLst/>
                <a:latin typeface="Arial"/>
                <a:ea typeface="黑体"/>
                <a:cs typeface="Times New Roman"/>
              </a:rPr>
              <a:t>js</a:t>
            </a:r>
            <a:r>
              <a:rPr lang="zh-CN" altLang="en-US" kern="1000" dirty="0" smtClean="0">
                <a:solidFill>
                  <a:srgbClr val="000000"/>
                </a:solidFill>
                <a:effectLst/>
                <a:latin typeface="Arial"/>
                <a:ea typeface="黑体"/>
                <a:cs typeface="Times New Roman"/>
              </a:rPr>
              <a:t>判断</a:t>
            </a:r>
            <a:r>
              <a:rPr lang="en-US" altLang="zh-CN" kern="1000" dirty="0" smtClean="0">
                <a:solidFill>
                  <a:srgbClr val="000000"/>
                </a:solidFill>
                <a:effectLst/>
                <a:latin typeface="Arial"/>
                <a:ea typeface="黑体"/>
                <a:cs typeface="Times New Roman"/>
              </a:rPr>
              <a:t>&lt;input type=“text”&gt;</a:t>
            </a:r>
            <a:r>
              <a:rPr lang="zh-CN" altLang="en-US" kern="1000" dirty="0" smtClean="0">
                <a:solidFill>
                  <a:srgbClr val="000000"/>
                </a:solidFill>
                <a:effectLst/>
                <a:latin typeface="Arial"/>
                <a:ea typeface="黑体"/>
                <a:cs typeface="Times New Roman"/>
              </a:rPr>
              <a:t>标签的内容不能为空，并</a:t>
            </a:r>
            <a:r>
              <a:rPr lang="zh-CN" altLang="en-US" kern="1000" dirty="0" smtClean="0">
                <a:solidFill>
                  <a:srgbClr val="000000"/>
                </a:solidFill>
                <a:effectLst/>
                <a:latin typeface="Arial"/>
                <a:ea typeface="黑体"/>
                <a:cs typeface="Times New Roman"/>
              </a:rPr>
              <a:t>提示。关注正则表达式</a:t>
            </a:r>
            <a:endParaRPr lang="zh-CN" altLang="zh-CN" kern="1000" dirty="0">
              <a:solidFill>
                <a:srgbClr val="000000"/>
              </a:solidFill>
              <a:latin typeface="Times New Roman"/>
            </a:endParaRPr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运行机制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指令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【 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jsp:include&gt;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jsp:forward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jsp:useBean&gt;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jsp:setProperty&gt;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jsp:getProperty&gt;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624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内置对象概述</a:t>
            </a:r>
            <a:r>
              <a:rPr lang="en-US" altLang="zh-CN" kern="1000" dirty="0" smtClean="0">
                <a:solidFill>
                  <a:srgbClr val="FF0000"/>
                </a:solidFill>
                <a:effectLst/>
                <a:latin typeface="Arial"/>
                <a:ea typeface="黑体"/>
                <a:cs typeface="Times New Roman"/>
              </a:rPr>
              <a:t>request\response\session\application\out</a:t>
            </a:r>
          </a:p>
          <a:p>
            <a:pPr lvl="1"/>
            <a:r>
              <a:rPr lang="zh-CN" altLang="en-US" dirty="0" smtClean="0"/>
              <a:t>基于请求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参数的传递有几种方式</a:t>
            </a:r>
            <a:r>
              <a:rPr lang="en-US" altLang="zh-CN" dirty="0" smtClean="0"/>
              <a:t>+</a:t>
            </a:r>
            <a:r>
              <a:rPr lang="zh-CN" altLang="en-US" dirty="0" smtClean="0"/>
              <a:t>基于请求参数获取，请举例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基于会话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的如何传递</a:t>
            </a:r>
            <a:r>
              <a:rPr lang="en-US" altLang="zh-CN" dirty="0" smtClean="0"/>
              <a:t>+</a:t>
            </a:r>
            <a:r>
              <a:rPr lang="zh-CN" altLang="en-US" dirty="0" smtClean="0"/>
              <a:t>基于会话参数获取，请举例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基于应用如何传递参数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基于应用参数获取，请举例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看明白老师上课讲的例题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课后习题</a:t>
            </a:r>
            <a:r>
              <a:rPr lang="en-US" altLang="zh-CN" dirty="0" smtClean="0"/>
              <a:t>P79  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13240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kern="1000" dirty="0" smtClean="0">
                <a:solidFill>
                  <a:srgbClr val="FF0000"/>
                </a:solidFill>
                <a:latin typeface="Arial"/>
                <a:ea typeface="黑体"/>
                <a:cs typeface="Times New Roman"/>
              </a:rPr>
              <a:t>基于</a:t>
            </a:r>
            <a:r>
              <a:rPr lang="en-US" altLang="zh-CN" kern="1000" dirty="0" smtClean="0">
                <a:solidFill>
                  <a:srgbClr val="FF0000"/>
                </a:solidFill>
                <a:latin typeface="Arial"/>
                <a:ea typeface="黑体"/>
                <a:cs typeface="Times New Roman"/>
              </a:rPr>
              <a:t>request</a:t>
            </a:r>
            <a:r>
              <a:rPr lang="zh-CN" altLang="en-US" kern="1000" dirty="0" smtClean="0">
                <a:solidFill>
                  <a:srgbClr val="FF0000"/>
                </a:solidFill>
                <a:latin typeface="Arial"/>
                <a:ea typeface="黑体"/>
                <a:cs typeface="Times New Roman"/>
              </a:rPr>
              <a:t>的参数传递能解决什么问题？想想</a:t>
            </a:r>
            <a:endParaRPr lang="en-US" altLang="zh-CN" kern="1000" dirty="0" smtClean="0">
              <a:solidFill>
                <a:srgbClr val="FF0000"/>
              </a:solidFill>
              <a:latin typeface="Arial"/>
              <a:ea typeface="黑体"/>
              <a:cs typeface="Times New Roman"/>
            </a:endParaRPr>
          </a:p>
          <a:p>
            <a:r>
              <a:rPr lang="zh-CN" altLang="en-US" kern="1000" dirty="0" smtClean="0">
                <a:solidFill>
                  <a:srgbClr val="FF0000"/>
                </a:solidFill>
                <a:latin typeface="Arial"/>
                <a:ea typeface="黑体"/>
                <a:cs typeface="Times New Roman"/>
              </a:rPr>
              <a:t>基于</a:t>
            </a:r>
            <a:r>
              <a:rPr lang="en-US" altLang="zh-CN" kern="1000" dirty="0" smtClean="0">
                <a:solidFill>
                  <a:srgbClr val="FF0000"/>
                </a:solidFill>
                <a:latin typeface="Arial"/>
                <a:ea typeface="黑体"/>
                <a:cs typeface="Times New Roman"/>
              </a:rPr>
              <a:t>session</a:t>
            </a:r>
            <a:r>
              <a:rPr lang="zh-CN" altLang="en-US" kern="1000" dirty="0" smtClean="0">
                <a:solidFill>
                  <a:srgbClr val="FF0000"/>
                </a:solidFill>
                <a:latin typeface="Arial"/>
                <a:ea typeface="黑体"/>
                <a:cs typeface="Times New Roman"/>
              </a:rPr>
              <a:t>的参数传递能解决什么问题？想想如果让你做一个邮件系统，那用户登陆后如何能看到登陆账户信息的邮件内容？</a:t>
            </a:r>
            <a:endParaRPr lang="en-US" altLang="zh-CN" kern="1000" dirty="0" smtClean="0">
              <a:solidFill>
                <a:srgbClr val="FF0000"/>
              </a:solidFill>
              <a:latin typeface="Arial"/>
              <a:ea typeface="黑体"/>
              <a:cs typeface="Times New Roman"/>
            </a:endParaRPr>
          </a:p>
          <a:p>
            <a:r>
              <a:rPr lang="zh-CN" altLang="en-US" kern="1000" dirty="0" smtClean="0">
                <a:solidFill>
                  <a:srgbClr val="FF0000"/>
                </a:solidFill>
                <a:latin typeface="Arial"/>
                <a:ea typeface="黑体"/>
                <a:cs typeface="Times New Roman"/>
              </a:rPr>
              <a:t>还有</a:t>
            </a:r>
            <a:r>
              <a:rPr lang="en-US" altLang="zh-CN" kern="1000" dirty="0" smtClean="0">
                <a:solidFill>
                  <a:srgbClr val="FF0000"/>
                </a:solidFill>
                <a:latin typeface="Arial"/>
                <a:ea typeface="黑体"/>
                <a:cs typeface="Times New Roman"/>
              </a:rPr>
              <a:t>Cookie </a:t>
            </a:r>
            <a:r>
              <a:rPr lang="zh-CN" altLang="en-US" kern="1000" dirty="0" smtClean="0">
                <a:solidFill>
                  <a:srgbClr val="FF0000"/>
                </a:solidFill>
                <a:latin typeface="Arial"/>
                <a:ea typeface="黑体"/>
                <a:cs typeface="Times New Roman"/>
              </a:rPr>
              <a:t>能解决什么问题？</a:t>
            </a:r>
            <a:endParaRPr lang="en-US" altLang="zh-CN" kern="1000" dirty="0" smtClean="0">
              <a:solidFill>
                <a:srgbClr val="FF0000"/>
              </a:solidFill>
              <a:latin typeface="Arial"/>
              <a:ea typeface="黑体"/>
              <a:cs typeface="Times New Roman"/>
            </a:endParaRPr>
          </a:p>
          <a:p>
            <a:pPr>
              <a:buNone/>
            </a:pPr>
            <a:r>
              <a:rPr lang="zh-CN" altLang="en-US" kern="1000" dirty="0" smtClean="0">
                <a:solidFill>
                  <a:srgbClr val="FF0000"/>
                </a:solidFill>
                <a:latin typeface="Arial"/>
                <a:ea typeface="黑体"/>
                <a:cs typeface="Times New Roman"/>
              </a:rPr>
              <a:t>想想在做一个邮件系统时，如果首次登陆用户名与密码后，怎么在下次登陆时能显示用户名在文本框中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实现数据添加、删除、修改、查询的代码必须要会写，考试时只把核心的写出来即可，对于数据库注册与连接的代码不用管，但是你自己得知道</a:t>
            </a:r>
            <a:endParaRPr lang="en-US" altLang="zh-CN" dirty="0" smtClean="0"/>
          </a:p>
          <a:p>
            <a:r>
              <a:rPr lang="en-US" altLang="zh-CN" dirty="0" err="1" smtClean="0"/>
              <a:t>Javabean</a:t>
            </a:r>
            <a:r>
              <a:rPr lang="zh-CN" altLang="en-US" dirty="0" smtClean="0"/>
              <a:t>要求必须会写，考试时会给出功能，让你封装一个</a:t>
            </a:r>
            <a:r>
              <a:rPr lang="en-US" altLang="zh-CN" dirty="0" smtClean="0"/>
              <a:t>javabean【Model</a:t>
            </a:r>
            <a:r>
              <a:rPr lang="zh-CN" altLang="en-US" dirty="0" smtClean="0"/>
              <a:t>层实体类、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建议大家多看看</a:t>
            </a:r>
            <a:r>
              <a:rPr lang="zh-CN" altLang="en-US" dirty="0" smtClean="0"/>
              <a:t>课件及老师写的示例代码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要求必须会写，考试时会给出功能，让你封装一个</a:t>
            </a:r>
            <a:r>
              <a:rPr lang="en-US" altLang="zh-CN" dirty="0" smtClean="0"/>
              <a:t>servlet,</a:t>
            </a:r>
            <a:r>
              <a:rPr lang="zh-CN" altLang="en-US" dirty="0" smtClean="0"/>
              <a:t>建议大家多看看课件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Jdbc</a:t>
            </a:r>
            <a:r>
              <a:rPr lang="en-US" altLang="zh-CN" b="1" dirty="0" smtClean="0">
                <a:solidFill>
                  <a:srgbClr val="FF0000"/>
                </a:solidFill>
              </a:rPr>
              <a:t>\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Javabean</a:t>
            </a:r>
            <a:r>
              <a:rPr lang="en-US" altLang="zh-CN" b="1" dirty="0" smtClean="0">
                <a:solidFill>
                  <a:srgbClr val="FF0000"/>
                </a:solidFill>
              </a:rPr>
              <a:t>\ Servlet</a:t>
            </a:r>
            <a:r>
              <a:rPr lang="zh-CN" altLang="en-US" b="1" dirty="0" smtClean="0">
                <a:solidFill>
                  <a:srgbClr val="FF0000"/>
                </a:solidFill>
              </a:rPr>
              <a:t>要求大家必须学会，在课下复习时一定要自己写出一个，否则这些分数你可能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分也得不到！！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915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层类、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层的类</a:t>
            </a:r>
            <a:endParaRPr lang="en-US" altLang="zh-CN" dirty="0" smtClean="0"/>
          </a:p>
          <a:p>
            <a:r>
              <a:rPr lang="zh-CN" altLang="zh-CN" dirty="0"/>
              <a:t>利用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查询</a:t>
            </a:r>
            <a:r>
              <a:rPr lang="zh-CN" altLang="zh-CN" dirty="0" smtClean="0"/>
              <a:t>输出表</a:t>
            </a:r>
            <a:r>
              <a:rPr lang="zh-CN" altLang="zh-CN" dirty="0"/>
              <a:t>中全部记录的完整</a:t>
            </a:r>
            <a:r>
              <a:rPr lang="zh-CN" altLang="zh-CN" dirty="0" smtClean="0"/>
              <a:t>语句</a:t>
            </a:r>
            <a:r>
              <a:rPr lang="zh-CN" altLang="en-US" dirty="0" smtClean="0"/>
              <a:t>（接合着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来用）</a:t>
            </a:r>
            <a:endParaRPr lang="en-US" altLang="zh-CN" dirty="0" smtClean="0"/>
          </a:p>
          <a:p>
            <a:r>
              <a:rPr lang="zh-CN" altLang="en-US" dirty="0" smtClean="0"/>
              <a:t>会写</a:t>
            </a:r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会设计表单</a:t>
            </a:r>
            <a:r>
              <a:rPr lang="en-US" altLang="zh-CN" dirty="0" smtClean="0"/>
              <a:t>&lt;form&gt;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中实现数据的接收、处理与转发</a:t>
            </a:r>
            <a:endParaRPr lang="en-US" altLang="zh-CN" dirty="0" smtClean="0"/>
          </a:p>
          <a:p>
            <a:r>
              <a:rPr lang="en-US" altLang="zh-CN" dirty="0" err="1" smtClean="0"/>
              <a:t>Jsp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中如何实现页面跳转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816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 smtClean="0"/>
              <a:t>JSTL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关注</a:t>
            </a:r>
            <a:r>
              <a:rPr lang="en-US" altLang="zh-CN" dirty="0" smtClean="0"/>
              <a:t>P208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456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Jsp复习大纲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Jsp复习大纲</dc:title>
  <dc:creator>admin</dc:creator>
  <cp:lastModifiedBy>Zhang</cp:lastModifiedBy>
  <cp:revision>16</cp:revision>
  <dcterms:created xsi:type="dcterms:W3CDTF">2015-12-10T09:18:30Z</dcterms:created>
  <dcterms:modified xsi:type="dcterms:W3CDTF">2017-06-13T03:59:41Z</dcterms:modified>
</cp:coreProperties>
</file>