
<file path=[Content_Types].xml><?xml version="1.0" encoding="utf-8"?>
<Types xmlns="http://schemas.openxmlformats.org/package/2006/content-types">
  <Default Extension="jpeg" ContentType="image/jpeg"/>
  <Default Extension="png" ContentType="image/png"/>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8"/>
  </p:notesMasterIdLst>
  <p:sldIdLst>
    <p:sldId id="324" r:id="rId3"/>
    <p:sldId id="257" r:id="rId4"/>
    <p:sldId id="325" r:id="rId5"/>
    <p:sldId id="343" r:id="rId6"/>
    <p:sldId id="346" r:id="rId7"/>
    <p:sldId id="347" r:id="rId9"/>
    <p:sldId id="348" r:id="rId10"/>
    <p:sldId id="326" r:id="rId11"/>
    <p:sldId id="327" r:id="rId12"/>
    <p:sldId id="328" r:id="rId13"/>
    <p:sldId id="260" r:id="rId14"/>
    <p:sldId id="262" r:id="rId15"/>
    <p:sldId id="263" r:id="rId16"/>
    <p:sldId id="341" r:id="rId17"/>
    <p:sldId id="277" r:id="rId18"/>
    <p:sldId id="278" r:id="rId19"/>
    <p:sldId id="279" r:id="rId20"/>
    <p:sldId id="280" r:id="rId21"/>
    <p:sldId id="281" r:id="rId22"/>
    <p:sldId id="282" r:id="rId23"/>
    <p:sldId id="283" r:id="rId24"/>
    <p:sldId id="284" r:id="rId25"/>
    <p:sldId id="285" r:id="rId26"/>
    <p:sldId id="286" r:id="rId27"/>
    <p:sldId id="287" r:id="rId28"/>
    <p:sldId id="288" r:id="rId29"/>
    <p:sldId id="289" r:id="rId30"/>
    <p:sldId id="290" r:id="rId31"/>
    <p:sldId id="295" r:id="rId32"/>
    <p:sldId id="296" r:id="rId33"/>
    <p:sldId id="297" r:id="rId34"/>
    <p:sldId id="298" r:id="rId35"/>
    <p:sldId id="300" r:id="rId36"/>
    <p:sldId id="301" r:id="rId37"/>
    <p:sldId id="302" r:id="rId38"/>
    <p:sldId id="303" r:id="rId39"/>
    <p:sldId id="304" r:id="rId40"/>
    <p:sldId id="305" r:id="rId41"/>
    <p:sldId id="309" r:id="rId42"/>
    <p:sldId id="310" r:id="rId43"/>
    <p:sldId id="314" r:id="rId44"/>
    <p:sldId id="344" r:id="rId45"/>
    <p:sldId id="345" r:id="rId46"/>
    <p:sldId id="320" r:id="rId47"/>
    <p:sldId id="321" r:id="rId48"/>
    <p:sldId id="322" r:id="rId49"/>
    <p:sldId id="323" r:id="rId50"/>
    <p:sldId id="329" r:id="rId51"/>
    <p:sldId id="330" r:id="rId52"/>
    <p:sldId id="331" r:id="rId53"/>
    <p:sldId id="332" r:id="rId54"/>
    <p:sldId id="333" r:id="rId55"/>
    <p:sldId id="334" r:id="rId56"/>
    <p:sldId id="335" r:id="rId57"/>
    <p:sldId id="336" r:id="rId58"/>
    <p:sldId id="337" r:id="rId59"/>
    <p:sldId id="338" r:id="rId60"/>
    <p:sldId id="339" r:id="rId61"/>
    <p:sldId id="340" r:id="rId62"/>
  </p:sldIdLst>
  <p:sldSz cx="9144000" cy="6858000" type="screen4x3"/>
  <p:notesSz cx="6858000" cy="9144000"/>
  <p:defaultTextStyle>
    <a:defPPr>
      <a:defRPr lang="zh-CN"/>
    </a:defPPr>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2pPr>
    <a:lvl3pPr marL="914400" lvl="2" indent="0" algn="l" defTabSz="91440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3pPr>
    <a:lvl4pPr marL="1371600" lvl="3" indent="0" algn="l" defTabSz="91440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4pPr>
    <a:lvl5pPr marL="1828800" lvl="4" indent="0" algn="l" defTabSz="91440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5pPr>
    <a:lvl6pPr marL="2286000" lvl="5" indent="0" algn="l" defTabSz="91440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6pPr>
    <a:lvl7pPr marL="2743200" lvl="6" indent="0" algn="l" defTabSz="91440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7pPr>
    <a:lvl8pPr marL="3200400" lvl="7" indent="0" algn="l" defTabSz="91440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8pPr>
    <a:lvl9pPr marL="3657600" lvl="8" indent="0" algn="l" defTabSz="91440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83151"/>
  </p:normalViewPr>
  <p:slideViewPr>
    <p:cSldViewPr showGuides="1">
      <p:cViewPr varScale="1">
        <p:scale>
          <a:sx n="87" d="100"/>
          <a:sy n="87" d="100"/>
        </p:scale>
        <p:origin x="-1590" y="-84"/>
      </p:cViewPr>
      <p:guideLst>
        <p:guide orient="horz" pos="2160"/>
        <p:guide pos="2911"/>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notesMaster" Target="notesMasters/notesMaster1.xml"/><Relationship Id="rId7" Type="http://schemas.openxmlformats.org/officeDocument/2006/relationships/slide" Target="slides/slide5.xml"/><Relationship Id="rId65" Type="http://schemas.openxmlformats.org/officeDocument/2006/relationships/tableStyles" Target="tableStyles.xml"/><Relationship Id="rId64" Type="http://schemas.openxmlformats.org/officeDocument/2006/relationships/viewProps" Target="viewProps.xml"/><Relationship Id="rId63" Type="http://schemas.openxmlformats.org/officeDocument/2006/relationships/presProps" Target="presProps.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4.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ea typeface="+mn-ea"/>
              </a:defRPr>
            </a:lvl1pPr>
          </a:lstStyle>
          <a:p>
            <a:pPr marL="0" marR="0" lvl="0" indent="0" algn="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marL="0" marR="0" lvl="0" indent="0" algn="l" defTabSz="914400" rtl="0" eaLnBrk="0" fontAlgn="base" latinLnBrk="0" hangingPunct="0">
              <a:lnSpc>
                <a:spcPct val="100000"/>
              </a:lnSpc>
              <a:spcBef>
                <a:spcPct val="3000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单击此处编辑母版文本样式</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第二级</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第三级</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第四级</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第五级</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p>
            <a:pPr lvl="0" algn="r" eaLnBrk="1" fontAlgn="base" hangingPunct="1"/>
            <a:fld id="{9A0DB2DC-4C9A-4742-B13C-FB6460FD3503}" type="slidenum">
              <a:rPr lang="zh-CN" altLang="en-US" sz="1200" strike="noStrike" noProof="1" dirty="0">
                <a:latin typeface="Calibri" panose="020F0502020204030204" pitchFamily="34" charset="0"/>
                <a:ea typeface="宋体" panose="02010600030101010101" pitchFamily="2" charset="-122"/>
                <a:cs typeface="+mn-ea"/>
              </a:rPr>
            </a:fld>
            <a:endParaRPr lang="zh-CN" altLang="en-US" sz="1200" strike="noStrike" noProof="1" dirty="0">
              <a:latin typeface="Calibri" panose="020F0502020204030204" pitchFamily="34" charset="0"/>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5" name="Rectangle 2"/>
          <p:cNvSpPr>
            <a:spLocks noGrp="1" noRot="1" noChangeAspect="1" noTextEdit="1"/>
          </p:cNvSpPr>
          <p:nvPr>
            <p:ph type="sldImg"/>
          </p:nvPr>
        </p:nvSpPr>
        <p:spPr>
          <a:ln>
            <a:solidFill>
              <a:srgbClr val="000000"/>
            </a:solidFill>
            <a:miter/>
          </a:ln>
        </p:spPr>
      </p:sp>
      <p:sp>
        <p:nvSpPr>
          <p:cNvPr id="21506" name="Rectangle 3"/>
          <p:cNvSpPr>
            <a:spLocks noGrp="1"/>
          </p:cNvSpPr>
          <p:nvPr>
            <p:ph type="body"/>
          </p:nvPr>
        </p:nvSpPr>
        <p:spPr>
          <a:noFill/>
          <a:ln>
            <a:noFill/>
          </a:ln>
        </p:spPr>
        <p:txBody>
          <a:bodyPr wrap="square" lIns="91440" tIns="45720" rIns="91440" bIns="45720" anchor="t"/>
          <a:p>
            <a:pPr lvl="0"/>
            <a:r>
              <a:rPr lang="zh-CN" altLang="en-US" dirty="0"/>
              <a:t>用户名：唯一的，由数字、字母等字符组成；</a:t>
            </a:r>
            <a:endParaRPr lang="zh-CN" altLang="en-US" dirty="0"/>
          </a:p>
          <a:p>
            <a:pPr lvl="0"/>
            <a:r>
              <a:rPr lang="zh-CN" altLang="en-US" dirty="0"/>
              <a:t>用户</a:t>
            </a:r>
            <a:r>
              <a:rPr lang="en-US" altLang="zh-CN" dirty="0"/>
              <a:t>ID</a:t>
            </a:r>
            <a:r>
              <a:rPr lang="zh-CN" altLang="en-US" dirty="0"/>
              <a:t>：唯一标识一个用户，相当于身份证。用户</a:t>
            </a:r>
            <a:r>
              <a:rPr lang="en-US" altLang="zh-CN" dirty="0"/>
              <a:t>ID</a:t>
            </a:r>
            <a:r>
              <a:rPr lang="zh-CN" altLang="en-US" dirty="0"/>
              <a:t>分为实际用户</a:t>
            </a:r>
            <a:r>
              <a:rPr lang="en-US" altLang="zh-CN" dirty="0"/>
              <a:t>ID——UID</a:t>
            </a:r>
            <a:r>
              <a:rPr lang="zh-CN" altLang="en-US" dirty="0"/>
              <a:t>、和有效用户</a:t>
            </a:r>
            <a:r>
              <a:rPr lang="en-US" altLang="zh-CN" dirty="0"/>
              <a:t>ID——EUID</a:t>
            </a:r>
            <a:r>
              <a:rPr lang="zh-CN" altLang="en-US" dirty="0"/>
              <a:t>；</a:t>
            </a:r>
            <a:endParaRPr lang="zh-CN" altLang="en-US" dirty="0"/>
          </a:p>
          <a:p>
            <a:pPr lvl="0"/>
            <a:r>
              <a:rPr lang="zh-CN" altLang="en-US" dirty="0"/>
              <a:t>属组</a:t>
            </a:r>
            <a:r>
              <a:rPr lang="en-US" altLang="zh-CN" dirty="0"/>
              <a:t>ID</a:t>
            </a:r>
            <a:r>
              <a:rPr lang="zh-CN" altLang="en-US" dirty="0"/>
              <a:t>：</a:t>
            </a:r>
            <a:r>
              <a:rPr lang="en-US" altLang="zh-CN" dirty="0"/>
              <a:t>GID</a:t>
            </a:r>
            <a:r>
              <a:rPr lang="zh-CN" altLang="en-US" dirty="0"/>
              <a:t>，</a:t>
            </a:r>
            <a:r>
              <a:rPr lang="en-US" altLang="zh-CN" dirty="0"/>
              <a:t>EGID</a:t>
            </a:r>
            <a:endParaRPr lang="en-US" altLang="zh-CN" dirty="0"/>
          </a:p>
          <a:p>
            <a:pPr lvl="0"/>
            <a:r>
              <a:rPr lang="zh-CN" altLang="en-US" dirty="0"/>
              <a:t>家目录：也叫用户主目录</a:t>
            </a:r>
            <a:endParaRPr lang="zh-CN" altLang="en-US" dirty="0"/>
          </a:p>
          <a:p>
            <a:pPr lvl="0"/>
            <a:r>
              <a:rPr lang="zh-CN" altLang="en-US" dirty="0"/>
              <a:t>登陆</a:t>
            </a:r>
            <a:r>
              <a:rPr lang="en-US" altLang="zh-CN" dirty="0"/>
              <a:t>shell</a:t>
            </a:r>
            <a:r>
              <a:rPr lang="zh-CN" altLang="en-US" dirty="0"/>
              <a:t>：用户登陆后首先运行的程序，通常为</a:t>
            </a:r>
            <a:r>
              <a:rPr lang="en-US" altLang="zh-CN" dirty="0"/>
              <a:t>/bin/bash</a:t>
            </a:r>
            <a:endParaRPr lang="en-US" altLang="zh-CN" dirty="0"/>
          </a:p>
          <a:p>
            <a:pPr lvl="0"/>
            <a:r>
              <a:rPr lang="en-US" altLang="zh-CN" dirty="0"/>
              <a:t>/etc/passwd</a:t>
            </a:r>
            <a:r>
              <a:rPr lang="zh-CN" altLang="en-US" dirty="0"/>
              <a:t>：介绍各字段含义（书本</a:t>
            </a:r>
            <a:r>
              <a:rPr lang="en-US" altLang="zh-CN" dirty="0"/>
              <a:t>p114</a:t>
            </a:r>
            <a:r>
              <a:rPr lang="zh-CN" altLang="en-US" dirty="0"/>
              <a:t>页）；</a:t>
            </a:r>
            <a:r>
              <a:rPr lang="en-US" altLang="zh-CN" dirty="0">
                <a:sym typeface="Wingdings" panose="05000000000000000000" pitchFamily="2" charset="2"/>
              </a:rPr>
              <a:t>pwunconv</a:t>
            </a:r>
            <a:endParaRPr lang="en-US" altLang="zh-CN" dirty="0"/>
          </a:p>
          <a:p>
            <a:pPr lvl="0"/>
            <a:r>
              <a:rPr lang="en-US" altLang="zh-CN" dirty="0"/>
              <a:t>/etc/shadow</a:t>
            </a:r>
            <a:r>
              <a:rPr lang="zh-CN" altLang="en-US" dirty="0"/>
              <a:t>：介绍各字段含义（书本</a:t>
            </a:r>
            <a:r>
              <a:rPr lang="en-US" altLang="zh-CN" dirty="0"/>
              <a:t>p115</a:t>
            </a:r>
            <a:r>
              <a:rPr lang="zh-CN" altLang="en-US" dirty="0"/>
              <a:t>页）；</a:t>
            </a:r>
            <a:r>
              <a:rPr lang="en-US" altLang="zh-CN" dirty="0">
                <a:sym typeface="Wingdings" panose="05000000000000000000" pitchFamily="2" charset="2"/>
              </a:rPr>
              <a:t>pwconv</a:t>
            </a:r>
            <a:endParaRPr lang="en-US" altLang="zh-CN" dirty="0"/>
          </a:p>
          <a:p>
            <a:pPr lvl="0"/>
            <a:endParaRPr lang="zh-CN" altLang="en-US" dirty="0"/>
          </a:p>
          <a:p>
            <a:pPr lvl="0"/>
            <a:endParaRPr lang="zh-CN"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7" name="幻灯片图像占位符 1"/>
          <p:cNvSpPr>
            <a:spLocks noGrp="1" noRot="1" noChangeAspect="1" noTextEdit="1"/>
          </p:cNvSpPr>
          <p:nvPr>
            <p:ph type="sldImg"/>
          </p:nvPr>
        </p:nvSpPr>
        <p:spPr>
          <a:ln>
            <a:solidFill>
              <a:srgbClr val="000000"/>
            </a:solidFill>
            <a:miter/>
          </a:ln>
        </p:spPr>
      </p:sp>
      <p:sp>
        <p:nvSpPr>
          <p:cNvPr id="24578" name="备注占位符 2"/>
          <p:cNvSpPr>
            <a:spLocks noGrp="1"/>
          </p:cNvSpPr>
          <p:nvPr>
            <p:ph type="body"/>
          </p:nvPr>
        </p:nvSpPr>
        <p:spPr>
          <a:noFill/>
          <a:ln>
            <a:noFill/>
          </a:ln>
        </p:spPr>
        <p:txBody>
          <a:bodyPr wrap="square" lIns="91440" tIns="45720" rIns="91440" bIns="45720" anchor="t"/>
          <a:p>
            <a:pPr lvl="0"/>
            <a:endParaRPr lang="zh-CN" altLang="en-US" dirty="0"/>
          </a:p>
        </p:txBody>
      </p:sp>
      <p:sp>
        <p:nvSpPr>
          <p:cNvPr id="24579" name="灯片编号占位符 3"/>
          <p:cNvSpPr>
            <a:spLocks noGrp="1"/>
          </p:cNvSpPr>
          <p:nvPr>
            <p:ph type="sldNum" sz="quarter"/>
          </p:nvPr>
        </p:nvSpPr>
        <p:spPr>
          <a:xfrm>
            <a:off x="3884613" y="8685213"/>
            <a:ext cx="2971800" cy="457200"/>
          </a:xfrm>
          <a:prstGeom prst="rect">
            <a:avLst/>
          </a:prstGeom>
          <a:noFill/>
          <a:ln w="9525">
            <a:noFill/>
          </a:ln>
        </p:spPr>
        <p:txBody>
          <a:bodyPr lIns="91440" tIns="45720" rIns="91440" bIns="45720" anchor="b"/>
          <a:p>
            <a:pPr lvl="0" indent="0" algn="r"/>
            <a:fld id="{9A0DB2DC-4C9A-4742-B13C-FB6460FD3503}" type="slidenum">
              <a:rPr lang="zh-CN" altLang="en-US" sz="1200" dirty="0">
                <a:latin typeface="Calibri" panose="020F0502020204030204" pitchFamily="34" charset="0"/>
                <a:ea typeface="宋体" panose="02010600030101010101" pitchFamily="2" charset="-122"/>
              </a:rPr>
            </a:fld>
            <a:endParaRPr lang="zh-CN" altLang="en-US" sz="1200" dirty="0">
              <a:latin typeface="Calibri" panose="020F0502020204030204" pitchFamily="34" charset="0"/>
              <a:ea typeface="宋体" panose="02010600030101010101" pitchFamily="2"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5" name="Rectangle 2"/>
          <p:cNvSpPr>
            <a:spLocks noGrp="1" noRot="1" noChangeAspect="1" noTextEdit="1"/>
          </p:cNvSpPr>
          <p:nvPr>
            <p:ph type="sldImg"/>
          </p:nvPr>
        </p:nvSpPr>
        <p:spPr>
          <a:ln>
            <a:solidFill>
              <a:srgbClr val="000000"/>
            </a:solidFill>
            <a:miter/>
          </a:ln>
        </p:spPr>
      </p:sp>
      <p:sp>
        <p:nvSpPr>
          <p:cNvPr id="26626" name="Rectangle 3"/>
          <p:cNvSpPr>
            <a:spLocks noGrp="1"/>
          </p:cNvSpPr>
          <p:nvPr>
            <p:ph type="body"/>
          </p:nvPr>
        </p:nvSpPr>
        <p:spPr>
          <a:noFill/>
          <a:ln>
            <a:noFill/>
          </a:ln>
        </p:spPr>
        <p:txBody>
          <a:bodyPr wrap="square" lIns="91440" tIns="45720" rIns="91440" bIns="45720" anchor="t"/>
          <a:p>
            <a:pPr lvl="0" eaLnBrk="1" hangingPunct="1"/>
            <a:r>
              <a:rPr lang="zh-CN" altLang="en-US" dirty="0"/>
              <a:t>每一行都代表一个账号，有几行就代表几个账号，特别注意的是，很多账号本来是系统中必须要的，成为系统账号。例如：</a:t>
            </a:r>
            <a:r>
              <a:rPr lang="en-US" altLang="zh-CN" dirty="0"/>
              <a:t>bin daemon adm </a:t>
            </a:r>
            <a:r>
              <a:rPr lang="zh-CN" altLang="en-US" dirty="0"/>
              <a:t>等使系统正常运行所需要的，不要随意删除</a:t>
            </a:r>
            <a:endParaRPr lang="zh-CN" altLang="en-US" dirty="0"/>
          </a:p>
          <a:p>
            <a:pPr lvl="0" eaLnBrk="1" hangingPunct="1"/>
            <a:r>
              <a:rPr lang="zh-CN" altLang="en-US" dirty="0"/>
              <a:t>在</a:t>
            </a:r>
            <a:r>
              <a:rPr lang="en-US" altLang="zh-CN" dirty="0"/>
              <a:t>Linux</a:t>
            </a:r>
            <a:r>
              <a:rPr lang="zh-CN" altLang="en-US" dirty="0"/>
              <a:t>中增加一个新的用户 </a:t>
            </a:r>
            <a:r>
              <a:rPr lang="en-US" altLang="zh-CN" dirty="0"/>
              <a:t>useradd </a:t>
            </a:r>
            <a:r>
              <a:rPr lang="en-US" altLang="zh-CN" dirty="0">
                <a:latin typeface="Arial" panose="020B0604020202020204" pitchFamily="34" charset="0"/>
              </a:rPr>
              <a:t>–</a:t>
            </a:r>
            <a:r>
              <a:rPr lang="en-US" altLang="zh-CN" dirty="0"/>
              <a:t>m </a:t>
            </a:r>
            <a:r>
              <a:rPr lang="zh-CN" altLang="en-US" dirty="0"/>
              <a:t>用户名，后需用</a:t>
            </a:r>
            <a:r>
              <a:rPr lang="en-US" altLang="zh-CN" dirty="0"/>
              <a:t>passwd</a:t>
            </a:r>
            <a:r>
              <a:rPr lang="zh-CN" altLang="en-US" dirty="0"/>
              <a:t>指令来更新密码 或者 </a:t>
            </a:r>
            <a:r>
              <a:rPr lang="en-US" altLang="zh-CN" dirty="0"/>
              <a:t>sudo adduser </a:t>
            </a:r>
            <a:r>
              <a:rPr lang="zh-CN" altLang="en-US" dirty="0"/>
              <a:t>用户名</a:t>
            </a:r>
            <a:endParaRPr lang="zh-CN" altLang="en-US" dirty="0"/>
          </a:p>
          <a:p>
            <a:pPr lvl="0" eaLnBrk="1" hangingPunct="1"/>
            <a:r>
              <a:rPr lang="en-US" altLang="zh-CN" dirty="0"/>
              <a:t>Userdel</a:t>
            </a:r>
            <a:r>
              <a:rPr lang="zh-CN" altLang="en-US" dirty="0"/>
              <a:t>删除一个用户</a:t>
            </a:r>
            <a:endParaRPr lang="zh-CN" altLang="en-US" dirty="0"/>
          </a:p>
          <a:p>
            <a:pPr lvl="0" eaLnBrk="1" hangingPunct="1"/>
            <a:r>
              <a:rPr lang="zh-CN" altLang="en-US" dirty="0"/>
              <a:t>普通用户的</a:t>
            </a:r>
            <a:r>
              <a:rPr lang="en-US" altLang="zh-CN" dirty="0"/>
              <a:t>id</a:t>
            </a:r>
            <a:r>
              <a:rPr lang="zh-CN" altLang="en-US" dirty="0"/>
              <a:t>从</a:t>
            </a:r>
            <a:r>
              <a:rPr lang="en-US" altLang="zh-CN" dirty="0"/>
              <a:t>1000</a:t>
            </a:r>
            <a:r>
              <a:rPr lang="zh-CN" altLang="en-US" dirty="0"/>
              <a:t>开始增加，系统用户的</a:t>
            </a:r>
            <a:r>
              <a:rPr lang="en-US" altLang="zh-CN" dirty="0"/>
              <a:t>id</a:t>
            </a:r>
            <a:r>
              <a:rPr lang="zh-CN" altLang="en-US" dirty="0"/>
              <a:t>从</a:t>
            </a:r>
            <a:r>
              <a:rPr lang="en-US" altLang="zh-CN" dirty="0"/>
              <a:t>100</a:t>
            </a:r>
            <a:r>
              <a:rPr lang="zh-CN" altLang="en-US" dirty="0"/>
              <a:t>开始增加</a:t>
            </a:r>
            <a:endParaRPr lang="zh-CN"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7" name="Rectangle 2"/>
          <p:cNvSpPr>
            <a:spLocks noGrp="1" noRot="1" noChangeAspect="1" noTextEdit="1"/>
          </p:cNvSpPr>
          <p:nvPr>
            <p:ph type="sldImg"/>
          </p:nvPr>
        </p:nvSpPr>
        <p:spPr>
          <a:ln>
            <a:solidFill>
              <a:srgbClr val="000000"/>
            </a:solidFill>
            <a:miter/>
          </a:ln>
        </p:spPr>
      </p:sp>
      <p:sp>
        <p:nvSpPr>
          <p:cNvPr id="29698" name="Rectangle 3"/>
          <p:cNvSpPr>
            <a:spLocks noGrp="1"/>
          </p:cNvSpPr>
          <p:nvPr>
            <p:ph type="body"/>
          </p:nvPr>
        </p:nvSpPr>
        <p:spPr>
          <a:noFill/>
          <a:ln>
            <a:noFill/>
          </a:ln>
        </p:spPr>
        <p:txBody>
          <a:bodyPr wrap="square" lIns="91440" tIns="45720" rIns="91440" bIns="45720" anchor="t"/>
          <a:p>
            <a:pPr lvl="0" eaLnBrk="1" hangingPunct="1"/>
            <a:r>
              <a:rPr lang="zh-CN" altLang="en-US" dirty="0"/>
              <a:t>：分割的</a:t>
            </a:r>
            <a:r>
              <a:rPr lang="en-US" altLang="zh-CN" dirty="0"/>
              <a:t>9</a:t>
            </a:r>
            <a:r>
              <a:rPr lang="zh-CN" altLang="en-US" dirty="0"/>
              <a:t>个字段，</a:t>
            </a:r>
            <a:r>
              <a:rPr lang="en-US" altLang="zh-CN" dirty="0"/>
              <a:t>1</a:t>
            </a:r>
            <a:r>
              <a:rPr lang="zh-CN" altLang="en-US" dirty="0"/>
              <a:t>）账号名称；</a:t>
            </a:r>
            <a:r>
              <a:rPr lang="en-US" altLang="zh-CN" dirty="0"/>
              <a:t>2</a:t>
            </a:r>
            <a:r>
              <a:rPr lang="zh-CN" altLang="en-US" dirty="0"/>
              <a:t>）密码，这个是真正的密码，经过编码后的密码，很难破解不是不能破解，因此，这个文件的属性默认为</a:t>
            </a:r>
            <a:r>
              <a:rPr lang="zh-CN" altLang="en-US" dirty="0">
                <a:latin typeface="Arial" panose="020B0604020202020204" pitchFamily="34" charset="0"/>
              </a:rPr>
              <a:t>“</a:t>
            </a:r>
            <a:r>
              <a:rPr lang="en-US" altLang="zh-CN" dirty="0"/>
              <a:t>-rw-------</a:t>
            </a:r>
            <a:r>
              <a:rPr lang="en-US" altLang="zh-CN" dirty="0">
                <a:latin typeface="Arial" panose="020B0604020202020204" pitchFamily="34" charset="0"/>
              </a:rPr>
              <a:t>”</a:t>
            </a:r>
            <a:r>
              <a:rPr lang="zh-CN" altLang="en-US" dirty="0"/>
              <a:t>或者</a:t>
            </a:r>
            <a:r>
              <a:rPr lang="zh-CN" altLang="en-US" dirty="0">
                <a:latin typeface="Arial" panose="020B0604020202020204" pitchFamily="34" charset="0"/>
              </a:rPr>
              <a:t>”</a:t>
            </a:r>
            <a:r>
              <a:rPr lang="en-US" altLang="zh-CN" dirty="0"/>
              <a:t>-r---------</a:t>
            </a:r>
            <a:r>
              <a:rPr lang="en-US" altLang="zh-CN" dirty="0">
                <a:latin typeface="Arial" panose="020B0604020202020204" pitchFamily="34" charset="0"/>
              </a:rPr>
              <a:t>”</a:t>
            </a:r>
            <a:r>
              <a:rPr lang="en-US" altLang="zh-CN" dirty="0"/>
              <a:t>,</a:t>
            </a:r>
            <a:r>
              <a:rPr lang="zh-CN" altLang="en-US" dirty="0"/>
              <a:t>只有</a:t>
            </a:r>
            <a:r>
              <a:rPr lang="en-US" altLang="zh-CN" dirty="0"/>
              <a:t>root</a:t>
            </a:r>
            <a:r>
              <a:rPr lang="zh-CN" altLang="en-US" dirty="0"/>
              <a:t>才能读写，如果密码栏的对一个字符为*或者！，表示这个账号不会用来登陆，如果用户</a:t>
            </a:r>
            <a:r>
              <a:rPr lang="zh-CN" altLang="en-US" dirty="0">
                <a:latin typeface="Arial" panose="020B0604020202020204" pitchFamily="34" charset="0"/>
              </a:rPr>
              <a:t>“</a:t>
            </a:r>
            <a:r>
              <a:rPr lang="zh-CN" altLang="en-US" dirty="0"/>
              <a:t>不乖</a:t>
            </a:r>
            <a:r>
              <a:rPr lang="zh-CN" altLang="en-US" dirty="0">
                <a:latin typeface="Arial" panose="020B0604020202020204" pitchFamily="34" charset="0"/>
              </a:rPr>
              <a:t>”</a:t>
            </a:r>
            <a:r>
              <a:rPr lang="zh-CN" altLang="en-US" dirty="0"/>
              <a:t>，可以再密码字段前面加*，直到变乖后再启用</a:t>
            </a:r>
            <a:endParaRPr lang="zh-CN" altLang="en-US" dirty="0"/>
          </a:p>
          <a:p>
            <a:pPr lvl="0" eaLnBrk="1" hangingPunct="1"/>
            <a:r>
              <a:rPr lang="en-US" altLang="zh-CN" dirty="0"/>
              <a:t>3</a:t>
            </a:r>
            <a:r>
              <a:rPr lang="zh-CN" altLang="en-US" dirty="0"/>
              <a:t>）最经更改密码的日期（</a:t>
            </a:r>
            <a:r>
              <a:rPr lang="en-US" altLang="zh-CN" dirty="0"/>
              <a:t>1970</a:t>
            </a:r>
            <a:r>
              <a:rPr lang="zh-CN" altLang="en-US" dirty="0"/>
              <a:t>年</a:t>
            </a:r>
            <a:r>
              <a:rPr lang="en-US" altLang="zh-CN" dirty="0"/>
              <a:t>1</a:t>
            </a:r>
            <a:r>
              <a:rPr lang="zh-CN" altLang="en-US" dirty="0"/>
              <a:t>月</a:t>
            </a:r>
            <a:r>
              <a:rPr lang="en-US" altLang="zh-CN" dirty="0"/>
              <a:t>1</a:t>
            </a:r>
            <a:r>
              <a:rPr lang="zh-CN" altLang="en-US" dirty="0"/>
              <a:t>日当做</a:t>
            </a:r>
            <a:r>
              <a:rPr lang="en-US" altLang="zh-CN" dirty="0"/>
              <a:t>1</a:t>
            </a:r>
            <a:r>
              <a:rPr lang="zh-CN" altLang="en-US" dirty="0"/>
              <a:t>）</a:t>
            </a:r>
            <a:r>
              <a:rPr lang="en-US" altLang="zh-CN" dirty="0"/>
              <a:t>4</a:t>
            </a:r>
            <a:r>
              <a:rPr lang="zh-CN" altLang="en-US" dirty="0"/>
              <a:t>） 密码不可更改的天数</a:t>
            </a:r>
            <a:endParaRPr lang="zh-CN" altLang="en-US" dirty="0"/>
          </a:p>
          <a:p>
            <a:pPr lvl="0" eaLnBrk="1" hangingPunct="1"/>
            <a:r>
              <a:rPr lang="en-US" altLang="zh-CN" dirty="0"/>
              <a:t>5</a:t>
            </a:r>
            <a:r>
              <a:rPr lang="zh-CN" altLang="en-US" dirty="0"/>
              <a:t>）密码需要重新更改的天数</a:t>
            </a:r>
            <a:r>
              <a:rPr lang="en-US" altLang="zh-CN" dirty="0"/>
              <a:t>6</a:t>
            </a:r>
            <a:r>
              <a:rPr lang="zh-CN" altLang="en-US" dirty="0"/>
              <a:t>）密码更改其限期前的警告期限</a:t>
            </a:r>
            <a:r>
              <a:rPr lang="en-US" altLang="zh-CN" dirty="0"/>
              <a:t>7</a:t>
            </a:r>
            <a:r>
              <a:rPr lang="zh-CN" altLang="en-US" dirty="0"/>
              <a:t>）账号失效日期</a:t>
            </a:r>
            <a:r>
              <a:rPr lang="en-US" altLang="zh-CN" dirty="0"/>
              <a:t>8</a:t>
            </a:r>
            <a:r>
              <a:rPr lang="zh-CN" altLang="en-US" dirty="0"/>
              <a:t>）保留</a:t>
            </a:r>
            <a:endParaRPr lang="zh-CN" alt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5" name="幻灯片图像占位符 1"/>
          <p:cNvSpPr>
            <a:spLocks noGrp="1" noRot="1" noChangeAspect="1" noTextEdit="1"/>
          </p:cNvSpPr>
          <p:nvPr>
            <p:ph type="sldImg"/>
          </p:nvPr>
        </p:nvSpPr>
        <p:spPr>
          <a:ln>
            <a:solidFill>
              <a:srgbClr val="000000"/>
            </a:solidFill>
            <a:miter/>
          </a:ln>
        </p:spPr>
      </p:sp>
      <p:sp>
        <p:nvSpPr>
          <p:cNvPr id="31746" name="备注占位符 2"/>
          <p:cNvSpPr>
            <a:spLocks noGrp="1"/>
          </p:cNvSpPr>
          <p:nvPr>
            <p:ph type="body"/>
          </p:nvPr>
        </p:nvSpPr>
        <p:spPr>
          <a:noFill/>
          <a:ln>
            <a:noFill/>
          </a:ln>
        </p:spPr>
        <p:txBody>
          <a:bodyPr wrap="square" lIns="91440" tIns="45720" rIns="91440" bIns="45720" anchor="t"/>
          <a:p>
            <a:pPr lvl="0"/>
            <a:endParaRPr lang="zh-CN" altLang="en-US" dirty="0"/>
          </a:p>
        </p:txBody>
      </p:sp>
      <p:sp>
        <p:nvSpPr>
          <p:cNvPr id="31747" name="灯片编号占位符 3"/>
          <p:cNvSpPr>
            <a:spLocks noGrp="1"/>
          </p:cNvSpPr>
          <p:nvPr>
            <p:ph type="sldNum" sz="quarter"/>
          </p:nvPr>
        </p:nvSpPr>
        <p:spPr>
          <a:xfrm>
            <a:off x="3884613" y="8685213"/>
            <a:ext cx="2971800" cy="457200"/>
          </a:xfrm>
          <a:prstGeom prst="rect">
            <a:avLst/>
          </a:prstGeom>
          <a:noFill/>
          <a:ln w="9525">
            <a:noFill/>
          </a:ln>
        </p:spPr>
        <p:txBody>
          <a:bodyPr lIns="91440" tIns="45720" rIns="91440" bIns="45720" anchor="b"/>
          <a:p>
            <a:pPr lvl="0" indent="0" algn="r"/>
            <a:fld id="{9A0DB2DC-4C9A-4742-B13C-FB6460FD3503}" type="slidenum">
              <a:rPr lang="zh-CN" altLang="en-US" sz="1200" dirty="0">
                <a:latin typeface="Calibri" panose="020F0502020204030204" pitchFamily="34" charset="0"/>
                <a:ea typeface="宋体" panose="02010600030101010101" pitchFamily="2" charset="-122"/>
              </a:rPr>
            </a:fld>
            <a:endParaRPr lang="zh-CN" altLang="en-US" sz="1200" dirty="0">
              <a:latin typeface="Calibri" panose="020F0502020204030204" pitchFamily="34" charset="0"/>
              <a:ea typeface="宋体" panose="02010600030101010101" pitchFamily="2"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9937" name="幻灯片图像占位符 1"/>
          <p:cNvSpPr>
            <a:spLocks noGrp="1" noRot="1" noChangeAspect="1" noTextEdit="1"/>
          </p:cNvSpPr>
          <p:nvPr>
            <p:ph type="sldImg"/>
          </p:nvPr>
        </p:nvSpPr>
        <p:spPr>
          <a:ln>
            <a:solidFill>
              <a:srgbClr val="000000"/>
            </a:solidFill>
            <a:miter/>
          </a:ln>
        </p:spPr>
      </p:sp>
      <p:sp>
        <p:nvSpPr>
          <p:cNvPr id="39938" name="备注占位符 2"/>
          <p:cNvSpPr>
            <a:spLocks noGrp="1"/>
          </p:cNvSpPr>
          <p:nvPr>
            <p:ph type="body"/>
          </p:nvPr>
        </p:nvSpPr>
        <p:spPr>
          <a:noFill/>
          <a:ln>
            <a:noFill/>
          </a:ln>
        </p:spPr>
        <p:txBody>
          <a:bodyPr wrap="square" lIns="91440" tIns="45720" rIns="91440" bIns="45720" anchor="t"/>
          <a:p>
            <a:pPr lvl="0"/>
            <a:r>
              <a:rPr lang="en-US" altLang="zh-CN" dirty="0"/>
              <a:t>0-999</a:t>
            </a:r>
            <a:r>
              <a:rPr lang="zh-CN" altLang="en-US" dirty="0"/>
              <a:t>是保留给系统用户组的</a:t>
            </a:r>
            <a:endParaRPr lang="zh-CN" altLang="en-US" dirty="0"/>
          </a:p>
        </p:txBody>
      </p:sp>
      <p:sp>
        <p:nvSpPr>
          <p:cNvPr id="39939" name="灯片编号占位符 3"/>
          <p:cNvSpPr>
            <a:spLocks noGrp="1"/>
          </p:cNvSpPr>
          <p:nvPr>
            <p:ph type="sldNum" sz="quarter"/>
          </p:nvPr>
        </p:nvSpPr>
        <p:spPr>
          <a:xfrm>
            <a:off x="3884613" y="8685213"/>
            <a:ext cx="2971800" cy="457200"/>
          </a:xfrm>
          <a:prstGeom prst="rect">
            <a:avLst/>
          </a:prstGeom>
          <a:noFill/>
          <a:ln w="9525">
            <a:noFill/>
          </a:ln>
        </p:spPr>
        <p:txBody>
          <a:bodyPr lIns="91440" tIns="45720" rIns="91440" bIns="45720" anchor="b"/>
          <a:p>
            <a:pPr lvl="0" indent="0" algn="r"/>
            <a:fld id="{9A0DB2DC-4C9A-4742-B13C-FB6460FD3503}" type="slidenum">
              <a:rPr lang="zh-CN" altLang="en-US" sz="1200" dirty="0">
                <a:latin typeface="Calibri" panose="020F0502020204030204" pitchFamily="34" charset="0"/>
                <a:ea typeface="宋体" panose="02010600030101010101" pitchFamily="2" charset="-122"/>
              </a:rPr>
            </a:fld>
            <a:endParaRPr lang="zh-CN" altLang="en-US" sz="1200" dirty="0">
              <a:latin typeface="Calibri" panose="020F0502020204030204" pitchFamily="34" charset="0"/>
              <a:ea typeface="宋体" panose="02010600030101010101" pitchFamily="2" charset="-12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4273" name="幻灯片图像占位符 1"/>
          <p:cNvSpPr>
            <a:spLocks noGrp="1" noRot="1" noChangeAspect="1" noTextEdit="1"/>
          </p:cNvSpPr>
          <p:nvPr>
            <p:ph type="sldImg"/>
          </p:nvPr>
        </p:nvSpPr>
        <p:spPr>
          <a:ln>
            <a:solidFill>
              <a:srgbClr val="000000"/>
            </a:solidFill>
            <a:miter/>
          </a:ln>
        </p:spPr>
      </p:sp>
      <p:sp>
        <p:nvSpPr>
          <p:cNvPr id="54274" name="备注占位符 2"/>
          <p:cNvSpPr>
            <a:spLocks noGrp="1"/>
          </p:cNvSpPr>
          <p:nvPr>
            <p:ph type="body"/>
          </p:nvPr>
        </p:nvSpPr>
        <p:spPr>
          <a:noFill/>
          <a:ln>
            <a:noFill/>
          </a:ln>
        </p:spPr>
        <p:txBody>
          <a:bodyPr wrap="square" lIns="91440" tIns="45720" rIns="91440" bIns="45720" anchor="t"/>
          <a:p>
            <a:pPr lvl="0" eaLnBrk="1" hangingPunct="1">
              <a:spcBef>
                <a:spcPct val="0"/>
              </a:spcBef>
            </a:pPr>
            <a:endParaRPr lang="zh-CN" altLang="en-US" dirty="0"/>
          </a:p>
        </p:txBody>
      </p:sp>
      <p:sp>
        <p:nvSpPr>
          <p:cNvPr id="54275" name="灯片编号占位符 3"/>
          <p:cNvSpPr txBox="1">
            <a:spLocks noGrp="1"/>
          </p:cNvSpPr>
          <p:nvPr>
            <p:ph type="sldNum" sz="quarter"/>
          </p:nvPr>
        </p:nvSpPr>
        <p:spPr>
          <a:xfrm>
            <a:off x="3884613" y="8685213"/>
            <a:ext cx="2971800" cy="457200"/>
          </a:xfrm>
          <a:prstGeom prst="rect">
            <a:avLst/>
          </a:prstGeom>
          <a:noFill/>
          <a:ln w="9525">
            <a:noFill/>
          </a:ln>
        </p:spPr>
        <p:txBody>
          <a:bodyPr lIns="91440" tIns="45720" rIns="91440" bIns="45720" anchor="b"/>
          <a:p>
            <a:pPr lvl="0" indent="0" algn="r"/>
            <a:fld id="{9A0DB2DC-4C9A-4742-B13C-FB6460FD3503}" type="slidenum">
              <a:rPr lang="zh-CN" altLang="en-US" dirty="0">
                <a:latin typeface="Arial" panose="020B0604020202020204" pitchFamily="34" charset="0"/>
                <a:ea typeface="宋体" panose="02010600030101010101" pitchFamily="2" charset="-122"/>
              </a:rPr>
            </a:fld>
            <a:endParaRPr lang="zh-CN" altLang="en-US" dirty="0">
              <a:latin typeface="Arial" panose="020B0604020202020204" pitchFamily="34" charset="0"/>
              <a:ea typeface="宋体" panose="02010600030101010101" pitchFamily="2"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p:bgPr>
        <a:solidFill>
          <a:schemeClr val="bg1"/>
        </a:solidFill>
        <a:effectLst/>
      </p:bgPr>
    </p:bg>
    <p:spTree>
      <p:nvGrpSpPr>
        <p:cNvPr id="1" name=""/>
        <p:cNvGrpSpPr/>
        <p:nvPr/>
      </p:nvGrpSpPr>
      <p:grpSpPr>
        <a:xfrm>
          <a:off x="0" y="0"/>
          <a:ext cx="0" cy="0"/>
          <a:chOff x="0" y="0"/>
          <a:chExt cx="0" cy="0"/>
        </a:xfrm>
      </p:grpSpPr>
      <p:sp>
        <p:nvSpPr>
          <p:cNvPr id="2050" name="Rectangle 78"/>
          <p:cNvSpPr/>
          <p:nvPr/>
        </p:nvSpPr>
        <p:spPr>
          <a:xfrm rot="5400000">
            <a:off x="7904163" y="1163638"/>
            <a:ext cx="2098675" cy="381000"/>
          </a:xfrm>
          <a:prstGeom prst="rect">
            <a:avLst/>
          </a:prstGeom>
          <a:gradFill rotWithShape="1">
            <a:gsLst>
              <a:gs pos="0">
                <a:schemeClr val="bg2"/>
              </a:gs>
              <a:gs pos="100000">
                <a:srgbClr val="DDE6E7"/>
              </a:gs>
            </a:gsLst>
            <a:lin ang="0" scaled="1"/>
            <a:tileRect/>
          </a:gradFill>
          <a:ln w="9525">
            <a:noFill/>
          </a:ln>
        </p:spPr>
        <p:txBody>
          <a:bodyPr wrap="none" anchor="ctr"/>
          <a:p>
            <a:pPr lvl="0" indent="0"/>
            <a:endParaRPr lang="zh-CN" altLang="en-US" dirty="0">
              <a:solidFill>
                <a:srgbClr val="113F71"/>
              </a:solidFill>
              <a:ea typeface="楷体_GB2312" panose="02010609030101010101" charset="-122"/>
            </a:endParaRPr>
          </a:p>
        </p:txBody>
      </p:sp>
      <p:sp>
        <p:nvSpPr>
          <p:cNvPr id="2051" name="Rectangle 65"/>
          <p:cNvSpPr/>
          <p:nvPr/>
        </p:nvSpPr>
        <p:spPr>
          <a:xfrm>
            <a:off x="457200" y="0"/>
            <a:ext cx="7620000" cy="304800"/>
          </a:xfrm>
          <a:prstGeom prst="rect">
            <a:avLst/>
          </a:prstGeom>
          <a:gradFill rotWithShape="1">
            <a:gsLst>
              <a:gs pos="0">
                <a:schemeClr val="folHlink"/>
              </a:gs>
              <a:gs pos="100000">
                <a:srgbClr val="EFE7D9"/>
              </a:gs>
            </a:gsLst>
            <a:lin ang="0" scaled="1"/>
            <a:tileRect/>
          </a:gradFill>
          <a:ln w="9525">
            <a:noFill/>
          </a:ln>
        </p:spPr>
        <p:txBody>
          <a:bodyPr wrap="none" anchor="ctr"/>
          <a:p>
            <a:pPr lvl="0" indent="0"/>
            <a:endParaRPr lang="zh-CN" altLang="en-US" dirty="0">
              <a:solidFill>
                <a:srgbClr val="113F71"/>
              </a:solidFill>
              <a:ea typeface="楷体_GB2312" panose="02010609030101010101" charset="-122"/>
            </a:endParaRPr>
          </a:p>
        </p:txBody>
      </p:sp>
      <p:sp>
        <p:nvSpPr>
          <p:cNvPr id="2052" name="Rectangle 66"/>
          <p:cNvSpPr/>
          <p:nvPr/>
        </p:nvSpPr>
        <p:spPr>
          <a:xfrm>
            <a:off x="6664325" y="-7937"/>
            <a:ext cx="2098675" cy="312737"/>
          </a:xfrm>
          <a:prstGeom prst="rect">
            <a:avLst/>
          </a:prstGeom>
          <a:gradFill rotWithShape="1">
            <a:gsLst>
              <a:gs pos="0">
                <a:schemeClr val="hlink"/>
              </a:gs>
              <a:gs pos="100000">
                <a:srgbClr val="C8E3EE"/>
              </a:gs>
            </a:gsLst>
            <a:lin ang="0" scaled="1"/>
            <a:tileRect/>
          </a:gradFill>
          <a:ln w="9525">
            <a:noFill/>
          </a:ln>
        </p:spPr>
        <p:txBody>
          <a:bodyPr wrap="none" anchor="ctr"/>
          <a:p>
            <a:pPr lvl="0" indent="0"/>
            <a:endParaRPr lang="zh-CN" altLang="en-US" dirty="0">
              <a:solidFill>
                <a:srgbClr val="113F71"/>
              </a:solidFill>
              <a:ea typeface="楷体_GB2312" panose="02010609030101010101" charset="-122"/>
            </a:endParaRPr>
          </a:p>
        </p:txBody>
      </p:sp>
      <p:sp>
        <p:nvSpPr>
          <p:cNvPr id="2053" name="Rectangle 68"/>
          <p:cNvSpPr/>
          <p:nvPr/>
        </p:nvSpPr>
        <p:spPr>
          <a:xfrm rot="10800000">
            <a:off x="2549525" y="6553200"/>
            <a:ext cx="6230938" cy="317500"/>
          </a:xfrm>
          <a:prstGeom prst="rect">
            <a:avLst/>
          </a:prstGeom>
          <a:gradFill rotWithShape="1">
            <a:gsLst>
              <a:gs pos="0">
                <a:schemeClr val="hlink"/>
              </a:gs>
              <a:gs pos="100000">
                <a:srgbClr val="C8E3EE"/>
              </a:gs>
            </a:gsLst>
            <a:lin ang="0" scaled="1"/>
            <a:tileRect/>
          </a:gradFill>
          <a:ln w="9525">
            <a:noFill/>
          </a:ln>
        </p:spPr>
        <p:txBody>
          <a:bodyPr wrap="none" anchor="ctr"/>
          <a:p>
            <a:pPr lvl="0" indent="0"/>
            <a:endParaRPr lang="zh-CN" altLang="en-US" dirty="0">
              <a:solidFill>
                <a:srgbClr val="113F71"/>
              </a:solidFill>
              <a:ea typeface="楷体_GB2312" panose="02010609030101010101" charset="-122"/>
            </a:endParaRPr>
          </a:p>
        </p:txBody>
      </p:sp>
      <p:sp>
        <p:nvSpPr>
          <p:cNvPr id="2054" name="Rectangle 69"/>
          <p:cNvSpPr/>
          <p:nvPr/>
        </p:nvSpPr>
        <p:spPr>
          <a:xfrm>
            <a:off x="8763000" y="-7937"/>
            <a:ext cx="381000" cy="314325"/>
          </a:xfrm>
          <a:prstGeom prst="rect">
            <a:avLst/>
          </a:prstGeom>
          <a:gradFill rotWithShape="1">
            <a:gsLst>
              <a:gs pos="0">
                <a:schemeClr val="accent1"/>
              </a:gs>
              <a:gs pos="100000">
                <a:srgbClr val="CCDFF3"/>
              </a:gs>
            </a:gsLst>
            <a:lin ang="5400000" scaled="1"/>
            <a:tileRect/>
          </a:gradFill>
          <a:ln w="9525">
            <a:noFill/>
          </a:ln>
        </p:spPr>
        <p:txBody>
          <a:bodyPr wrap="none" anchor="ctr"/>
          <a:p>
            <a:pPr lvl="0" indent="0"/>
            <a:endParaRPr lang="zh-CN" altLang="en-US" dirty="0">
              <a:solidFill>
                <a:srgbClr val="113F71"/>
              </a:solidFill>
              <a:ea typeface="楷体_GB2312" panose="02010609030101010101" charset="-122"/>
            </a:endParaRPr>
          </a:p>
        </p:txBody>
      </p:sp>
      <p:sp>
        <p:nvSpPr>
          <p:cNvPr id="2055" name="Rectangle 70"/>
          <p:cNvSpPr/>
          <p:nvPr/>
        </p:nvSpPr>
        <p:spPr>
          <a:xfrm>
            <a:off x="457200" y="6554788"/>
            <a:ext cx="2098675" cy="317500"/>
          </a:xfrm>
          <a:prstGeom prst="rect">
            <a:avLst/>
          </a:prstGeom>
          <a:gradFill rotWithShape="1">
            <a:gsLst>
              <a:gs pos="0">
                <a:srgbClr val="E8EEEF"/>
              </a:gs>
              <a:gs pos="100000">
                <a:schemeClr val="bg2"/>
              </a:gs>
            </a:gsLst>
            <a:lin ang="0" scaled="1"/>
            <a:tileRect/>
          </a:gradFill>
          <a:ln w="9525">
            <a:noFill/>
          </a:ln>
        </p:spPr>
        <p:txBody>
          <a:bodyPr wrap="none" anchor="ctr"/>
          <a:p>
            <a:pPr lvl="0" indent="0"/>
            <a:endParaRPr lang="zh-CN" altLang="en-US" dirty="0">
              <a:solidFill>
                <a:srgbClr val="113F71"/>
              </a:solidFill>
              <a:ea typeface="楷体_GB2312" panose="02010609030101010101" charset="-122"/>
            </a:endParaRPr>
          </a:p>
        </p:txBody>
      </p:sp>
      <p:sp>
        <p:nvSpPr>
          <p:cNvPr id="2056" name="Rectangle 71"/>
          <p:cNvSpPr/>
          <p:nvPr/>
        </p:nvSpPr>
        <p:spPr>
          <a:xfrm>
            <a:off x="0" y="6553200"/>
            <a:ext cx="457200" cy="319088"/>
          </a:xfrm>
          <a:prstGeom prst="rect">
            <a:avLst/>
          </a:prstGeom>
          <a:solidFill>
            <a:schemeClr val="bg2"/>
          </a:solidFill>
          <a:ln w="9525">
            <a:noFill/>
          </a:ln>
        </p:spPr>
        <p:txBody>
          <a:bodyPr wrap="none" anchor="ctr"/>
          <a:p>
            <a:pPr lvl="0" indent="0"/>
            <a:endParaRPr lang="zh-CN" altLang="en-US" dirty="0">
              <a:solidFill>
                <a:srgbClr val="113F71"/>
              </a:solidFill>
              <a:ea typeface="楷体_GB2312" panose="02010609030101010101" charset="-122"/>
            </a:endParaRPr>
          </a:p>
        </p:txBody>
      </p:sp>
      <p:sp>
        <p:nvSpPr>
          <p:cNvPr id="2057" name="Rectangle 72"/>
          <p:cNvSpPr/>
          <p:nvPr/>
        </p:nvSpPr>
        <p:spPr>
          <a:xfrm>
            <a:off x="0" y="0"/>
            <a:ext cx="457200" cy="304800"/>
          </a:xfrm>
          <a:prstGeom prst="rect">
            <a:avLst/>
          </a:prstGeom>
          <a:solidFill>
            <a:schemeClr val="bg2"/>
          </a:solidFill>
          <a:ln w="9525">
            <a:noFill/>
          </a:ln>
        </p:spPr>
        <p:txBody>
          <a:bodyPr wrap="none" anchor="ctr"/>
          <a:p>
            <a:pPr lvl="0" indent="0"/>
            <a:endParaRPr lang="zh-CN" altLang="en-US" dirty="0">
              <a:solidFill>
                <a:srgbClr val="113F71"/>
              </a:solidFill>
              <a:ea typeface="楷体_GB2312" panose="02010609030101010101" charset="-122"/>
            </a:endParaRPr>
          </a:p>
        </p:txBody>
      </p:sp>
      <p:sp>
        <p:nvSpPr>
          <p:cNvPr id="2058" name="Rectangle 73"/>
          <p:cNvSpPr/>
          <p:nvPr/>
        </p:nvSpPr>
        <p:spPr>
          <a:xfrm rot="5400000">
            <a:off x="-2209800" y="2508250"/>
            <a:ext cx="4876800" cy="466725"/>
          </a:xfrm>
          <a:prstGeom prst="rect">
            <a:avLst/>
          </a:prstGeom>
          <a:gradFill rotWithShape="1">
            <a:gsLst>
              <a:gs pos="0">
                <a:schemeClr val="hlink"/>
              </a:gs>
              <a:gs pos="100000">
                <a:srgbClr val="C8E3EE"/>
              </a:gs>
            </a:gsLst>
            <a:lin ang="0" scaled="1"/>
            <a:tileRect/>
          </a:gradFill>
          <a:ln w="9525">
            <a:noFill/>
          </a:ln>
        </p:spPr>
        <p:txBody>
          <a:bodyPr wrap="none" anchor="ctr"/>
          <a:p>
            <a:pPr lvl="0" indent="0"/>
            <a:endParaRPr lang="zh-CN" altLang="en-US" dirty="0">
              <a:solidFill>
                <a:srgbClr val="113F71"/>
              </a:solidFill>
              <a:ea typeface="楷体_GB2312" panose="02010609030101010101" charset="-122"/>
            </a:endParaRPr>
          </a:p>
        </p:txBody>
      </p:sp>
      <p:sp>
        <p:nvSpPr>
          <p:cNvPr id="2059" name="Rectangle 74"/>
          <p:cNvSpPr/>
          <p:nvPr/>
        </p:nvSpPr>
        <p:spPr>
          <a:xfrm rot="5400000">
            <a:off x="-571500" y="5518150"/>
            <a:ext cx="1600200" cy="466725"/>
          </a:xfrm>
          <a:prstGeom prst="rect">
            <a:avLst/>
          </a:prstGeom>
          <a:gradFill rotWithShape="1">
            <a:gsLst>
              <a:gs pos="0">
                <a:srgbClr val="C4E26C"/>
              </a:gs>
              <a:gs pos="100000">
                <a:schemeClr val="accent2"/>
              </a:gs>
            </a:gsLst>
            <a:lin ang="0" scaled="1"/>
            <a:tileRect/>
          </a:gradFill>
          <a:ln w="9525">
            <a:noFill/>
          </a:ln>
        </p:spPr>
        <p:txBody>
          <a:bodyPr wrap="none" anchor="ctr"/>
          <a:p>
            <a:pPr lvl="0" indent="0"/>
            <a:endParaRPr lang="zh-CN" altLang="en-US" dirty="0">
              <a:solidFill>
                <a:srgbClr val="113F71"/>
              </a:solidFill>
              <a:ea typeface="楷体_GB2312" panose="02010609030101010101" charset="-122"/>
            </a:endParaRPr>
          </a:p>
        </p:txBody>
      </p:sp>
      <p:sp>
        <p:nvSpPr>
          <p:cNvPr id="2060" name="Rectangle 75"/>
          <p:cNvSpPr/>
          <p:nvPr/>
        </p:nvSpPr>
        <p:spPr>
          <a:xfrm>
            <a:off x="8769350" y="6538913"/>
            <a:ext cx="374650" cy="327025"/>
          </a:xfrm>
          <a:prstGeom prst="rect">
            <a:avLst/>
          </a:prstGeom>
          <a:gradFill rotWithShape="1">
            <a:gsLst>
              <a:gs pos="0">
                <a:schemeClr val="bg1"/>
              </a:gs>
              <a:gs pos="100000">
                <a:srgbClr val="C9C9C9"/>
              </a:gs>
            </a:gsLst>
            <a:lin ang="5400000" scaled="1"/>
            <a:tileRect/>
          </a:gradFill>
          <a:ln w="9525">
            <a:noFill/>
          </a:ln>
        </p:spPr>
        <p:txBody>
          <a:bodyPr wrap="none" anchor="ctr"/>
          <a:p>
            <a:pPr lvl="0" indent="0"/>
            <a:endParaRPr lang="zh-CN" altLang="en-US" dirty="0">
              <a:solidFill>
                <a:srgbClr val="113F71"/>
              </a:solidFill>
              <a:ea typeface="楷体_GB2312" panose="02010609030101010101" charset="-122"/>
            </a:endParaRPr>
          </a:p>
        </p:txBody>
      </p:sp>
      <p:sp>
        <p:nvSpPr>
          <p:cNvPr id="2061" name="Rectangle 76"/>
          <p:cNvSpPr/>
          <p:nvPr/>
        </p:nvSpPr>
        <p:spPr>
          <a:xfrm rot="5400000">
            <a:off x="6557963" y="3967163"/>
            <a:ext cx="4791075" cy="381000"/>
          </a:xfrm>
          <a:prstGeom prst="rect">
            <a:avLst/>
          </a:prstGeom>
          <a:gradFill rotWithShape="1">
            <a:gsLst>
              <a:gs pos="0">
                <a:srgbClr val="C4E26C"/>
              </a:gs>
              <a:gs pos="100000">
                <a:schemeClr val="accent2"/>
              </a:gs>
            </a:gsLst>
            <a:lin ang="0" scaled="1"/>
            <a:tileRect/>
          </a:gradFill>
          <a:ln w="9525">
            <a:noFill/>
          </a:ln>
        </p:spPr>
        <p:txBody>
          <a:bodyPr wrap="none" anchor="ctr"/>
          <a:p>
            <a:pPr lvl="0" indent="0"/>
            <a:endParaRPr lang="zh-CN" altLang="en-US" dirty="0">
              <a:solidFill>
                <a:srgbClr val="113F71"/>
              </a:solidFill>
              <a:ea typeface="楷体_GB2312" panose="02010609030101010101" charset="-122"/>
            </a:endParaRPr>
          </a:p>
        </p:txBody>
      </p:sp>
      <p:sp>
        <p:nvSpPr>
          <p:cNvPr id="2062" name="Rectangle 77"/>
          <p:cNvSpPr/>
          <p:nvPr/>
        </p:nvSpPr>
        <p:spPr>
          <a:xfrm>
            <a:off x="8763000" y="1752600"/>
            <a:ext cx="381000" cy="152400"/>
          </a:xfrm>
          <a:prstGeom prst="rect">
            <a:avLst/>
          </a:prstGeom>
          <a:gradFill rotWithShape="1">
            <a:gsLst>
              <a:gs pos="0">
                <a:schemeClr val="folHlink"/>
              </a:gs>
              <a:gs pos="100000">
                <a:srgbClr val="CFB98C"/>
              </a:gs>
            </a:gsLst>
            <a:lin ang="5400000" scaled="1"/>
            <a:tileRect/>
          </a:gradFill>
          <a:ln w="9525">
            <a:noFill/>
          </a:ln>
        </p:spPr>
        <p:txBody>
          <a:bodyPr wrap="none" anchor="ctr"/>
          <a:p>
            <a:pPr lvl="0" indent="0"/>
            <a:endParaRPr lang="zh-CN" altLang="en-US" dirty="0">
              <a:solidFill>
                <a:srgbClr val="113F71"/>
              </a:solidFill>
              <a:ea typeface="楷体_GB2312" panose="02010609030101010101" charset="-122"/>
            </a:endParaRPr>
          </a:p>
        </p:txBody>
      </p:sp>
      <p:sp>
        <p:nvSpPr>
          <p:cNvPr id="2063" name="Line 80"/>
          <p:cNvSpPr/>
          <p:nvPr/>
        </p:nvSpPr>
        <p:spPr>
          <a:xfrm>
            <a:off x="0" y="304800"/>
            <a:ext cx="9144000" cy="0"/>
          </a:xfrm>
          <a:prstGeom prst="line">
            <a:avLst/>
          </a:prstGeom>
          <a:ln w="9525" cap="flat" cmpd="sng">
            <a:solidFill>
              <a:schemeClr val="tx1"/>
            </a:solidFill>
            <a:prstDash val="solid"/>
            <a:round/>
            <a:headEnd type="none" w="med" len="med"/>
            <a:tailEnd type="none" w="med" len="med"/>
          </a:ln>
        </p:spPr>
      </p:sp>
      <p:sp>
        <p:nvSpPr>
          <p:cNvPr id="2064" name="Line 81"/>
          <p:cNvSpPr/>
          <p:nvPr/>
        </p:nvSpPr>
        <p:spPr>
          <a:xfrm>
            <a:off x="0" y="6553200"/>
            <a:ext cx="9144000" cy="0"/>
          </a:xfrm>
          <a:prstGeom prst="line">
            <a:avLst/>
          </a:prstGeom>
          <a:ln w="9525" cap="flat" cmpd="sng">
            <a:solidFill>
              <a:schemeClr val="tx1"/>
            </a:solidFill>
            <a:prstDash val="solid"/>
            <a:round/>
            <a:headEnd type="none" w="med" len="med"/>
            <a:tailEnd type="none" w="med" len="med"/>
          </a:ln>
        </p:spPr>
      </p:sp>
      <p:sp>
        <p:nvSpPr>
          <p:cNvPr id="2065" name="Line 82"/>
          <p:cNvSpPr/>
          <p:nvPr/>
        </p:nvSpPr>
        <p:spPr>
          <a:xfrm>
            <a:off x="457200" y="0"/>
            <a:ext cx="0" cy="6858000"/>
          </a:xfrm>
          <a:prstGeom prst="line">
            <a:avLst/>
          </a:prstGeom>
          <a:ln w="9525" cap="flat" cmpd="sng">
            <a:solidFill>
              <a:schemeClr val="tx1"/>
            </a:solidFill>
            <a:prstDash val="solid"/>
            <a:round/>
            <a:headEnd type="none" w="med" len="med"/>
            <a:tailEnd type="none" w="med" len="med"/>
          </a:ln>
        </p:spPr>
      </p:sp>
      <p:sp>
        <p:nvSpPr>
          <p:cNvPr id="2066" name="Line 83"/>
          <p:cNvSpPr/>
          <p:nvPr/>
        </p:nvSpPr>
        <p:spPr>
          <a:xfrm>
            <a:off x="8763000" y="0"/>
            <a:ext cx="0" cy="6858000"/>
          </a:xfrm>
          <a:prstGeom prst="line">
            <a:avLst/>
          </a:prstGeom>
          <a:ln w="9525" cap="flat" cmpd="sng">
            <a:solidFill>
              <a:schemeClr val="tx1"/>
            </a:solidFill>
            <a:prstDash val="solid"/>
            <a:round/>
            <a:headEnd type="none" w="med" len="med"/>
            <a:tailEnd type="none" w="med" len="med"/>
          </a:ln>
        </p:spPr>
      </p:sp>
      <p:sp>
        <p:nvSpPr>
          <p:cNvPr id="2067" name="Line 84"/>
          <p:cNvSpPr/>
          <p:nvPr/>
        </p:nvSpPr>
        <p:spPr>
          <a:xfrm flipH="1">
            <a:off x="0" y="4953000"/>
            <a:ext cx="457200" cy="0"/>
          </a:xfrm>
          <a:prstGeom prst="line">
            <a:avLst/>
          </a:prstGeom>
          <a:ln w="9525" cap="flat" cmpd="sng">
            <a:solidFill>
              <a:schemeClr val="tx1"/>
            </a:solidFill>
            <a:prstDash val="solid"/>
            <a:round/>
            <a:headEnd type="none" w="med" len="med"/>
            <a:tailEnd type="none" w="med" len="med"/>
          </a:ln>
        </p:spPr>
      </p:sp>
      <p:sp>
        <p:nvSpPr>
          <p:cNvPr id="2068" name="Line 85"/>
          <p:cNvSpPr/>
          <p:nvPr/>
        </p:nvSpPr>
        <p:spPr>
          <a:xfrm>
            <a:off x="8763000" y="1752600"/>
            <a:ext cx="381000" cy="0"/>
          </a:xfrm>
          <a:prstGeom prst="line">
            <a:avLst/>
          </a:prstGeom>
          <a:ln w="9525" cap="flat" cmpd="sng">
            <a:solidFill>
              <a:schemeClr val="tx1"/>
            </a:solidFill>
            <a:prstDash val="solid"/>
            <a:round/>
            <a:headEnd type="none" w="med" len="med"/>
            <a:tailEnd type="none" w="med" len="med"/>
          </a:ln>
        </p:spPr>
      </p:sp>
      <p:sp>
        <p:nvSpPr>
          <p:cNvPr id="2069" name="Line 86"/>
          <p:cNvSpPr/>
          <p:nvPr/>
        </p:nvSpPr>
        <p:spPr>
          <a:xfrm>
            <a:off x="8763000" y="1905000"/>
            <a:ext cx="381000" cy="0"/>
          </a:xfrm>
          <a:prstGeom prst="line">
            <a:avLst/>
          </a:prstGeom>
          <a:ln w="9525" cap="flat" cmpd="sng">
            <a:solidFill>
              <a:schemeClr val="tx1"/>
            </a:solidFill>
            <a:prstDash val="solid"/>
            <a:round/>
            <a:headEnd type="none" w="med" len="med"/>
            <a:tailEnd type="none" w="med" len="med"/>
          </a:ln>
        </p:spPr>
      </p:sp>
      <p:sp>
        <p:nvSpPr>
          <p:cNvPr id="2070" name="Line 87"/>
          <p:cNvSpPr/>
          <p:nvPr/>
        </p:nvSpPr>
        <p:spPr>
          <a:xfrm>
            <a:off x="2543175" y="6553200"/>
            <a:ext cx="0" cy="304800"/>
          </a:xfrm>
          <a:prstGeom prst="line">
            <a:avLst/>
          </a:prstGeom>
          <a:ln w="9525" cap="flat" cmpd="sng">
            <a:solidFill>
              <a:schemeClr val="tx1"/>
            </a:solidFill>
            <a:prstDash val="solid"/>
            <a:round/>
            <a:headEnd type="none" w="med" len="med"/>
            <a:tailEnd type="none" w="med" len="med"/>
          </a:ln>
        </p:spPr>
      </p:sp>
      <p:sp>
        <p:nvSpPr>
          <p:cNvPr id="2071" name="Line 88"/>
          <p:cNvSpPr/>
          <p:nvPr/>
        </p:nvSpPr>
        <p:spPr>
          <a:xfrm flipV="1">
            <a:off x="6672263" y="0"/>
            <a:ext cx="0" cy="304800"/>
          </a:xfrm>
          <a:prstGeom prst="line">
            <a:avLst/>
          </a:prstGeom>
          <a:ln w="9525" cap="flat" cmpd="sng">
            <a:solidFill>
              <a:schemeClr val="tx1"/>
            </a:solidFill>
            <a:prstDash val="solid"/>
            <a:round/>
            <a:headEnd type="none" w="med" len="med"/>
            <a:tailEnd type="none" w="med" len="med"/>
          </a:ln>
        </p:spPr>
      </p:sp>
      <p:sp>
        <p:nvSpPr>
          <p:cNvPr id="3074" name="Rectangle 2"/>
          <p:cNvSpPr>
            <a:spLocks noGrp="1" noChangeArrowheads="1"/>
          </p:cNvSpPr>
          <p:nvPr>
            <p:ph type="ctrTitle" hasCustomPrompt="1"/>
          </p:nvPr>
        </p:nvSpPr>
        <p:spPr>
          <a:xfrm>
            <a:off x="1752600" y="2057400"/>
            <a:ext cx="5791200" cy="1698625"/>
          </a:xfrm>
        </p:spPr>
        <p:txBody>
          <a:bodyPr/>
          <a:lstStyle>
            <a:lvl1pPr algn="ctr">
              <a:defRPr sz="3600"/>
            </a:lvl1pPr>
          </a:lstStyle>
          <a:p>
            <a:pPr lvl="0" fontAlgn="base"/>
            <a:r>
              <a:rPr lang="en-US" altLang="zh-CN" strike="noStrike" noProof="0" smtClean="0"/>
              <a:t>Click to edit Master </a:t>
            </a:r>
            <a:br>
              <a:rPr lang="en-US" altLang="zh-CN" noProof="0" smtClean="0"/>
            </a:br>
            <a:r>
              <a:rPr lang="en-US" altLang="zh-CN" strike="noStrike" noProof="0" smtClean="0"/>
              <a:t>title style</a:t>
            </a:r>
            <a:endParaRPr lang="en-US" altLang="zh-CN" strike="noStrike" noProof="0" smtClean="0"/>
          </a:p>
        </p:txBody>
      </p:sp>
      <p:sp>
        <p:nvSpPr>
          <p:cNvPr id="3075" name="Rectangle 3"/>
          <p:cNvSpPr>
            <a:spLocks noGrp="1" noChangeArrowheads="1"/>
          </p:cNvSpPr>
          <p:nvPr>
            <p:ph type="subTitle" idx="1"/>
          </p:nvPr>
        </p:nvSpPr>
        <p:spPr>
          <a:xfrm>
            <a:off x="1752600" y="3990975"/>
            <a:ext cx="5791200" cy="457200"/>
          </a:xfrm>
        </p:spPr>
        <p:txBody>
          <a:bodyPr/>
          <a:lstStyle>
            <a:lvl1pPr marL="0" indent="0" algn="ctr">
              <a:buFont typeface="Wingdings" panose="05000000000000000000" pitchFamily="2" charset="2"/>
              <a:buNone/>
              <a:defRPr sz="1800" b="1"/>
            </a:lvl1pPr>
          </a:lstStyle>
          <a:p>
            <a:pPr lvl="0" fontAlgn="base"/>
            <a:r>
              <a:rPr lang="en-US" altLang="zh-CN" strike="noStrike" noProof="0" smtClean="0"/>
              <a:t>Click to edit Master subtitle style</a:t>
            </a:r>
            <a:endParaRPr lang="en-US" altLang="zh-CN" strike="noStrike" noProof="0" smtClean="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63" name="页脚占位符 3"/>
          <p:cNvSpPr>
            <a:spLocks noGrp="1"/>
          </p:cNvSpPr>
          <p:nvPr>
            <p:ph type="ftr" sz="quarter" idx="3"/>
          </p:nvPr>
        </p:nvSpPr>
        <p:spPr bwMode="gray">
          <a:xfrm>
            <a:off x="5791200" y="6248400"/>
            <a:ext cx="2895600" cy="334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pPr marL="0" marR="0" indent="0" defTabSz="914400" rtl="0" eaLnBrk="1" fontAlgn="base" latinLnBrk="0" hangingPunct="1">
              <a:lnSpc>
                <a:spcPct val="100000"/>
              </a:lnSpc>
              <a:spcBef>
                <a:spcPct val="0"/>
              </a:spcBef>
              <a:spcAft>
                <a:spcPct val="0"/>
              </a:spcAft>
              <a:buClrTx/>
              <a:buSzTx/>
              <a:buFontTx/>
              <a:buNone/>
              <a:defRPr/>
            </a:pPr>
            <a:r>
              <a:rPr kumimoji="0" lang="en-US" altLang="zh-CN" b="0" i="0" kern="1200" cap="none" spc="0" normalizeH="0" baseline="0" noProof="0">
                <a:latin typeface="+mn-lt"/>
                <a:ea typeface="宋体" panose="02010600030101010101" pitchFamily="2" charset="-122"/>
                <a:cs typeface="+mn-cs"/>
              </a:rPr>
              <a:t>Company  Logo</a:t>
            </a:r>
            <a:endParaRPr kumimoji="0" lang="en-US" altLang="zh-CN" b="0" i="0" kern="1200" cap="none" spc="0" normalizeH="0" baseline="0" noProof="0">
              <a:latin typeface="+mn-lt"/>
              <a:ea typeface="宋体" panose="02010600030101010101" pitchFamily="2" charset="-122"/>
              <a:cs typeface="+mn-cs"/>
            </a:endParaRPr>
          </a:p>
        </p:txBody>
      </p:sp>
      <p:sp>
        <p:nvSpPr>
          <p:cNvPr id="64" name="灯片编号占位符 4"/>
          <p:cNvSpPr>
            <a:spLocks noGrp="1"/>
          </p:cNvSpPr>
          <p:nvPr>
            <p:ph type="sldNum" sz="quarter" idx="4"/>
          </p:nvPr>
        </p:nvSpPr>
        <p:spPr bwMode="gray">
          <a:xfrm>
            <a:off x="3429000" y="6338888"/>
            <a:ext cx="21336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
            <a:pPr algn="r" eaLnBrk="1" fontAlgn="base" hangingPunct="1"/>
            <a:fld id="{9A0DB2DC-4C9A-4742-B13C-FB6460FD3503}" type="slidenum">
              <a:rPr lang="en-US" altLang="zh-CN" sz="1400" noProof="1" dirty="0">
                <a:solidFill>
                  <a:srgbClr val="113F71"/>
                </a:solidFill>
                <a:latin typeface="Arial" panose="020B0604020202020204" pitchFamily="34" charset="0"/>
                <a:ea typeface="宋体" panose="02010600030101010101" pitchFamily="2" charset="-122"/>
                <a:cs typeface="+mn-ea"/>
              </a:rPr>
            </a:fld>
            <a:endParaRPr lang="en-US" altLang="zh-CN" sz="1400" noProof="1" dirty="0">
              <a:solidFill>
                <a:srgbClr val="113F71"/>
              </a:solidFill>
            </a:endParaRPr>
          </a:p>
        </p:txBody>
      </p:sp>
      <p:sp>
        <p:nvSpPr>
          <p:cNvPr id="65" name="日期占位符 5"/>
          <p:cNvSpPr>
            <a:spLocks noGrp="1"/>
          </p:cNvSpPr>
          <p:nvPr>
            <p:ph type="dt" sz="half" idx="2"/>
          </p:nvPr>
        </p:nvSpPr>
        <p:spPr bwMode="gray">
          <a:xfrm>
            <a:off x="457200" y="6324600"/>
            <a:ext cx="21336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pPr marL="0" marR="0" indent="0" algn="l" defTabSz="914400" rtl="0" eaLnBrk="1" fontAlgn="base" latinLnBrk="0" hangingPunct="1">
              <a:lnSpc>
                <a:spcPct val="100000"/>
              </a:lnSpc>
              <a:spcBef>
                <a:spcPct val="0"/>
              </a:spcBef>
              <a:spcAft>
                <a:spcPct val="0"/>
              </a:spcAft>
              <a:buClrTx/>
              <a:buSzTx/>
              <a:buFontTx/>
              <a:buNone/>
              <a:defRPr/>
            </a:pPr>
            <a:r>
              <a:rPr kumimoji="0" lang="en-US" altLang="zh-CN" i="0" kern="1200" cap="none" spc="0" normalizeH="0" baseline="0" noProof="0">
                <a:latin typeface="+mn-lt"/>
                <a:ea typeface="宋体" panose="02010600030101010101" pitchFamily="2" charset="-122"/>
                <a:cs typeface="+mn-cs"/>
              </a:rPr>
              <a:t>www.themegallery.com</a:t>
            </a:r>
            <a:endParaRPr kumimoji="0" lang="en-US" altLang="zh-CN" i="0" kern="1200" cap="none" spc="0" normalizeH="0" baseline="0" noProof="0">
              <a:latin typeface="+mn-lt"/>
              <a:ea typeface="宋体" panose="02010600030101010101" pitchFamily="2" charset="-122"/>
              <a:cs typeface="+mn-c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bg>
      <p:bgPr>
        <a:solidFill>
          <a:schemeClr val="bg1"/>
        </a:solidFill>
        <a:effectLst/>
      </p:bgPr>
    </p:bg>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7813" y="122238"/>
            <a:ext cx="2005012" cy="6027737"/>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609600" y="122238"/>
            <a:ext cx="5865813" cy="6027737"/>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63" name="页脚占位符 3"/>
          <p:cNvSpPr>
            <a:spLocks noGrp="1"/>
          </p:cNvSpPr>
          <p:nvPr>
            <p:ph type="ftr" sz="quarter" idx="3"/>
          </p:nvPr>
        </p:nvSpPr>
        <p:spPr bwMode="gray">
          <a:xfrm>
            <a:off x="5791200" y="6248400"/>
            <a:ext cx="2895600" cy="334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pPr marL="0" marR="0" indent="0" defTabSz="914400" rtl="0" eaLnBrk="1" fontAlgn="base" latinLnBrk="0" hangingPunct="1">
              <a:lnSpc>
                <a:spcPct val="100000"/>
              </a:lnSpc>
              <a:spcBef>
                <a:spcPct val="0"/>
              </a:spcBef>
              <a:spcAft>
                <a:spcPct val="0"/>
              </a:spcAft>
              <a:buClrTx/>
              <a:buSzTx/>
              <a:buFontTx/>
              <a:buNone/>
              <a:defRPr/>
            </a:pPr>
            <a:r>
              <a:rPr kumimoji="0" lang="en-US" altLang="zh-CN" b="0" i="0" kern="1200" cap="none" spc="0" normalizeH="0" baseline="0" noProof="0">
                <a:latin typeface="+mn-lt"/>
                <a:ea typeface="宋体" panose="02010600030101010101" pitchFamily="2" charset="-122"/>
                <a:cs typeface="+mn-cs"/>
              </a:rPr>
              <a:t>Company  Logo</a:t>
            </a:r>
            <a:endParaRPr kumimoji="0" lang="en-US" altLang="zh-CN" b="0" i="0" kern="1200" cap="none" spc="0" normalizeH="0" baseline="0" noProof="0">
              <a:latin typeface="+mn-lt"/>
              <a:ea typeface="宋体" panose="02010600030101010101" pitchFamily="2" charset="-122"/>
              <a:cs typeface="+mn-cs"/>
            </a:endParaRPr>
          </a:p>
        </p:txBody>
      </p:sp>
      <p:sp>
        <p:nvSpPr>
          <p:cNvPr id="64" name="灯片编号占位符 4"/>
          <p:cNvSpPr>
            <a:spLocks noGrp="1"/>
          </p:cNvSpPr>
          <p:nvPr>
            <p:ph type="sldNum" sz="quarter" idx="4"/>
          </p:nvPr>
        </p:nvSpPr>
        <p:spPr bwMode="gray">
          <a:xfrm>
            <a:off x="3429000" y="6338888"/>
            <a:ext cx="21336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
            <a:pPr algn="r" eaLnBrk="1" fontAlgn="base" hangingPunct="1"/>
            <a:fld id="{9A0DB2DC-4C9A-4742-B13C-FB6460FD3503}" type="slidenum">
              <a:rPr lang="en-US" altLang="zh-CN" sz="1400" noProof="1" dirty="0">
                <a:solidFill>
                  <a:srgbClr val="113F71"/>
                </a:solidFill>
                <a:latin typeface="Arial" panose="020B0604020202020204" pitchFamily="34" charset="0"/>
                <a:ea typeface="宋体" panose="02010600030101010101" pitchFamily="2" charset="-122"/>
                <a:cs typeface="+mn-ea"/>
              </a:rPr>
            </a:fld>
            <a:endParaRPr lang="en-US" altLang="zh-CN" sz="1400" noProof="1" dirty="0">
              <a:solidFill>
                <a:srgbClr val="113F71"/>
              </a:solidFill>
            </a:endParaRPr>
          </a:p>
        </p:txBody>
      </p:sp>
      <p:sp>
        <p:nvSpPr>
          <p:cNvPr id="65" name="日期占位符 5"/>
          <p:cNvSpPr>
            <a:spLocks noGrp="1"/>
          </p:cNvSpPr>
          <p:nvPr>
            <p:ph type="dt" sz="half" idx="2"/>
          </p:nvPr>
        </p:nvSpPr>
        <p:spPr bwMode="gray">
          <a:xfrm>
            <a:off x="457200" y="6324600"/>
            <a:ext cx="21336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pPr marL="0" marR="0" indent="0" algn="l" defTabSz="914400" rtl="0" eaLnBrk="1" fontAlgn="base" latinLnBrk="0" hangingPunct="1">
              <a:lnSpc>
                <a:spcPct val="100000"/>
              </a:lnSpc>
              <a:spcBef>
                <a:spcPct val="0"/>
              </a:spcBef>
              <a:spcAft>
                <a:spcPct val="0"/>
              </a:spcAft>
              <a:buClrTx/>
              <a:buSzTx/>
              <a:buFontTx/>
              <a:buNone/>
              <a:defRPr/>
            </a:pPr>
            <a:r>
              <a:rPr kumimoji="0" lang="en-US" altLang="zh-CN" i="0" kern="1200" cap="none" spc="0" normalizeH="0" baseline="0" noProof="0">
                <a:latin typeface="+mn-lt"/>
                <a:ea typeface="宋体" panose="02010600030101010101" pitchFamily="2" charset="-122"/>
                <a:cs typeface="+mn-cs"/>
              </a:rPr>
              <a:t>www.themegallery.com</a:t>
            </a:r>
            <a:endParaRPr kumimoji="0" lang="en-US" altLang="zh-CN" i="0" kern="1200" cap="none" spc="0" normalizeH="0" baseline="0" noProof="0">
              <a:latin typeface="+mn-lt"/>
              <a:ea typeface="宋体" panose="02010600030101010101" pitchFamily="2" charset="-122"/>
              <a:cs typeface="+mn-cs"/>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标题和表格">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990600" y="122238"/>
            <a:ext cx="6705600" cy="563562"/>
          </a:xfrm>
        </p:spPr>
        <p:txBody>
          <a:bodyPr/>
          <a:lstStyle/>
          <a:p>
            <a:pPr fontAlgn="base"/>
            <a:r>
              <a:rPr lang="zh-CN" altLang="en-US" strike="noStrike" noProof="1" smtClean="0"/>
              <a:t>单击此处编辑母版标题样式</a:t>
            </a:r>
            <a:endParaRPr lang="zh-CN" altLang="en-US" strike="noStrike" noProof="1"/>
          </a:p>
        </p:txBody>
      </p:sp>
      <p:sp>
        <p:nvSpPr>
          <p:cNvPr id="3" name="表格占位符 2"/>
          <p:cNvSpPr>
            <a:spLocks noGrp="1"/>
          </p:cNvSpPr>
          <p:nvPr>
            <p:ph type="tbl" idx="1"/>
          </p:nvPr>
        </p:nvSpPr>
        <p:spPr>
          <a:xfrm>
            <a:off x="609600" y="1228725"/>
            <a:ext cx="8023225" cy="4921250"/>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Char char="v"/>
              <a:defRPr/>
            </a:pPr>
            <a:endParaRPr kumimoji="0" lang="zh-CN" altLang="en-US" sz="2800" b="0" i="0" u="none" strike="noStrike" kern="0" cap="none" spc="0" normalizeH="0" baseline="0" noProof="0">
              <a:ln>
                <a:noFill/>
              </a:ln>
              <a:solidFill>
                <a:schemeClr val="tx1"/>
              </a:solidFill>
              <a:effectLst/>
              <a:uLnTx/>
              <a:uFillTx/>
              <a:latin typeface="+mn-lt"/>
              <a:ea typeface="+mn-ea"/>
              <a:cs typeface="+mn-cs"/>
            </a:endParaRPr>
          </a:p>
        </p:txBody>
      </p:sp>
      <p:sp>
        <p:nvSpPr>
          <p:cNvPr id="63" name="页脚占位符 3"/>
          <p:cNvSpPr>
            <a:spLocks noGrp="1"/>
          </p:cNvSpPr>
          <p:nvPr>
            <p:ph type="ftr" sz="quarter" idx="3"/>
          </p:nvPr>
        </p:nvSpPr>
        <p:spPr bwMode="gray">
          <a:xfrm>
            <a:off x="5791200" y="6248400"/>
            <a:ext cx="2895600" cy="334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pPr marL="0" marR="0" indent="0" defTabSz="914400" rtl="0" eaLnBrk="1" fontAlgn="base" latinLnBrk="0" hangingPunct="1">
              <a:lnSpc>
                <a:spcPct val="100000"/>
              </a:lnSpc>
              <a:spcBef>
                <a:spcPct val="0"/>
              </a:spcBef>
              <a:spcAft>
                <a:spcPct val="0"/>
              </a:spcAft>
              <a:buClrTx/>
              <a:buSzTx/>
              <a:buFontTx/>
              <a:buNone/>
              <a:defRPr/>
            </a:pPr>
            <a:r>
              <a:rPr kumimoji="0" lang="en-US" altLang="zh-CN" b="0" i="0" kern="1200" cap="none" spc="0" normalizeH="0" baseline="0" noProof="0">
                <a:latin typeface="+mn-lt"/>
                <a:ea typeface="宋体" panose="02010600030101010101" pitchFamily="2" charset="-122"/>
                <a:cs typeface="+mn-cs"/>
              </a:rPr>
              <a:t>Company  Logo</a:t>
            </a:r>
            <a:endParaRPr kumimoji="0" lang="en-US" altLang="zh-CN" b="0" i="0" kern="1200" cap="none" spc="0" normalizeH="0" baseline="0" noProof="0">
              <a:latin typeface="+mn-lt"/>
              <a:ea typeface="宋体" panose="02010600030101010101" pitchFamily="2" charset="-122"/>
              <a:cs typeface="+mn-cs"/>
            </a:endParaRPr>
          </a:p>
        </p:txBody>
      </p:sp>
      <p:sp>
        <p:nvSpPr>
          <p:cNvPr id="64" name="灯片编号占位符 4"/>
          <p:cNvSpPr>
            <a:spLocks noGrp="1"/>
          </p:cNvSpPr>
          <p:nvPr>
            <p:ph type="sldNum" sz="quarter" idx="4"/>
          </p:nvPr>
        </p:nvSpPr>
        <p:spPr bwMode="gray">
          <a:xfrm>
            <a:off x="3429000" y="6338888"/>
            <a:ext cx="21336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
            <a:pPr algn="r" eaLnBrk="1" fontAlgn="base" hangingPunct="1"/>
            <a:fld id="{9A0DB2DC-4C9A-4742-B13C-FB6460FD3503}" type="slidenum">
              <a:rPr lang="en-US" altLang="zh-CN" sz="1400" noProof="1" dirty="0">
                <a:solidFill>
                  <a:srgbClr val="113F71"/>
                </a:solidFill>
                <a:latin typeface="Arial" panose="020B0604020202020204" pitchFamily="34" charset="0"/>
                <a:ea typeface="宋体" panose="02010600030101010101" pitchFamily="2" charset="-122"/>
                <a:cs typeface="+mn-ea"/>
              </a:rPr>
            </a:fld>
            <a:endParaRPr lang="en-US" altLang="zh-CN" sz="1400" noProof="1" dirty="0">
              <a:solidFill>
                <a:srgbClr val="113F71"/>
              </a:solidFill>
            </a:endParaRPr>
          </a:p>
        </p:txBody>
      </p:sp>
      <p:sp>
        <p:nvSpPr>
          <p:cNvPr id="65" name="日期占位符 5"/>
          <p:cNvSpPr>
            <a:spLocks noGrp="1"/>
          </p:cNvSpPr>
          <p:nvPr>
            <p:ph type="dt" sz="half" idx="2"/>
          </p:nvPr>
        </p:nvSpPr>
        <p:spPr bwMode="gray">
          <a:xfrm>
            <a:off x="457200" y="6324600"/>
            <a:ext cx="21336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pPr marL="0" marR="0" indent="0" algn="l" defTabSz="914400" rtl="0" eaLnBrk="1" fontAlgn="base" latinLnBrk="0" hangingPunct="1">
              <a:lnSpc>
                <a:spcPct val="100000"/>
              </a:lnSpc>
              <a:spcBef>
                <a:spcPct val="0"/>
              </a:spcBef>
              <a:spcAft>
                <a:spcPct val="0"/>
              </a:spcAft>
              <a:buClrTx/>
              <a:buSzTx/>
              <a:buFontTx/>
              <a:buNone/>
              <a:defRPr/>
            </a:pPr>
            <a:r>
              <a:rPr kumimoji="0" lang="en-US" altLang="zh-CN" i="0" kern="1200" cap="none" spc="0" normalizeH="0" baseline="0" noProof="0">
                <a:latin typeface="+mn-lt"/>
                <a:ea typeface="宋体" panose="02010600030101010101" pitchFamily="2" charset="-122"/>
                <a:cs typeface="+mn-cs"/>
              </a:rPr>
              <a:t>www.themegallery.com</a:t>
            </a:r>
            <a:endParaRPr kumimoji="0" lang="en-US" altLang="zh-CN" i="0" kern="1200" cap="none" spc="0" normalizeH="0" baseline="0" noProof="0">
              <a:latin typeface="+mn-lt"/>
              <a:ea typeface="宋体" panose="02010600030101010101" pitchFamily="2" charset="-122"/>
              <a:cs typeface="+mn-cs"/>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标题，文本与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468313" y="765175"/>
            <a:ext cx="8229600" cy="720725"/>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sz="half" idx="1"/>
          </p:nvPr>
        </p:nvSpPr>
        <p:spPr>
          <a:xfrm>
            <a:off x="466725" y="1773238"/>
            <a:ext cx="4038600" cy="4319587"/>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7725" y="1773238"/>
            <a:ext cx="4038600" cy="4319587"/>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63" name="日期占位符 4"/>
          <p:cNvSpPr>
            <a:spLocks noGrp="1"/>
          </p:cNvSpPr>
          <p:nvPr>
            <p:ph type="dt" sz="half" idx="12"/>
          </p:nvPr>
        </p:nvSpPr>
        <p:spPr bwMode="gray">
          <a:xfrm>
            <a:off x="457200" y="6324600"/>
            <a:ext cx="21336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b="1">
                <a:solidFill>
                  <a:srgbClr val="000000"/>
                </a:solidFill>
              </a:defRPr>
            </a:lvl1pPr>
          </a:lstStyle>
          <a:p>
            <a:pPr marL="0" marR="0" indent="0" algn="l" defTabSz="914400" rtl="0" eaLnBrk="1" fontAlgn="base" latinLnBrk="0" hangingPunct="1">
              <a:lnSpc>
                <a:spcPct val="100000"/>
              </a:lnSpc>
              <a:spcBef>
                <a:spcPct val="0"/>
              </a:spcBef>
              <a:spcAft>
                <a:spcPct val="0"/>
              </a:spcAft>
              <a:buClrTx/>
              <a:buSzTx/>
              <a:buFontTx/>
              <a:buNone/>
              <a:defRPr/>
            </a:pPr>
            <a:endParaRPr kumimoji="0" lang="zh-CN" altLang="en-US" i="0" kern="1200" cap="none" spc="0" normalizeH="0" baseline="0" noProof="0">
              <a:latin typeface="+mn-lt"/>
              <a:ea typeface="宋体" panose="02010600030101010101" pitchFamily="2" charset="-122"/>
              <a:cs typeface="+mn-cs"/>
            </a:endParaRPr>
          </a:p>
        </p:txBody>
      </p:sp>
      <p:sp>
        <p:nvSpPr>
          <p:cNvPr id="64" name="页脚占位符 5"/>
          <p:cNvSpPr>
            <a:spLocks noGrp="1"/>
          </p:cNvSpPr>
          <p:nvPr>
            <p:ph type="ftr" sz="quarter" idx="3"/>
          </p:nvPr>
        </p:nvSpPr>
        <p:spPr bwMode="gray">
          <a:xfrm>
            <a:off x="5791200" y="6248400"/>
            <a:ext cx="2895600" cy="334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b="1">
                <a:solidFill>
                  <a:srgbClr val="000000"/>
                </a:solidFill>
              </a:defRPr>
            </a:lvl1pPr>
          </a:lstStyle>
          <a:p>
            <a:pPr marL="0" marR="0" indent="0" defTabSz="914400" rtl="0" eaLnBrk="1" fontAlgn="base" latinLnBrk="0" hangingPunct="1">
              <a:lnSpc>
                <a:spcPct val="100000"/>
              </a:lnSpc>
              <a:spcBef>
                <a:spcPct val="0"/>
              </a:spcBef>
              <a:spcAft>
                <a:spcPct val="0"/>
              </a:spcAft>
              <a:buClrTx/>
              <a:buSzTx/>
              <a:buFontTx/>
              <a:buNone/>
              <a:defRPr/>
            </a:pPr>
            <a:endParaRPr kumimoji="0" lang="zh-CN" altLang="en-US" i="0" kern="1200" cap="none" spc="0" normalizeH="0" baseline="0" noProof="0">
              <a:latin typeface="+mn-lt"/>
              <a:ea typeface="宋体" panose="02010600030101010101" pitchFamily="2" charset="-122"/>
              <a:cs typeface="+mn-cs"/>
            </a:endParaRPr>
          </a:p>
        </p:txBody>
      </p:sp>
      <p:sp>
        <p:nvSpPr>
          <p:cNvPr id="65" name="灯片编号占位符 6"/>
          <p:cNvSpPr>
            <a:spLocks noGrp="1"/>
          </p:cNvSpPr>
          <p:nvPr>
            <p:ph type="sldNum" sz="quarter" idx="4"/>
          </p:nvPr>
        </p:nvSpPr>
        <p:spPr bwMode="gray">
          <a:xfrm>
            <a:off x="3429000" y="6338888"/>
            <a:ext cx="21336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
            <a:pPr algn="r" eaLnBrk="1" fontAlgn="base" hangingPunct="1"/>
            <a:fld id="{9A0DB2DC-4C9A-4742-B13C-FB6460FD3503}" type="slidenum">
              <a:rPr lang="zh-CN" altLang="en-US" sz="1400" b="1" noProof="1" dirty="0">
                <a:solidFill>
                  <a:srgbClr val="000000"/>
                </a:solidFill>
                <a:latin typeface="Arial" panose="020B0604020202020204" pitchFamily="34" charset="0"/>
                <a:ea typeface="宋体" panose="02010600030101010101" pitchFamily="2" charset="-122"/>
                <a:cs typeface="+mn-ea"/>
              </a:rPr>
            </a:fld>
            <a:endParaRPr lang="zh-CN" altLang="en-US" sz="1400" b="1" noProof="1" dirty="0">
              <a:solidFill>
                <a:srgbClr val="000000"/>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i="0">
                <a:latin typeface="黑体" panose="02010609060101010101" pitchFamily="49" charset="-122"/>
                <a:ea typeface="黑体" panose="02010609060101010101" pitchFamily="49" charset="-122"/>
              </a:defRPr>
            </a:lvl1pPr>
          </a:lstStyle>
          <a:p>
            <a:pPr fontAlgn="base"/>
            <a:r>
              <a:rPr lang="zh-CN" altLang="en-US" strike="noStrike" noProof="1" dirty="0" smtClean="0"/>
              <a:t>单击此处编辑母版标题样式</a:t>
            </a:r>
            <a:endParaRPr lang="zh-CN" altLang="en-US" strike="noStrike" noProof="1" dirty="0"/>
          </a:p>
        </p:txBody>
      </p:sp>
      <p:sp>
        <p:nvSpPr>
          <p:cNvPr id="3" name="内容占位符 2"/>
          <p:cNvSpPr>
            <a:spLocks noGrp="1"/>
          </p:cNvSpPr>
          <p:nvPr>
            <p:ph idx="1"/>
          </p:nvPr>
        </p:nvSpPr>
        <p:spPr/>
        <p:txBody>
          <a:bodyPr/>
          <a:lstStyle>
            <a:lvl1pPr>
              <a:lnSpc>
                <a:spcPct val="120000"/>
              </a:lnSpc>
              <a:buClr>
                <a:srgbClr val="7030A0"/>
              </a:buClr>
              <a:buFont typeface="宋体" panose="02010600030101010101" pitchFamily="2" charset="-122"/>
              <a:buChar char="※"/>
              <a:defRPr sz="2400" b="1">
                <a:latin typeface="黑体" panose="02010609060101010101" pitchFamily="49" charset="-122"/>
                <a:ea typeface="黑体" panose="02010609060101010101" pitchFamily="49" charset="-122"/>
              </a:defRPr>
            </a:lvl1pPr>
            <a:lvl2pPr>
              <a:lnSpc>
                <a:spcPct val="120000"/>
              </a:lnSpc>
              <a:defRPr sz="2400" b="1">
                <a:latin typeface="黑体" panose="02010609060101010101" pitchFamily="49" charset="-122"/>
                <a:ea typeface="黑体" panose="02010609060101010101" pitchFamily="49" charset="-122"/>
              </a:defRPr>
            </a:lvl2pPr>
            <a:lvl3pPr>
              <a:lnSpc>
                <a:spcPct val="120000"/>
              </a:lnSpc>
              <a:defRPr sz="2400" b="1">
                <a:latin typeface="黑体" panose="02010609060101010101" pitchFamily="49" charset="-122"/>
                <a:ea typeface="黑体" panose="02010609060101010101" pitchFamily="49" charset="-122"/>
              </a:defRPr>
            </a:lvl3pPr>
            <a:lvl4pPr>
              <a:lnSpc>
                <a:spcPct val="120000"/>
              </a:lnSpc>
              <a:defRPr>
                <a:latin typeface="黑体" panose="02010609060101010101" pitchFamily="49" charset="-122"/>
                <a:ea typeface="黑体" panose="02010609060101010101" pitchFamily="49" charset="-122"/>
              </a:defRPr>
            </a:lvl4pPr>
            <a:lvl5pPr>
              <a:lnSpc>
                <a:spcPct val="120000"/>
              </a:lnSpc>
              <a:defRPr>
                <a:latin typeface="黑体" panose="02010609060101010101" pitchFamily="49" charset="-122"/>
                <a:ea typeface="黑体" panose="02010609060101010101" pitchFamily="49" charset="-122"/>
              </a:defRPr>
            </a:lvl5pPr>
          </a:lstStyle>
          <a:p>
            <a:pPr lvl="0" fontAlgn="base"/>
            <a:r>
              <a:rPr lang="zh-CN" altLang="en-US" strike="noStrike" noProof="1" dirty="0" smtClean="0"/>
              <a:t>单击此处编辑母版文本样式</a:t>
            </a:r>
            <a:endParaRPr lang="zh-CN" altLang="en-US" strike="noStrike" noProof="1" dirty="0" smtClean="0"/>
          </a:p>
          <a:p>
            <a:pPr lvl="1" fontAlgn="base"/>
            <a:r>
              <a:rPr lang="zh-CN" altLang="en-US" strike="noStrike" noProof="1" dirty="0" smtClean="0"/>
              <a:t>第二级</a:t>
            </a:r>
            <a:endParaRPr lang="zh-CN" altLang="en-US" strike="noStrike" noProof="1" dirty="0" smtClean="0"/>
          </a:p>
          <a:p>
            <a:pPr lvl="2" fontAlgn="base"/>
            <a:r>
              <a:rPr lang="zh-CN" altLang="en-US" strike="noStrike" noProof="1" dirty="0" smtClean="0"/>
              <a:t>第三级</a:t>
            </a:r>
            <a:endParaRPr lang="zh-CN" altLang="en-US" strike="noStrike" noProof="1" dirty="0" smtClean="0"/>
          </a:p>
          <a:p>
            <a:pPr lvl="3" fontAlgn="base"/>
            <a:r>
              <a:rPr lang="zh-CN" altLang="en-US" strike="noStrike" noProof="1" dirty="0" smtClean="0"/>
              <a:t>第四级</a:t>
            </a:r>
            <a:endParaRPr lang="zh-CN" altLang="en-US" strike="noStrike" noProof="1" dirty="0" smtClean="0"/>
          </a:p>
          <a:p>
            <a:pPr lvl="4" fontAlgn="base"/>
            <a:r>
              <a:rPr lang="zh-CN" altLang="en-US" strike="noStrike" noProof="1" dirty="0" smtClean="0"/>
              <a:t>第五级</a:t>
            </a:r>
            <a:endParaRPr lang="zh-CN" altLang="en-US" strike="noStrike" noProof="1" dirty="0"/>
          </a:p>
        </p:txBody>
      </p:sp>
      <p:sp>
        <p:nvSpPr>
          <p:cNvPr id="63" name="页脚占位符 3"/>
          <p:cNvSpPr>
            <a:spLocks noGrp="1"/>
          </p:cNvSpPr>
          <p:nvPr>
            <p:ph type="ftr" sz="quarter" idx="3"/>
          </p:nvPr>
        </p:nvSpPr>
        <p:spPr bwMode="gray">
          <a:xfrm>
            <a:off x="5791200" y="6248400"/>
            <a:ext cx="2895600" cy="334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pPr marL="0" marR="0" indent="0" defTabSz="914400" rtl="0" eaLnBrk="1" fontAlgn="base" latinLnBrk="0" hangingPunct="1">
              <a:lnSpc>
                <a:spcPct val="100000"/>
              </a:lnSpc>
              <a:spcBef>
                <a:spcPct val="0"/>
              </a:spcBef>
              <a:spcAft>
                <a:spcPct val="0"/>
              </a:spcAft>
              <a:buClrTx/>
              <a:buSzTx/>
              <a:buFontTx/>
              <a:buNone/>
              <a:defRPr/>
            </a:pPr>
            <a:r>
              <a:rPr kumimoji="0" lang="en-US" altLang="zh-CN" b="0" i="0" kern="1200" cap="none" spc="0" normalizeH="0" baseline="0" noProof="0">
                <a:latin typeface="+mn-lt"/>
                <a:ea typeface="宋体" panose="02010600030101010101" pitchFamily="2" charset="-122"/>
                <a:cs typeface="+mn-cs"/>
              </a:rPr>
              <a:t>Company  Logo</a:t>
            </a:r>
            <a:endParaRPr kumimoji="0" lang="en-US" altLang="zh-CN" b="0" i="0" kern="1200" cap="none" spc="0" normalizeH="0" baseline="0" noProof="0">
              <a:latin typeface="+mn-lt"/>
              <a:ea typeface="宋体" panose="02010600030101010101" pitchFamily="2" charset="-122"/>
              <a:cs typeface="+mn-cs"/>
            </a:endParaRPr>
          </a:p>
        </p:txBody>
      </p:sp>
      <p:sp>
        <p:nvSpPr>
          <p:cNvPr id="64" name="灯片编号占位符 4"/>
          <p:cNvSpPr>
            <a:spLocks noGrp="1"/>
          </p:cNvSpPr>
          <p:nvPr>
            <p:ph type="sldNum" sz="quarter" idx="4"/>
          </p:nvPr>
        </p:nvSpPr>
        <p:spPr bwMode="gray">
          <a:xfrm>
            <a:off x="3429000" y="6338888"/>
            <a:ext cx="21336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
            <a:pPr algn="r" eaLnBrk="1" fontAlgn="base" hangingPunct="1"/>
            <a:fld id="{9A0DB2DC-4C9A-4742-B13C-FB6460FD3503}" type="slidenum">
              <a:rPr lang="en-US" altLang="zh-CN" sz="1400" noProof="1" dirty="0">
                <a:solidFill>
                  <a:srgbClr val="113F71"/>
                </a:solidFill>
                <a:latin typeface="Arial" panose="020B0604020202020204" pitchFamily="34" charset="0"/>
                <a:ea typeface="宋体" panose="02010600030101010101" pitchFamily="2" charset="-122"/>
                <a:cs typeface="+mn-ea"/>
              </a:rPr>
            </a:fld>
            <a:endParaRPr lang="en-US" altLang="zh-CN" sz="1400" noProof="1" dirty="0">
              <a:solidFill>
                <a:srgbClr val="113F71"/>
              </a:solidFill>
            </a:endParaRPr>
          </a:p>
        </p:txBody>
      </p:sp>
      <p:sp>
        <p:nvSpPr>
          <p:cNvPr id="65" name="日期占位符 5"/>
          <p:cNvSpPr>
            <a:spLocks noGrp="1"/>
          </p:cNvSpPr>
          <p:nvPr>
            <p:ph type="dt" sz="half" idx="2"/>
          </p:nvPr>
        </p:nvSpPr>
        <p:spPr bwMode="gray">
          <a:xfrm>
            <a:off x="457200" y="6324600"/>
            <a:ext cx="21336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pPr marL="0" marR="0" indent="0" algn="l" defTabSz="914400" rtl="0" eaLnBrk="1" fontAlgn="base" latinLnBrk="0" hangingPunct="1">
              <a:lnSpc>
                <a:spcPct val="100000"/>
              </a:lnSpc>
              <a:spcBef>
                <a:spcPct val="0"/>
              </a:spcBef>
              <a:spcAft>
                <a:spcPct val="0"/>
              </a:spcAft>
              <a:buClrTx/>
              <a:buSzTx/>
              <a:buFontTx/>
              <a:buNone/>
              <a:defRPr/>
            </a:pPr>
            <a:r>
              <a:rPr kumimoji="0" lang="en-US" altLang="zh-CN" i="0" kern="1200" cap="none" spc="0" normalizeH="0" baseline="0" noProof="0">
                <a:latin typeface="+mn-lt"/>
                <a:ea typeface="宋体" panose="02010600030101010101" pitchFamily="2" charset="-122"/>
                <a:cs typeface="+mn-cs"/>
              </a:rPr>
              <a:t>www.themegallery.com</a:t>
            </a:r>
            <a:endParaRPr kumimoji="0" lang="en-US" altLang="zh-CN" i="0" kern="1200" cap="none" spc="0" normalizeH="0" baseline="0" noProof="0">
              <a:latin typeface="+mn-lt"/>
              <a:ea typeface="宋体" panose="02010600030101010101" pitchFamily="2" charset="-122"/>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fontAlgn="base"/>
            <a:r>
              <a:rPr lang="zh-CN" altLang="en-US" strike="noStrike" noProof="1" smtClean="0"/>
              <a:t>单击此处编辑母版文本样式</a:t>
            </a:r>
            <a:endParaRPr lang="zh-CN" altLang="en-US" strike="noStrike" noProof="1" smtClean="0"/>
          </a:p>
        </p:txBody>
      </p:sp>
      <p:sp>
        <p:nvSpPr>
          <p:cNvPr id="63" name="页脚占位符 3"/>
          <p:cNvSpPr>
            <a:spLocks noGrp="1"/>
          </p:cNvSpPr>
          <p:nvPr>
            <p:ph type="ftr" sz="quarter" idx="3"/>
          </p:nvPr>
        </p:nvSpPr>
        <p:spPr bwMode="gray">
          <a:xfrm>
            <a:off x="5791200" y="6248400"/>
            <a:ext cx="2895600" cy="334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pPr marL="0" marR="0" indent="0" defTabSz="914400" rtl="0" eaLnBrk="1" fontAlgn="base" latinLnBrk="0" hangingPunct="1">
              <a:lnSpc>
                <a:spcPct val="100000"/>
              </a:lnSpc>
              <a:spcBef>
                <a:spcPct val="0"/>
              </a:spcBef>
              <a:spcAft>
                <a:spcPct val="0"/>
              </a:spcAft>
              <a:buClrTx/>
              <a:buSzTx/>
              <a:buFontTx/>
              <a:buNone/>
              <a:defRPr/>
            </a:pPr>
            <a:r>
              <a:rPr kumimoji="0" lang="en-US" altLang="zh-CN" b="0" i="0" kern="1200" cap="none" spc="0" normalizeH="0" baseline="0" noProof="0">
                <a:latin typeface="+mn-lt"/>
                <a:ea typeface="宋体" panose="02010600030101010101" pitchFamily="2" charset="-122"/>
                <a:cs typeface="+mn-cs"/>
              </a:rPr>
              <a:t>Company  Logo</a:t>
            </a:r>
            <a:endParaRPr kumimoji="0" lang="en-US" altLang="zh-CN" b="0" i="0" kern="1200" cap="none" spc="0" normalizeH="0" baseline="0" noProof="0">
              <a:latin typeface="+mn-lt"/>
              <a:ea typeface="宋体" panose="02010600030101010101" pitchFamily="2" charset="-122"/>
              <a:cs typeface="+mn-cs"/>
            </a:endParaRPr>
          </a:p>
        </p:txBody>
      </p:sp>
      <p:sp>
        <p:nvSpPr>
          <p:cNvPr id="64" name="灯片编号占位符 4"/>
          <p:cNvSpPr>
            <a:spLocks noGrp="1"/>
          </p:cNvSpPr>
          <p:nvPr>
            <p:ph type="sldNum" sz="quarter" idx="4"/>
          </p:nvPr>
        </p:nvSpPr>
        <p:spPr bwMode="gray">
          <a:xfrm>
            <a:off x="3429000" y="6338888"/>
            <a:ext cx="21336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
            <a:pPr algn="r" eaLnBrk="1" fontAlgn="base" hangingPunct="1"/>
            <a:fld id="{9A0DB2DC-4C9A-4742-B13C-FB6460FD3503}" type="slidenum">
              <a:rPr lang="en-US" altLang="zh-CN" sz="1400" noProof="1" dirty="0">
                <a:solidFill>
                  <a:srgbClr val="113F71"/>
                </a:solidFill>
                <a:latin typeface="Arial" panose="020B0604020202020204" pitchFamily="34" charset="0"/>
                <a:ea typeface="宋体" panose="02010600030101010101" pitchFamily="2" charset="-122"/>
                <a:cs typeface="+mn-ea"/>
              </a:rPr>
            </a:fld>
            <a:endParaRPr lang="en-US" altLang="zh-CN" sz="1400" noProof="1" dirty="0">
              <a:solidFill>
                <a:srgbClr val="113F71"/>
              </a:solidFill>
            </a:endParaRPr>
          </a:p>
        </p:txBody>
      </p:sp>
      <p:sp>
        <p:nvSpPr>
          <p:cNvPr id="65" name="日期占位符 5"/>
          <p:cNvSpPr>
            <a:spLocks noGrp="1"/>
          </p:cNvSpPr>
          <p:nvPr>
            <p:ph type="dt" sz="half" idx="2"/>
          </p:nvPr>
        </p:nvSpPr>
        <p:spPr bwMode="gray">
          <a:xfrm>
            <a:off x="457200" y="6324600"/>
            <a:ext cx="21336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pPr marL="0" marR="0" indent="0" algn="l" defTabSz="914400" rtl="0" eaLnBrk="1" fontAlgn="base" latinLnBrk="0" hangingPunct="1">
              <a:lnSpc>
                <a:spcPct val="100000"/>
              </a:lnSpc>
              <a:spcBef>
                <a:spcPct val="0"/>
              </a:spcBef>
              <a:spcAft>
                <a:spcPct val="0"/>
              </a:spcAft>
              <a:buClrTx/>
              <a:buSzTx/>
              <a:buFontTx/>
              <a:buNone/>
              <a:defRPr/>
            </a:pPr>
            <a:r>
              <a:rPr kumimoji="0" lang="en-US" altLang="zh-CN" i="0" kern="1200" cap="none" spc="0" normalizeH="0" baseline="0" noProof="0">
                <a:latin typeface="+mn-lt"/>
                <a:ea typeface="宋体" panose="02010600030101010101" pitchFamily="2" charset="-122"/>
                <a:cs typeface="+mn-cs"/>
              </a:rPr>
              <a:t>www.themegallery.com</a:t>
            </a:r>
            <a:endParaRPr kumimoji="0" lang="en-US" altLang="zh-CN" i="0" kern="1200" cap="none" spc="0" normalizeH="0" baseline="0" noProof="0">
              <a:latin typeface="+mn-lt"/>
              <a:ea typeface="宋体" panose="02010600030101010101" pitchFamily="2" charset="-122"/>
              <a:cs typeface="+mn-c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609600" y="1228725"/>
            <a:ext cx="3935413" cy="49212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97413" y="1228725"/>
            <a:ext cx="3935412" cy="49212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63" name="页脚占位符 4"/>
          <p:cNvSpPr>
            <a:spLocks noGrp="1"/>
          </p:cNvSpPr>
          <p:nvPr>
            <p:ph type="ftr" sz="quarter" idx="3"/>
          </p:nvPr>
        </p:nvSpPr>
        <p:spPr bwMode="gray">
          <a:xfrm>
            <a:off x="5791200" y="6248400"/>
            <a:ext cx="2895600" cy="334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pPr marL="0" marR="0" indent="0" defTabSz="914400" rtl="0" eaLnBrk="1" fontAlgn="base" latinLnBrk="0" hangingPunct="1">
              <a:lnSpc>
                <a:spcPct val="100000"/>
              </a:lnSpc>
              <a:spcBef>
                <a:spcPct val="0"/>
              </a:spcBef>
              <a:spcAft>
                <a:spcPct val="0"/>
              </a:spcAft>
              <a:buClrTx/>
              <a:buSzTx/>
              <a:buFontTx/>
              <a:buNone/>
              <a:defRPr/>
            </a:pPr>
            <a:r>
              <a:rPr kumimoji="0" lang="en-US" altLang="zh-CN" b="0" i="0" kern="1200" cap="none" spc="0" normalizeH="0" baseline="0" noProof="0">
                <a:latin typeface="+mn-lt"/>
                <a:ea typeface="宋体" panose="02010600030101010101" pitchFamily="2" charset="-122"/>
                <a:cs typeface="+mn-cs"/>
              </a:rPr>
              <a:t>Company  Logo</a:t>
            </a:r>
            <a:endParaRPr kumimoji="0" lang="en-US" altLang="zh-CN" b="0" i="0" kern="1200" cap="none" spc="0" normalizeH="0" baseline="0" noProof="0">
              <a:latin typeface="+mn-lt"/>
              <a:ea typeface="宋体" panose="02010600030101010101" pitchFamily="2" charset="-122"/>
              <a:cs typeface="+mn-cs"/>
            </a:endParaRPr>
          </a:p>
        </p:txBody>
      </p:sp>
      <p:sp>
        <p:nvSpPr>
          <p:cNvPr id="64" name="灯片编号占位符 5"/>
          <p:cNvSpPr>
            <a:spLocks noGrp="1"/>
          </p:cNvSpPr>
          <p:nvPr>
            <p:ph type="sldNum" sz="quarter" idx="4"/>
          </p:nvPr>
        </p:nvSpPr>
        <p:spPr bwMode="gray">
          <a:xfrm>
            <a:off x="3429000" y="6338888"/>
            <a:ext cx="21336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
            <a:pPr algn="r" eaLnBrk="1" fontAlgn="base" hangingPunct="1"/>
            <a:fld id="{9A0DB2DC-4C9A-4742-B13C-FB6460FD3503}" type="slidenum">
              <a:rPr lang="en-US" altLang="zh-CN" sz="1400" noProof="1" dirty="0">
                <a:solidFill>
                  <a:srgbClr val="113F71"/>
                </a:solidFill>
                <a:latin typeface="Arial" panose="020B0604020202020204" pitchFamily="34" charset="0"/>
                <a:ea typeface="宋体" panose="02010600030101010101" pitchFamily="2" charset="-122"/>
                <a:cs typeface="+mn-ea"/>
              </a:rPr>
            </a:fld>
            <a:endParaRPr lang="en-US" altLang="zh-CN" sz="1400" noProof="1" dirty="0">
              <a:solidFill>
                <a:srgbClr val="113F71"/>
              </a:solidFill>
            </a:endParaRPr>
          </a:p>
        </p:txBody>
      </p:sp>
      <p:sp>
        <p:nvSpPr>
          <p:cNvPr id="65" name="日期占位符 6"/>
          <p:cNvSpPr>
            <a:spLocks noGrp="1"/>
          </p:cNvSpPr>
          <p:nvPr>
            <p:ph type="dt" sz="half" idx="12"/>
          </p:nvPr>
        </p:nvSpPr>
        <p:spPr bwMode="gray">
          <a:xfrm>
            <a:off x="457200" y="6324600"/>
            <a:ext cx="21336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pPr marL="0" marR="0" indent="0" algn="l" defTabSz="914400" rtl="0" eaLnBrk="1" fontAlgn="base" latinLnBrk="0" hangingPunct="1">
              <a:lnSpc>
                <a:spcPct val="100000"/>
              </a:lnSpc>
              <a:spcBef>
                <a:spcPct val="0"/>
              </a:spcBef>
              <a:spcAft>
                <a:spcPct val="0"/>
              </a:spcAft>
              <a:buClrTx/>
              <a:buSzTx/>
              <a:buFontTx/>
              <a:buNone/>
              <a:defRPr/>
            </a:pPr>
            <a:r>
              <a:rPr kumimoji="0" lang="en-US" altLang="zh-CN" i="0" kern="1200" cap="none" spc="0" normalizeH="0" baseline="0" noProof="0">
                <a:latin typeface="+mn-lt"/>
                <a:ea typeface="宋体" panose="02010600030101010101" pitchFamily="2" charset="-122"/>
                <a:cs typeface="+mn-cs"/>
              </a:rPr>
              <a:t>www.themegallery.com</a:t>
            </a:r>
            <a:endParaRPr kumimoji="0" lang="en-US" altLang="zh-CN" i="0" kern="1200" cap="none" spc="0" normalizeH="0" baseline="0" noProof="0">
              <a:latin typeface="+mn-lt"/>
              <a:ea typeface="宋体" panose="02010600030101010101" pitchFamily="2" charset="-122"/>
              <a:cs typeface="+mn-c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63" name="页脚占位符 6"/>
          <p:cNvSpPr>
            <a:spLocks noGrp="1"/>
          </p:cNvSpPr>
          <p:nvPr>
            <p:ph type="ftr" sz="quarter" idx="13"/>
          </p:nvPr>
        </p:nvSpPr>
        <p:spPr bwMode="gray">
          <a:xfrm>
            <a:off x="5791200" y="6248400"/>
            <a:ext cx="2895600" cy="334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pPr marL="0" marR="0" indent="0" defTabSz="914400" rtl="0" eaLnBrk="1" fontAlgn="base" latinLnBrk="0" hangingPunct="1">
              <a:lnSpc>
                <a:spcPct val="100000"/>
              </a:lnSpc>
              <a:spcBef>
                <a:spcPct val="0"/>
              </a:spcBef>
              <a:spcAft>
                <a:spcPct val="0"/>
              </a:spcAft>
              <a:buClrTx/>
              <a:buSzTx/>
              <a:buFontTx/>
              <a:buNone/>
              <a:defRPr/>
            </a:pPr>
            <a:r>
              <a:rPr kumimoji="0" lang="en-US" altLang="zh-CN" b="0" i="0" kern="1200" cap="none" spc="0" normalizeH="0" baseline="0" noProof="0">
                <a:latin typeface="+mn-lt"/>
                <a:ea typeface="宋体" panose="02010600030101010101" pitchFamily="2" charset="-122"/>
                <a:cs typeface="+mn-cs"/>
              </a:rPr>
              <a:t>Company  Logo</a:t>
            </a:r>
            <a:endParaRPr kumimoji="0" lang="en-US" altLang="zh-CN" b="0" i="0" kern="1200" cap="none" spc="0" normalizeH="0" baseline="0" noProof="0">
              <a:latin typeface="+mn-lt"/>
              <a:ea typeface="宋体" panose="02010600030101010101" pitchFamily="2" charset="-122"/>
              <a:cs typeface="+mn-cs"/>
            </a:endParaRPr>
          </a:p>
        </p:txBody>
      </p:sp>
      <p:sp>
        <p:nvSpPr>
          <p:cNvPr id="64" name="灯片编号占位符 7"/>
          <p:cNvSpPr>
            <a:spLocks noGrp="1"/>
          </p:cNvSpPr>
          <p:nvPr>
            <p:ph type="sldNum" sz="quarter" idx="14"/>
          </p:nvPr>
        </p:nvSpPr>
        <p:spPr bwMode="gray">
          <a:xfrm>
            <a:off x="3429000" y="6338888"/>
            <a:ext cx="21336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
            <a:pPr algn="r" eaLnBrk="1" fontAlgn="base" hangingPunct="1"/>
            <a:fld id="{9A0DB2DC-4C9A-4742-B13C-FB6460FD3503}" type="slidenum">
              <a:rPr lang="en-US" altLang="zh-CN" sz="1400" noProof="1" dirty="0">
                <a:solidFill>
                  <a:srgbClr val="113F71"/>
                </a:solidFill>
                <a:latin typeface="Arial" panose="020B0604020202020204" pitchFamily="34" charset="0"/>
                <a:ea typeface="宋体" panose="02010600030101010101" pitchFamily="2" charset="-122"/>
                <a:cs typeface="+mn-ea"/>
              </a:rPr>
            </a:fld>
            <a:endParaRPr lang="en-US" altLang="zh-CN" sz="1400" noProof="1" dirty="0">
              <a:solidFill>
                <a:srgbClr val="113F71"/>
              </a:solidFill>
            </a:endParaRPr>
          </a:p>
        </p:txBody>
      </p:sp>
      <p:sp>
        <p:nvSpPr>
          <p:cNvPr id="65" name="日期占位符 8"/>
          <p:cNvSpPr>
            <a:spLocks noGrp="1"/>
          </p:cNvSpPr>
          <p:nvPr>
            <p:ph type="dt" sz="half" idx="12"/>
          </p:nvPr>
        </p:nvSpPr>
        <p:spPr bwMode="gray">
          <a:xfrm>
            <a:off x="457200" y="6324600"/>
            <a:ext cx="21336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pPr marL="0" marR="0" indent="0" algn="l" defTabSz="914400" rtl="0" eaLnBrk="1" fontAlgn="base" latinLnBrk="0" hangingPunct="1">
              <a:lnSpc>
                <a:spcPct val="100000"/>
              </a:lnSpc>
              <a:spcBef>
                <a:spcPct val="0"/>
              </a:spcBef>
              <a:spcAft>
                <a:spcPct val="0"/>
              </a:spcAft>
              <a:buClrTx/>
              <a:buSzTx/>
              <a:buFontTx/>
              <a:buNone/>
              <a:defRPr/>
            </a:pPr>
            <a:r>
              <a:rPr kumimoji="0" lang="en-US" altLang="zh-CN" i="0" kern="1200" cap="none" spc="0" normalizeH="0" baseline="0" noProof="0">
                <a:latin typeface="+mn-lt"/>
                <a:ea typeface="宋体" panose="02010600030101010101" pitchFamily="2" charset="-122"/>
                <a:cs typeface="+mn-cs"/>
              </a:rPr>
              <a:t>www.themegallery.com</a:t>
            </a:r>
            <a:endParaRPr kumimoji="0" lang="en-US" altLang="zh-CN" i="0" kern="1200" cap="none" spc="0" normalizeH="0" baseline="0" noProof="0">
              <a:latin typeface="+mn-lt"/>
              <a:ea typeface="宋体" panose="02010600030101010101" pitchFamily="2" charset="-122"/>
              <a:cs typeface="+mn-c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63" name="页脚占位符 2"/>
          <p:cNvSpPr>
            <a:spLocks noGrp="1"/>
          </p:cNvSpPr>
          <p:nvPr>
            <p:ph type="ftr" sz="quarter" idx="3"/>
          </p:nvPr>
        </p:nvSpPr>
        <p:spPr bwMode="gray">
          <a:xfrm>
            <a:off x="5791200" y="6248400"/>
            <a:ext cx="2895600" cy="334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pPr marL="0" marR="0" indent="0" defTabSz="914400" rtl="0" eaLnBrk="1" fontAlgn="base" latinLnBrk="0" hangingPunct="1">
              <a:lnSpc>
                <a:spcPct val="100000"/>
              </a:lnSpc>
              <a:spcBef>
                <a:spcPct val="0"/>
              </a:spcBef>
              <a:spcAft>
                <a:spcPct val="0"/>
              </a:spcAft>
              <a:buClrTx/>
              <a:buSzTx/>
              <a:buFontTx/>
              <a:buNone/>
              <a:defRPr/>
            </a:pPr>
            <a:r>
              <a:rPr kumimoji="0" lang="en-US" altLang="zh-CN" b="0" i="0" kern="1200" cap="none" spc="0" normalizeH="0" baseline="0" noProof="0">
                <a:latin typeface="+mn-lt"/>
                <a:ea typeface="宋体" panose="02010600030101010101" pitchFamily="2" charset="-122"/>
                <a:cs typeface="+mn-cs"/>
              </a:rPr>
              <a:t>Company  Logo</a:t>
            </a:r>
            <a:endParaRPr kumimoji="0" lang="en-US" altLang="zh-CN" b="0" i="0" kern="1200" cap="none" spc="0" normalizeH="0" baseline="0" noProof="0">
              <a:latin typeface="+mn-lt"/>
              <a:ea typeface="宋体" panose="02010600030101010101" pitchFamily="2" charset="-122"/>
              <a:cs typeface="+mn-cs"/>
            </a:endParaRPr>
          </a:p>
        </p:txBody>
      </p:sp>
      <p:sp>
        <p:nvSpPr>
          <p:cNvPr id="64" name="灯片编号占位符 3"/>
          <p:cNvSpPr>
            <a:spLocks noGrp="1"/>
          </p:cNvSpPr>
          <p:nvPr>
            <p:ph type="sldNum" sz="quarter" idx="4"/>
          </p:nvPr>
        </p:nvSpPr>
        <p:spPr bwMode="gray">
          <a:xfrm>
            <a:off x="3429000" y="6338888"/>
            <a:ext cx="21336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
            <a:pPr algn="r" eaLnBrk="1" fontAlgn="base" hangingPunct="1"/>
            <a:fld id="{9A0DB2DC-4C9A-4742-B13C-FB6460FD3503}" type="slidenum">
              <a:rPr lang="en-US" altLang="zh-CN" sz="1400" noProof="1" dirty="0">
                <a:solidFill>
                  <a:srgbClr val="113F71"/>
                </a:solidFill>
                <a:latin typeface="Arial" panose="020B0604020202020204" pitchFamily="34" charset="0"/>
                <a:ea typeface="宋体" panose="02010600030101010101" pitchFamily="2" charset="-122"/>
                <a:cs typeface="+mn-ea"/>
              </a:rPr>
            </a:fld>
            <a:endParaRPr lang="en-US" altLang="zh-CN" sz="1400" noProof="1" dirty="0">
              <a:solidFill>
                <a:srgbClr val="113F71"/>
              </a:solidFill>
            </a:endParaRPr>
          </a:p>
        </p:txBody>
      </p:sp>
      <p:sp>
        <p:nvSpPr>
          <p:cNvPr id="65" name="日期占位符 4"/>
          <p:cNvSpPr>
            <a:spLocks noGrp="1"/>
          </p:cNvSpPr>
          <p:nvPr>
            <p:ph type="dt" sz="half" idx="2"/>
          </p:nvPr>
        </p:nvSpPr>
        <p:spPr bwMode="gray">
          <a:xfrm>
            <a:off x="457200" y="6324600"/>
            <a:ext cx="21336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pPr marL="0" marR="0" indent="0" algn="l" defTabSz="914400" rtl="0" eaLnBrk="1" fontAlgn="base" latinLnBrk="0" hangingPunct="1">
              <a:lnSpc>
                <a:spcPct val="100000"/>
              </a:lnSpc>
              <a:spcBef>
                <a:spcPct val="0"/>
              </a:spcBef>
              <a:spcAft>
                <a:spcPct val="0"/>
              </a:spcAft>
              <a:buClrTx/>
              <a:buSzTx/>
              <a:buFontTx/>
              <a:buNone/>
              <a:defRPr/>
            </a:pPr>
            <a:r>
              <a:rPr kumimoji="0" lang="en-US" altLang="zh-CN" i="0" kern="1200" cap="none" spc="0" normalizeH="0" baseline="0" noProof="0">
                <a:latin typeface="+mn-lt"/>
                <a:ea typeface="宋体" panose="02010600030101010101" pitchFamily="2" charset="-122"/>
                <a:cs typeface="+mn-cs"/>
              </a:rPr>
              <a:t>www.themegallery.com</a:t>
            </a:r>
            <a:endParaRPr kumimoji="0" lang="en-US" altLang="zh-CN" i="0" kern="1200" cap="none" spc="0" normalizeH="0" baseline="0" noProof="0">
              <a:latin typeface="+mn-lt"/>
              <a:ea typeface="宋体" panose="02010600030101010101" pitchFamily="2" charset="-122"/>
              <a:cs typeface="+mn-c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1"/>
        </a:solidFill>
        <a:effectLst/>
      </p:bgPr>
    </p:bg>
    <p:spTree>
      <p:nvGrpSpPr>
        <p:cNvPr id="1" name=""/>
        <p:cNvGrpSpPr/>
        <p:nvPr/>
      </p:nvGrpSpPr>
      <p:grpSpPr>
        <a:xfrm>
          <a:off x="0" y="0"/>
          <a:ext cx="0" cy="0"/>
          <a:chOff x="0" y="0"/>
          <a:chExt cx="0" cy="0"/>
        </a:xfrm>
      </p:grpSpPr>
      <p:sp>
        <p:nvSpPr>
          <p:cNvPr id="63" name="页脚占位符 1"/>
          <p:cNvSpPr>
            <a:spLocks noGrp="1"/>
          </p:cNvSpPr>
          <p:nvPr>
            <p:ph type="ftr" sz="quarter" idx="3"/>
          </p:nvPr>
        </p:nvSpPr>
        <p:spPr bwMode="gray">
          <a:xfrm>
            <a:off x="5791200" y="6248400"/>
            <a:ext cx="2895600" cy="334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pPr marL="0" marR="0" indent="0" defTabSz="914400" rtl="0" eaLnBrk="1" fontAlgn="base" latinLnBrk="0" hangingPunct="1">
              <a:lnSpc>
                <a:spcPct val="100000"/>
              </a:lnSpc>
              <a:spcBef>
                <a:spcPct val="0"/>
              </a:spcBef>
              <a:spcAft>
                <a:spcPct val="0"/>
              </a:spcAft>
              <a:buClrTx/>
              <a:buSzTx/>
              <a:buFontTx/>
              <a:buNone/>
              <a:defRPr/>
            </a:pPr>
            <a:r>
              <a:rPr kumimoji="0" lang="en-US" altLang="zh-CN" b="0" i="0" kern="1200" cap="none" spc="0" normalizeH="0" baseline="0" noProof="0">
                <a:latin typeface="+mn-lt"/>
                <a:ea typeface="宋体" panose="02010600030101010101" pitchFamily="2" charset="-122"/>
                <a:cs typeface="+mn-cs"/>
              </a:rPr>
              <a:t>Company  Logo</a:t>
            </a:r>
            <a:endParaRPr kumimoji="0" lang="en-US" altLang="zh-CN" b="0" i="0" kern="1200" cap="none" spc="0" normalizeH="0" baseline="0" noProof="0">
              <a:latin typeface="+mn-lt"/>
              <a:ea typeface="宋体" panose="02010600030101010101" pitchFamily="2" charset="-122"/>
              <a:cs typeface="+mn-cs"/>
            </a:endParaRPr>
          </a:p>
        </p:txBody>
      </p:sp>
      <p:sp>
        <p:nvSpPr>
          <p:cNvPr id="64" name="灯片编号占位符 2"/>
          <p:cNvSpPr>
            <a:spLocks noGrp="1"/>
          </p:cNvSpPr>
          <p:nvPr>
            <p:ph type="sldNum" sz="quarter" idx="4"/>
          </p:nvPr>
        </p:nvSpPr>
        <p:spPr bwMode="gray">
          <a:xfrm>
            <a:off x="3429000" y="6338888"/>
            <a:ext cx="21336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
            <a:pPr algn="r" eaLnBrk="1" fontAlgn="base" hangingPunct="1"/>
            <a:fld id="{9A0DB2DC-4C9A-4742-B13C-FB6460FD3503}" type="slidenum">
              <a:rPr lang="en-US" altLang="zh-CN" sz="1400" noProof="1" dirty="0">
                <a:solidFill>
                  <a:srgbClr val="113F71"/>
                </a:solidFill>
                <a:latin typeface="Arial" panose="020B0604020202020204" pitchFamily="34" charset="0"/>
                <a:ea typeface="宋体" panose="02010600030101010101" pitchFamily="2" charset="-122"/>
                <a:cs typeface="+mn-ea"/>
              </a:rPr>
            </a:fld>
            <a:endParaRPr lang="en-US" altLang="zh-CN" sz="1400" noProof="1" dirty="0">
              <a:solidFill>
                <a:srgbClr val="113F71"/>
              </a:solidFill>
            </a:endParaRPr>
          </a:p>
        </p:txBody>
      </p:sp>
      <p:sp>
        <p:nvSpPr>
          <p:cNvPr id="65" name="日期占位符 3"/>
          <p:cNvSpPr>
            <a:spLocks noGrp="1"/>
          </p:cNvSpPr>
          <p:nvPr>
            <p:ph type="dt" sz="half" idx="2"/>
          </p:nvPr>
        </p:nvSpPr>
        <p:spPr bwMode="gray">
          <a:xfrm>
            <a:off x="457200" y="6324600"/>
            <a:ext cx="21336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pPr marL="0" marR="0" indent="0" algn="l" defTabSz="914400" rtl="0" eaLnBrk="1" fontAlgn="base" latinLnBrk="0" hangingPunct="1">
              <a:lnSpc>
                <a:spcPct val="100000"/>
              </a:lnSpc>
              <a:spcBef>
                <a:spcPct val="0"/>
              </a:spcBef>
              <a:spcAft>
                <a:spcPct val="0"/>
              </a:spcAft>
              <a:buClrTx/>
              <a:buSzTx/>
              <a:buFontTx/>
              <a:buNone/>
              <a:defRPr/>
            </a:pPr>
            <a:r>
              <a:rPr kumimoji="0" lang="en-US" altLang="zh-CN" i="0" kern="1200" cap="none" spc="0" normalizeH="0" baseline="0" noProof="0">
                <a:latin typeface="+mn-lt"/>
                <a:ea typeface="宋体" panose="02010600030101010101" pitchFamily="2" charset="-122"/>
                <a:cs typeface="+mn-cs"/>
              </a:rPr>
              <a:t>www.themegallery.com</a:t>
            </a:r>
            <a:endParaRPr kumimoji="0" lang="en-US" altLang="zh-CN" i="0" kern="1200" cap="none" spc="0" normalizeH="0" baseline="0" noProof="0">
              <a:latin typeface="+mn-lt"/>
              <a:ea typeface="宋体" panose="02010600030101010101" pitchFamily="2" charset="-122"/>
              <a:cs typeface="+mn-c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endParaRPr lang="zh-CN" altLang="en-US" strike="noStrike" noProof="1" smtClean="0"/>
          </a:p>
        </p:txBody>
      </p:sp>
      <p:sp>
        <p:nvSpPr>
          <p:cNvPr id="63" name="页脚占位符 4"/>
          <p:cNvSpPr>
            <a:spLocks noGrp="1"/>
          </p:cNvSpPr>
          <p:nvPr>
            <p:ph type="ftr" sz="quarter" idx="3"/>
          </p:nvPr>
        </p:nvSpPr>
        <p:spPr bwMode="gray">
          <a:xfrm>
            <a:off x="5791200" y="6248400"/>
            <a:ext cx="2895600" cy="334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pPr marL="0" marR="0" indent="0" defTabSz="914400" rtl="0" eaLnBrk="1" fontAlgn="base" latinLnBrk="0" hangingPunct="1">
              <a:lnSpc>
                <a:spcPct val="100000"/>
              </a:lnSpc>
              <a:spcBef>
                <a:spcPct val="0"/>
              </a:spcBef>
              <a:spcAft>
                <a:spcPct val="0"/>
              </a:spcAft>
              <a:buClrTx/>
              <a:buSzTx/>
              <a:buFontTx/>
              <a:buNone/>
              <a:defRPr/>
            </a:pPr>
            <a:r>
              <a:rPr kumimoji="0" lang="en-US" altLang="zh-CN" b="0" i="0" kern="1200" cap="none" spc="0" normalizeH="0" baseline="0" noProof="0">
                <a:latin typeface="+mn-lt"/>
                <a:ea typeface="宋体" panose="02010600030101010101" pitchFamily="2" charset="-122"/>
                <a:cs typeface="+mn-cs"/>
              </a:rPr>
              <a:t>Company  Logo</a:t>
            </a:r>
            <a:endParaRPr kumimoji="0" lang="en-US" altLang="zh-CN" b="0" i="0" kern="1200" cap="none" spc="0" normalizeH="0" baseline="0" noProof="0">
              <a:latin typeface="+mn-lt"/>
              <a:ea typeface="宋体" panose="02010600030101010101" pitchFamily="2" charset="-122"/>
              <a:cs typeface="+mn-cs"/>
            </a:endParaRPr>
          </a:p>
        </p:txBody>
      </p:sp>
      <p:sp>
        <p:nvSpPr>
          <p:cNvPr id="64" name="灯片编号占位符 5"/>
          <p:cNvSpPr>
            <a:spLocks noGrp="1"/>
          </p:cNvSpPr>
          <p:nvPr>
            <p:ph type="sldNum" sz="quarter" idx="4"/>
          </p:nvPr>
        </p:nvSpPr>
        <p:spPr bwMode="gray">
          <a:xfrm>
            <a:off x="3429000" y="6338888"/>
            <a:ext cx="21336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
            <a:pPr algn="r" eaLnBrk="1" fontAlgn="base" hangingPunct="1"/>
            <a:fld id="{9A0DB2DC-4C9A-4742-B13C-FB6460FD3503}" type="slidenum">
              <a:rPr lang="en-US" altLang="zh-CN" sz="1400" noProof="1" dirty="0">
                <a:solidFill>
                  <a:srgbClr val="113F71"/>
                </a:solidFill>
                <a:latin typeface="Arial" panose="020B0604020202020204" pitchFamily="34" charset="0"/>
                <a:ea typeface="宋体" panose="02010600030101010101" pitchFamily="2" charset="-122"/>
                <a:cs typeface="+mn-ea"/>
              </a:rPr>
            </a:fld>
            <a:endParaRPr lang="en-US" altLang="zh-CN" sz="1400" noProof="1" dirty="0">
              <a:solidFill>
                <a:srgbClr val="113F71"/>
              </a:solidFill>
            </a:endParaRPr>
          </a:p>
        </p:txBody>
      </p:sp>
      <p:sp>
        <p:nvSpPr>
          <p:cNvPr id="65" name="日期占位符 6"/>
          <p:cNvSpPr>
            <a:spLocks noGrp="1"/>
          </p:cNvSpPr>
          <p:nvPr>
            <p:ph type="dt" sz="half" idx="12"/>
          </p:nvPr>
        </p:nvSpPr>
        <p:spPr bwMode="gray">
          <a:xfrm>
            <a:off x="457200" y="6324600"/>
            <a:ext cx="21336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pPr marL="0" marR="0" indent="0" algn="l" defTabSz="914400" rtl="0" eaLnBrk="1" fontAlgn="base" latinLnBrk="0" hangingPunct="1">
              <a:lnSpc>
                <a:spcPct val="100000"/>
              </a:lnSpc>
              <a:spcBef>
                <a:spcPct val="0"/>
              </a:spcBef>
              <a:spcAft>
                <a:spcPct val="0"/>
              </a:spcAft>
              <a:buClrTx/>
              <a:buSzTx/>
              <a:buFontTx/>
              <a:buNone/>
              <a:defRPr/>
            </a:pPr>
            <a:r>
              <a:rPr kumimoji="0" lang="en-US" altLang="zh-CN" i="0" kern="1200" cap="none" spc="0" normalizeH="0" baseline="0" noProof="0">
                <a:latin typeface="+mn-lt"/>
                <a:ea typeface="宋体" panose="02010600030101010101" pitchFamily="2" charset="-122"/>
                <a:cs typeface="+mn-cs"/>
              </a:rPr>
              <a:t>www.themegallery.com</a:t>
            </a:r>
            <a:endParaRPr kumimoji="0" lang="en-US" altLang="zh-CN" i="0" kern="1200" cap="none" spc="0" normalizeH="0" baseline="0" noProof="0">
              <a:latin typeface="+mn-lt"/>
              <a:ea typeface="宋体" panose="02010600030101010101" pitchFamily="2" charset="-122"/>
              <a:cs typeface="+mn-c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defRPr/>
            </a:pPr>
            <a:endParaRPr kumimoji="0" lang="zh-CN" altLang="en-US" sz="3200" b="0" i="0" u="none" strike="noStrike" kern="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endParaRPr lang="zh-CN" altLang="en-US" strike="noStrike" noProof="1" smtClean="0"/>
          </a:p>
        </p:txBody>
      </p:sp>
      <p:sp>
        <p:nvSpPr>
          <p:cNvPr id="63" name="页脚占位符 4"/>
          <p:cNvSpPr>
            <a:spLocks noGrp="1"/>
          </p:cNvSpPr>
          <p:nvPr>
            <p:ph type="ftr" sz="quarter" idx="3"/>
          </p:nvPr>
        </p:nvSpPr>
        <p:spPr bwMode="gray">
          <a:xfrm>
            <a:off x="5791200" y="6248400"/>
            <a:ext cx="2895600" cy="334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pPr marL="0" marR="0" indent="0" defTabSz="914400" rtl="0" eaLnBrk="1" fontAlgn="base" latinLnBrk="0" hangingPunct="1">
              <a:lnSpc>
                <a:spcPct val="100000"/>
              </a:lnSpc>
              <a:spcBef>
                <a:spcPct val="0"/>
              </a:spcBef>
              <a:spcAft>
                <a:spcPct val="0"/>
              </a:spcAft>
              <a:buClrTx/>
              <a:buSzTx/>
              <a:buFontTx/>
              <a:buNone/>
              <a:defRPr/>
            </a:pPr>
            <a:r>
              <a:rPr kumimoji="0" lang="en-US" altLang="zh-CN" b="0" i="0" kern="1200" cap="none" spc="0" normalizeH="0" baseline="0" noProof="0">
                <a:latin typeface="+mn-lt"/>
                <a:ea typeface="宋体" panose="02010600030101010101" pitchFamily="2" charset="-122"/>
                <a:cs typeface="+mn-cs"/>
              </a:rPr>
              <a:t>Company  Logo</a:t>
            </a:r>
            <a:endParaRPr kumimoji="0" lang="en-US" altLang="zh-CN" b="0" i="0" kern="1200" cap="none" spc="0" normalizeH="0" baseline="0" noProof="0">
              <a:latin typeface="+mn-lt"/>
              <a:ea typeface="宋体" panose="02010600030101010101" pitchFamily="2" charset="-122"/>
              <a:cs typeface="+mn-cs"/>
            </a:endParaRPr>
          </a:p>
        </p:txBody>
      </p:sp>
      <p:sp>
        <p:nvSpPr>
          <p:cNvPr id="64" name="灯片编号占位符 5"/>
          <p:cNvSpPr>
            <a:spLocks noGrp="1"/>
          </p:cNvSpPr>
          <p:nvPr>
            <p:ph type="sldNum" sz="quarter" idx="4"/>
          </p:nvPr>
        </p:nvSpPr>
        <p:spPr bwMode="gray">
          <a:xfrm>
            <a:off x="3429000" y="6338888"/>
            <a:ext cx="21336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
            <a:pPr algn="r" eaLnBrk="1" fontAlgn="base" hangingPunct="1"/>
            <a:fld id="{9A0DB2DC-4C9A-4742-B13C-FB6460FD3503}" type="slidenum">
              <a:rPr lang="en-US" altLang="zh-CN" sz="1400" noProof="1" dirty="0">
                <a:solidFill>
                  <a:srgbClr val="113F71"/>
                </a:solidFill>
                <a:latin typeface="Arial" panose="020B0604020202020204" pitchFamily="34" charset="0"/>
                <a:ea typeface="宋体" panose="02010600030101010101" pitchFamily="2" charset="-122"/>
                <a:cs typeface="+mn-ea"/>
              </a:rPr>
            </a:fld>
            <a:endParaRPr lang="en-US" altLang="zh-CN" sz="1400" noProof="1" dirty="0">
              <a:solidFill>
                <a:srgbClr val="113F71"/>
              </a:solidFill>
            </a:endParaRPr>
          </a:p>
        </p:txBody>
      </p:sp>
      <p:sp>
        <p:nvSpPr>
          <p:cNvPr id="65" name="日期占位符 6"/>
          <p:cNvSpPr>
            <a:spLocks noGrp="1"/>
          </p:cNvSpPr>
          <p:nvPr>
            <p:ph type="dt" sz="half" idx="12"/>
          </p:nvPr>
        </p:nvSpPr>
        <p:spPr bwMode="gray">
          <a:xfrm>
            <a:off x="457200" y="6324600"/>
            <a:ext cx="21336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pPr marL="0" marR="0" indent="0" algn="l" defTabSz="914400" rtl="0" eaLnBrk="1" fontAlgn="base" latinLnBrk="0" hangingPunct="1">
              <a:lnSpc>
                <a:spcPct val="100000"/>
              </a:lnSpc>
              <a:spcBef>
                <a:spcPct val="0"/>
              </a:spcBef>
              <a:spcAft>
                <a:spcPct val="0"/>
              </a:spcAft>
              <a:buClrTx/>
              <a:buSzTx/>
              <a:buFontTx/>
              <a:buNone/>
              <a:defRPr/>
            </a:pPr>
            <a:r>
              <a:rPr kumimoji="0" lang="en-US" altLang="zh-CN" i="0" kern="1200" cap="none" spc="0" normalizeH="0" baseline="0" noProof="0">
                <a:latin typeface="+mn-lt"/>
                <a:ea typeface="宋体" panose="02010600030101010101" pitchFamily="2" charset="-122"/>
                <a:cs typeface="+mn-cs"/>
              </a:rPr>
              <a:t>www.themegallery.com</a:t>
            </a:r>
            <a:endParaRPr kumimoji="0" lang="en-US" altLang="zh-CN" i="0" kern="1200" cap="none" spc="0" normalizeH="0" baseline="0" noProof="0">
              <a:latin typeface="+mn-lt"/>
              <a:ea typeface="宋体" panose="02010600030101010101" pitchFamily="2" charset="-122"/>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Rectangle 69"/>
          <p:cNvSpPr/>
          <p:nvPr/>
        </p:nvSpPr>
        <p:spPr>
          <a:xfrm>
            <a:off x="457200" y="0"/>
            <a:ext cx="8477250" cy="768350"/>
          </a:xfrm>
          <a:prstGeom prst="rect">
            <a:avLst/>
          </a:prstGeom>
          <a:gradFill rotWithShape="1">
            <a:gsLst>
              <a:gs pos="0">
                <a:srgbClr val="FFFFFF"/>
              </a:gs>
              <a:gs pos="100000">
                <a:schemeClr val="bg2"/>
              </a:gs>
            </a:gsLst>
            <a:lin ang="0" scaled="1"/>
            <a:tileRect/>
          </a:gradFill>
          <a:ln w="9525">
            <a:noFill/>
          </a:ln>
        </p:spPr>
        <p:txBody>
          <a:bodyPr wrap="none" anchor="ctr"/>
          <a:p>
            <a:pPr lvl="0" indent="0"/>
            <a:endParaRPr lang="zh-CN" altLang="en-US" dirty="0">
              <a:solidFill>
                <a:srgbClr val="113F71"/>
              </a:solidFill>
              <a:latin typeface="Arial" panose="020B0604020202020204" pitchFamily="34" charset="0"/>
              <a:ea typeface="楷体_GB2312" panose="02010609030101010101" charset="-122"/>
            </a:endParaRPr>
          </a:p>
        </p:txBody>
      </p:sp>
      <p:sp>
        <p:nvSpPr>
          <p:cNvPr id="1027" name="Rectangle 3"/>
          <p:cNvSpPr>
            <a:spLocks noGrp="1"/>
          </p:cNvSpPr>
          <p:nvPr>
            <p:ph type="body"/>
          </p:nvPr>
        </p:nvSpPr>
        <p:spPr>
          <a:xfrm>
            <a:off x="609600" y="1228725"/>
            <a:ext cx="8023225" cy="4921250"/>
          </a:xfrm>
          <a:prstGeom prst="rect">
            <a:avLst/>
          </a:prstGeom>
          <a:noFill/>
          <a:ln w="9525">
            <a:noFill/>
          </a:ln>
        </p:spPr>
        <p:txBody>
          <a:bodyPr anchor="t"/>
          <a:p>
            <a:pPr lvl="0" indent="-342900"/>
            <a:r>
              <a:rPr lang="en-US" altLang="zh-CN" dirty="0"/>
              <a:t>Click to edit Master text styles</a:t>
            </a:r>
            <a:endParaRPr lang="en-US" altLang="zh-CN" dirty="0"/>
          </a:p>
          <a:p>
            <a:pPr lvl="1" indent="-285750"/>
            <a:r>
              <a:rPr lang="en-US" altLang="zh-CN" dirty="0"/>
              <a:t>Second level</a:t>
            </a:r>
            <a:endParaRPr lang="en-US" altLang="zh-CN" dirty="0"/>
          </a:p>
          <a:p>
            <a:pPr lvl="2" indent="-228600"/>
            <a:r>
              <a:rPr lang="en-US" altLang="zh-CN" dirty="0"/>
              <a:t>Third level</a:t>
            </a:r>
            <a:endParaRPr lang="en-US" altLang="zh-CN" dirty="0"/>
          </a:p>
          <a:p>
            <a:pPr lvl="3" indent="-228600"/>
            <a:r>
              <a:rPr lang="en-US" altLang="zh-CN" dirty="0"/>
              <a:t>Fourth level</a:t>
            </a:r>
            <a:endParaRPr lang="en-US" altLang="zh-CN" dirty="0"/>
          </a:p>
          <a:p>
            <a:pPr lvl="4" indent="-228600"/>
            <a:r>
              <a:rPr lang="en-US" altLang="zh-CN" dirty="0"/>
              <a:t>Fifth level</a:t>
            </a:r>
            <a:endParaRPr lang="en-US" altLang="zh-CN" dirty="0"/>
          </a:p>
        </p:txBody>
      </p:sp>
      <p:sp>
        <p:nvSpPr>
          <p:cNvPr id="1029" name="Rectangle 5"/>
          <p:cNvSpPr>
            <a:spLocks noGrp="1" noChangeArrowheads="1"/>
          </p:cNvSpPr>
          <p:nvPr>
            <p:ph type="ftr" sz="quarter" idx="3"/>
          </p:nvPr>
        </p:nvSpPr>
        <p:spPr bwMode="gray">
          <a:xfrm>
            <a:off x="5791200" y="6248400"/>
            <a:ext cx="2895600" cy="334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000">
                <a:solidFill>
                  <a:srgbClr val="113F71"/>
                </a:solidFill>
                <a:latin typeface="+mn-lt"/>
                <a:ea typeface="宋体" panose="02010600030101010101" pitchFamily="2" charset="-122"/>
              </a:defRPr>
            </a:lvl1pPr>
          </a:lstStyle>
          <a:p>
            <a:pPr marL="0" marR="0" lvl="0" indent="0" algn="r" defTabSz="914400" rtl="0" eaLnBrk="1" fontAlgn="base" latinLnBrk="0" hangingPunct="1">
              <a:lnSpc>
                <a:spcPct val="100000"/>
              </a:lnSpc>
              <a:spcBef>
                <a:spcPct val="0"/>
              </a:spcBef>
              <a:spcAft>
                <a:spcPct val="0"/>
              </a:spcAft>
              <a:buClrTx/>
              <a:buSzTx/>
              <a:buFontTx/>
              <a:buNone/>
              <a:defRPr/>
            </a:pPr>
            <a:r>
              <a:rPr kumimoji="0" lang="en-US" altLang="zh-CN" sz="1000" b="0" i="0" u="none" strike="noStrike" kern="1200" cap="none" spc="0" normalizeH="0" baseline="0" noProof="0">
                <a:ln>
                  <a:noFill/>
                </a:ln>
                <a:solidFill>
                  <a:srgbClr val="113F71"/>
                </a:solidFill>
                <a:effectLst/>
                <a:uLnTx/>
                <a:uFillTx/>
                <a:latin typeface="+mn-lt"/>
                <a:ea typeface="宋体" panose="02010600030101010101" pitchFamily="2" charset="-122"/>
                <a:cs typeface="+mn-cs"/>
              </a:rPr>
              <a:t>Company  Logo</a:t>
            </a:r>
            <a:endParaRPr kumimoji="0" lang="en-US" altLang="zh-CN" sz="1000" b="0" i="0" u="none" strike="noStrike" kern="1200" cap="none" spc="0" normalizeH="0" baseline="0" noProof="0">
              <a:ln>
                <a:noFill/>
              </a:ln>
              <a:solidFill>
                <a:srgbClr val="113F71"/>
              </a:solidFill>
              <a:effectLst/>
              <a:uLnTx/>
              <a:uFillTx/>
              <a:latin typeface="+mn-lt"/>
              <a:ea typeface="宋体" panose="02010600030101010101" pitchFamily="2" charset="-122"/>
              <a:cs typeface="+mn-cs"/>
            </a:endParaRPr>
          </a:p>
        </p:txBody>
      </p:sp>
      <p:sp>
        <p:nvSpPr>
          <p:cNvPr id="1030" name="Rectangle 6"/>
          <p:cNvSpPr>
            <a:spLocks noGrp="1" noChangeArrowheads="1"/>
          </p:cNvSpPr>
          <p:nvPr>
            <p:ph type="sldNum" sz="quarter" idx="4"/>
          </p:nvPr>
        </p:nvSpPr>
        <p:spPr bwMode="gray">
          <a:xfrm>
            <a:off x="3429000" y="6338888"/>
            <a:ext cx="21336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
            <a:pPr lvl="0" algn="r" eaLnBrk="1" fontAlgn="base" hangingPunct="1"/>
            <a:fld id="{9A0DB2DC-4C9A-4742-B13C-FB6460FD3503}" type="slidenum">
              <a:rPr lang="en-US" altLang="zh-CN" sz="1400" strike="noStrike" noProof="1" dirty="0">
                <a:solidFill>
                  <a:srgbClr val="113F71"/>
                </a:solidFill>
                <a:latin typeface="Arial" panose="020B0604020202020204" pitchFamily="34" charset="0"/>
                <a:ea typeface="宋体" panose="02010600030101010101" pitchFamily="2" charset="-122"/>
                <a:cs typeface="+mn-ea"/>
              </a:rPr>
            </a:fld>
            <a:endParaRPr lang="en-US" altLang="zh-CN" sz="1400" strike="noStrike" noProof="1" dirty="0">
              <a:solidFill>
                <a:srgbClr val="113F71"/>
              </a:solidFill>
            </a:endParaRPr>
          </a:p>
        </p:txBody>
      </p:sp>
      <p:sp>
        <p:nvSpPr>
          <p:cNvPr id="2" name="Rectangle 28"/>
          <p:cNvSpPr/>
          <p:nvPr/>
        </p:nvSpPr>
        <p:spPr>
          <a:xfrm>
            <a:off x="0" y="0"/>
            <a:ext cx="457200" cy="768350"/>
          </a:xfrm>
          <a:prstGeom prst="rect">
            <a:avLst/>
          </a:prstGeom>
          <a:solidFill>
            <a:schemeClr val="hlink"/>
          </a:solidFill>
          <a:ln w="9525">
            <a:noFill/>
          </a:ln>
        </p:spPr>
        <p:txBody>
          <a:bodyPr wrap="none" anchor="ctr"/>
          <a:p>
            <a:pPr lvl="0" indent="0" algn="ctr"/>
            <a:endParaRPr lang="zh-CN" altLang="zh-CN" dirty="0">
              <a:solidFill>
                <a:srgbClr val="113F71"/>
              </a:solidFill>
              <a:latin typeface="Arial" panose="020B0604020202020204" pitchFamily="34" charset="0"/>
              <a:ea typeface="楷体_GB2312" panose="02010609030101010101" charset="-122"/>
            </a:endParaRPr>
          </a:p>
        </p:txBody>
      </p:sp>
      <p:sp>
        <p:nvSpPr>
          <p:cNvPr id="1031" name="Rectangle 30"/>
          <p:cNvSpPr/>
          <p:nvPr/>
        </p:nvSpPr>
        <p:spPr>
          <a:xfrm>
            <a:off x="0" y="762000"/>
            <a:ext cx="457200" cy="152400"/>
          </a:xfrm>
          <a:prstGeom prst="rect">
            <a:avLst/>
          </a:prstGeom>
          <a:solidFill>
            <a:schemeClr val="bg2"/>
          </a:solidFill>
          <a:ln w="9525">
            <a:noFill/>
          </a:ln>
        </p:spPr>
        <p:txBody>
          <a:bodyPr wrap="none" anchor="ctr"/>
          <a:p>
            <a:pPr lvl="0" indent="0" algn="ctr"/>
            <a:endParaRPr lang="zh-CN" altLang="zh-CN" dirty="0">
              <a:solidFill>
                <a:srgbClr val="113F71"/>
              </a:solidFill>
              <a:latin typeface="Arial" panose="020B0604020202020204" pitchFamily="34" charset="0"/>
              <a:ea typeface="楷体_GB2312" panose="02010609030101010101" charset="-122"/>
            </a:endParaRPr>
          </a:p>
        </p:txBody>
      </p:sp>
      <p:sp>
        <p:nvSpPr>
          <p:cNvPr id="1032" name="Rectangle 32"/>
          <p:cNvSpPr/>
          <p:nvPr/>
        </p:nvSpPr>
        <p:spPr>
          <a:xfrm>
            <a:off x="0" y="914400"/>
            <a:ext cx="457200" cy="4191000"/>
          </a:xfrm>
          <a:prstGeom prst="rect">
            <a:avLst/>
          </a:prstGeom>
          <a:gradFill rotWithShape="1">
            <a:gsLst>
              <a:gs pos="0">
                <a:schemeClr val="bg2"/>
              </a:gs>
              <a:gs pos="100000">
                <a:srgbClr val="E5ECEC"/>
              </a:gs>
            </a:gsLst>
            <a:lin ang="5400000" scaled="1"/>
            <a:tileRect/>
          </a:gradFill>
          <a:ln w="9525">
            <a:noFill/>
          </a:ln>
        </p:spPr>
        <p:txBody>
          <a:bodyPr wrap="none" anchor="ctr"/>
          <a:p>
            <a:pPr lvl="0" indent="0" algn="ctr"/>
            <a:endParaRPr lang="zh-CN" altLang="zh-CN" dirty="0">
              <a:solidFill>
                <a:srgbClr val="113F71"/>
              </a:solidFill>
              <a:latin typeface="Arial" panose="020B0604020202020204" pitchFamily="34" charset="0"/>
              <a:ea typeface="楷体_GB2312" panose="02010609030101010101" charset="-122"/>
            </a:endParaRPr>
          </a:p>
        </p:txBody>
      </p:sp>
      <p:sp>
        <p:nvSpPr>
          <p:cNvPr id="1033" name="Rectangle 49"/>
          <p:cNvSpPr/>
          <p:nvPr/>
        </p:nvSpPr>
        <p:spPr>
          <a:xfrm>
            <a:off x="0" y="5105400"/>
            <a:ext cx="457200" cy="1544638"/>
          </a:xfrm>
          <a:prstGeom prst="rect">
            <a:avLst/>
          </a:prstGeom>
          <a:gradFill rotWithShape="1">
            <a:gsLst>
              <a:gs pos="0">
                <a:srgbClr val="D4E993"/>
              </a:gs>
              <a:gs pos="100000">
                <a:schemeClr val="accent2"/>
              </a:gs>
            </a:gsLst>
            <a:lin ang="5400000" scaled="1"/>
            <a:tileRect/>
          </a:gradFill>
          <a:ln w="9525">
            <a:noFill/>
          </a:ln>
        </p:spPr>
        <p:txBody>
          <a:bodyPr wrap="none" anchor="ctr"/>
          <a:p>
            <a:pPr lvl="0" indent="0" algn="ctr"/>
            <a:endParaRPr lang="zh-CN" altLang="zh-CN" dirty="0">
              <a:solidFill>
                <a:srgbClr val="113F71"/>
              </a:solidFill>
              <a:latin typeface="Arial" panose="020B0604020202020204" pitchFamily="34" charset="0"/>
              <a:ea typeface="楷体_GB2312" panose="02010609030101010101" charset="-122"/>
            </a:endParaRPr>
          </a:p>
        </p:txBody>
      </p:sp>
      <p:sp>
        <p:nvSpPr>
          <p:cNvPr id="1034" name="Rectangle 55"/>
          <p:cNvSpPr/>
          <p:nvPr/>
        </p:nvSpPr>
        <p:spPr>
          <a:xfrm>
            <a:off x="0" y="6656388"/>
            <a:ext cx="457200" cy="209550"/>
          </a:xfrm>
          <a:prstGeom prst="rect">
            <a:avLst/>
          </a:prstGeom>
          <a:solidFill>
            <a:schemeClr val="bg2"/>
          </a:solidFill>
          <a:ln w="9525">
            <a:noFill/>
          </a:ln>
        </p:spPr>
        <p:txBody>
          <a:bodyPr wrap="none" anchor="ctr"/>
          <a:p>
            <a:pPr lvl="0" indent="0"/>
            <a:endParaRPr lang="zh-CN" altLang="en-US" dirty="0">
              <a:solidFill>
                <a:srgbClr val="113F71"/>
              </a:solidFill>
              <a:latin typeface="Arial" panose="020B0604020202020204" pitchFamily="34" charset="0"/>
              <a:ea typeface="楷体_GB2312" panose="02010609030101010101" charset="-122"/>
            </a:endParaRPr>
          </a:p>
        </p:txBody>
      </p:sp>
      <p:sp>
        <p:nvSpPr>
          <p:cNvPr id="1035" name="Rectangle 56"/>
          <p:cNvSpPr/>
          <p:nvPr/>
        </p:nvSpPr>
        <p:spPr>
          <a:xfrm>
            <a:off x="457200" y="6650038"/>
            <a:ext cx="1304925" cy="215900"/>
          </a:xfrm>
          <a:prstGeom prst="rect">
            <a:avLst/>
          </a:prstGeom>
          <a:gradFill rotWithShape="1">
            <a:gsLst>
              <a:gs pos="0">
                <a:srgbClr val="FFFFFF"/>
              </a:gs>
              <a:gs pos="100000">
                <a:schemeClr val="bg2"/>
              </a:gs>
            </a:gsLst>
            <a:lin ang="0" scaled="1"/>
            <a:tileRect/>
          </a:gradFill>
          <a:ln w="9525">
            <a:noFill/>
          </a:ln>
        </p:spPr>
        <p:txBody>
          <a:bodyPr wrap="none" anchor="ctr"/>
          <a:p>
            <a:pPr lvl="0" indent="0"/>
            <a:endParaRPr lang="zh-CN" altLang="en-US" dirty="0">
              <a:solidFill>
                <a:srgbClr val="113F71"/>
              </a:solidFill>
              <a:latin typeface="Arial" panose="020B0604020202020204" pitchFamily="34" charset="0"/>
              <a:ea typeface="楷体_GB2312" panose="02010609030101010101" charset="-122"/>
            </a:endParaRPr>
          </a:p>
        </p:txBody>
      </p:sp>
      <p:sp>
        <p:nvSpPr>
          <p:cNvPr id="1036" name="Rectangle 60"/>
          <p:cNvSpPr/>
          <p:nvPr/>
        </p:nvSpPr>
        <p:spPr>
          <a:xfrm>
            <a:off x="1752600" y="6650038"/>
            <a:ext cx="7391400" cy="215900"/>
          </a:xfrm>
          <a:prstGeom prst="rect">
            <a:avLst/>
          </a:prstGeom>
          <a:gradFill rotWithShape="1">
            <a:gsLst>
              <a:gs pos="0">
                <a:srgbClr val="DBCAA9"/>
              </a:gs>
              <a:gs pos="100000">
                <a:schemeClr val="folHlink"/>
              </a:gs>
            </a:gsLst>
            <a:lin ang="0" scaled="1"/>
            <a:tileRect/>
          </a:gradFill>
          <a:ln w="9525">
            <a:noFill/>
          </a:ln>
        </p:spPr>
        <p:txBody>
          <a:bodyPr wrap="none" anchor="ctr"/>
          <a:p>
            <a:pPr lvl="0" indent="0"/>
            <a:endParaRPr lang="zh-CN" altLang="en-US" dirty="0">
              <a:solidFill>
                <a:srgbClr val="113F71"/>
              </a:solidFill>
              <a:latin typeface="Arial" panose="020B0604020202020204" pitchFamily="34" charset="0"/>
              <a:ea typeface="楷体_GB2312" panose="02010609030101010101" charset="-122"/>
            </a:endParaRPr>
          </a:p>
        </p:txBody>
      </p:sp>
      <p:sp>
        <p:nvSpPr>
          <p:cNvPr id="1037" name="Rectangle 61"/>
          <p:cNvSpPr/>
          <p:nvPr/>
        </p:nvSpPr>
        <p:spPr>
          <a:xfrm>
            <a:off x="8777288" y="6656388"/>
            <a:ext cx="366712" cy="209550"/>
          </a:xfrm>
          <a:prstGeom prst="rect">
            <a:avLst/>
          </a:prstGeom>
          <a:gradFill rotWithShape="1">
            <a:gsLst>
              <a:gs pos="0">
                <a:schemeClr val="bg1"/>
              </a:gs>
              <a:gs pos="100000">
                <a:srgbClr val="D8D8D8"/>
              </a:gs>
            </a:gsLst>
            <a:lin ang="5400000" scaled="1"/>
            <a:tileRect/>
          </a:gradFill>
          <a:ln w="9525">
            <a:noFill/>
          </a:ln>
        </p:spPr>
        <p:txBody>
          <a:bodyPr wrap="none" anchor="ctr"/>
          <a:p>
            <a:pPr lvl="0" indent="0"/>
            <a:endParaRPr lang="zh-CN" altLang="en-US" dirty="0">
              <a:solidFill>
                <a:srgbClr val="113F71"/>
              </a:solidFill>
              <a:latin typeface="Arial" panose="020B0604020202020204" pitchFamily="34" charset="0"/>
              <a:ea typeface="楷体_GB2312" panose="02010609030101010101" charset="-122"/>
            </a:endParaRPr>
          </a:p>
        </p:txBody>
      </p:sp>
      <p:sp>
        <p:nvSpPr>
          <p:cNvPr id="1038" name="Rectangle 63"/>
          <p:cNvSpPr/>
          <p:nvPr/>
        </p:nvSpPr>
        <p:spPr>
          <a:xfrm>
            <a:off x="8769350" y="6019800"/>
            <a:ext cx="374650" cy="642938"/>
          </a:xfrm>
          <a:prstGeom prst="rect">
            <a:avLst/>
          </a:prstGeom>
          <a:solidFill>
            <a:schemeClr val="bg2"/>
          </a:solidFill>
          <a:ln w="9525">
            <a:noFill/>
          </a:ln>
        </p:spPr>
        <p:txBody>
          <a:bodyPr wrap="none" anchor="ctr"/>
          <a:p>
            <a:pPr lvl="0" indent="0"/>
            <a:endParaRPr lang="zh-CN" altLang="en-US" dirty="0">
              <a:solidFill>
                <a:srgbClr val="113F71"/>
              </a:solidFill>
              <a:latin typeface="Arial" panose="020B0604020202020204" pitchFamily="34" charset="0"/>
              <a:ea typeface="楷体_GB2312" panose="02010609030101010101" charset="-122"/>
            </a:endParaRPr>
          </a:p>
        </p:txBody>
      </p:sp>
      <p:sp>
        <p:nvSpPr>
          <p:cNvPr id="1039" name="Rectangle 65"/>
          <p:cNvSpPr/>
          <p:nvPr/>
        </p:nvSpPr>
        <p:spPr>
          <a:xfrm>
            <a:off x="8763000" y="914400"/>
            <a:ext cx="381000" cy="5105400"/>
          </a:xfrm>
          <a:prstGeom prst="rect">
            <a:avLst/>
          </a:prstGeom>
          <a:gradFill rotWithShape="1">
            <a:gsLst>
              <a:gs pos="0">
                <a:schemeClr val="hlink"/>
              </a:gs>
              <a:gs pos="100000">
                <a:srgbClr val="AAD4E5"/>
              </a:gs>
            </a:gsLst>
            <a:lin ang="5400000" scaled="1"/>
            <a:tileRect/>
          </a:gradFill>
          <a:ln w="9525">
            <a:noFill/>
          </a:ln>
        </p:spPr>
        <p:txBody>
          <a:bodyPr wrap="none" anchor="ctr"/>
          <a:p>
            <a:pPr lvl="0" indent="0"/>
            <a:endParaRPr lang="zh-CN" altLang="en-US" dirty="0">
              <a:solidFill>
                <a:srgbClr val="113F71"/>
              </a:solidFill>
              <a:latin typeface="Arial" panose="020B0604020202020204" pitchFamily="34" charset="0"/>
              <a:ea typeface="楷体_GB2312" panose="02010609030101010101" charset="-122"/>
            </a:endParaRPr>
          </a:p>
        </p:txBody>
      </p:sp>
      <p:sp>
        <p:nvSpPr>
          <p:cNvPr id="1040" name="Rectangle 66"/>
          <p:cNvSpPr/>
          <p:nvPr/>
        </p:nvSpPr>
        <p:spPr>
          <a:xfrm>
            <a:off x="8763000" y="762000"/>
            <a:ext cx="381000" cy="152400"/>
          </a:xfrm>
          <a:prstGeom prst="rect">
            <a:avLst/>
          </a:prstGeom>
          <a:solidFill>
            <a:schemeClr val="folHlink"/>
          </a:solidFill>
          <a:ln w="9525">
            <a:noFill/>
          </a:ln>
        </p:spPr>
        <p:txBody>
          <a:bodyPr wrap="none" anchor="ctr"/>
          <a:p>
            <a:pPr lvl="0" indent="0" algn="ctr"/>
            <a:endParaRPr lang="zh-CN" altLang="zh-CN" dirty="0">
              <a:solidFill>
                <a:srgbClr val="113F71"/>
              </a:solidFill>
              <a:latin typeface="Arial" panose="020B0604020202020204" pitchFamily="34" charset="0"/>
              <a:ea typeface="楷体_GB2312" panose="02010609030101010101" charset="-122"/>
            </a:endParaRPr>
          </a:p>
        </p:txBody>
      </p:sp>
      <p:sp>
        <p:nvSpPr>
          <p:cNvPr id="1041" name="Rectangle 67"/>
          <p:cNvSpPr/>
          <p:nvPr/>
        </p:nvSpPr>
        <p:spPr>
          <a:xfrm>
            <a:off x="8770938" y="0"/>
            <a:ext cx="373062" cy="762000"/>
          </a:xfrm>
          <a:prstGeom prst="rect">
            <a:avLst/>
          </a:prstGeom>
          <a:gradFill rotWithShape="1">
            <a:gsLst>
              <a:gs pos="0">
                <a:schemeClr val="accent2"/>
              </a:gs>
              <a:gs pos="100000">
                <a:srgbClr val="FFFFFF"/>
              </a:gs>
            </a:gsLst>
            <a:lin ang="5400000" scaled="1"/>
            <a:tileRect/>
          </a:gradFill>
          <a:ln w="9525">
            <a:noFill/>
          </a:ln>
        </p:spPr>
        <p:txBody>
          <a:bodyPr wrap="none" anchor="ctr"/>
          <a:p>
            <a:pPr lvl="0" indent="0"/>
            <a:endParaRPr lang="zh-CN" altLang="en-US" dirty="0">
              <a:solidFill>
                <a:srgbClr val="113F71"/>
              </a:solidFill>
              <a:latin typeface="Arial" panose="020B0604020202020204" pitchFamily="34" charset="0"/>
              <a:ea typeface="楷体_GB2312" panose="02010609030101010101" charset="-122"/>
            </a:endParaRPr>
          </a:p>
        </p:txBody>
      </p:sp>
      <p:sp>
        <p:nvSpPr>
          <p:cNvPr id="1042" name="Rectangle 68"/>
          <p:cNvSpPr/>
          <p:nvPr/>
        </p:nvSpPr>
        <p:spPr>
          <a:xfrm>
            <a:off x="457200" y="762000"/>
            <a:ext cx="8315325" cy="152400"/>
          </a:xfrm>
          <a:prstGeom prst="rect">
            <a:avLst/>
          </a:prstGeom>
          <a:gradFill rotWithShape="1">
            <a:gsLst>
              <a:gs pos="0">
                <a:schemeClr val="accent1"/>
              </a:gs>
              <a:gs pos="100000">
                <a:srgbClr val="B9D3EF"/>
              </a:gs>
            </a:gsLst>
            <a:lin ang="0" scaled="1"/>
            <a:tileRect/>
          </a:gradFill>
          <a:ln w="9525">
            <a:noFill/>
          </a:ln>
        </p:spPr>
        <p:txBody>
          <a:bodyPr wrap="none" anchor="ctr"/>
          <a:p>
            <a:pPr lvl="0" indent="0" algn="ctr"/>
            <a:endParaRPr lang="zh-CN" altLang="zh-CN" dirty="0">
              <a:solidFill>
                <a:srgbClr val="113F71"/>
              </a:solidFill>
              <a:latin typeface="Arial" panose="020B0604020202020204" pitchFamily="34" charset="0"/>
              <a:ea typeface="楷体_GB2312" panose="02010609030101010101" charset="-122"/>
            </a:endParaRPr>
          </a:p>
        </p:txBody>
      </p:sp>
      <p:sp>
        <p:nvSpPr>
          <p:cNvPr id="1043" name="Rectangle 2"/>
          <p:cNvSpPr>
            <a:spLocks noGrp="1"/>
          </p:cNvSpPr>
          <p:nvPr>
            <p:ph type="title"/>
          </p:nvPr>
        </p:nvSpPr>
        <p:spPr>
          <a:xfrm>
            <a:off x="990600" y="122238"/>
            <a:ext cx="6705600" cy="563562"/>
          </a:xfrm>
          <a:prstGeom prst="rect">
            <a:avLst/>
          </a:prstGeom>
          <a:noFill/>
          <a:ln w="9525">
            <a:noFill/>
          </a:ln>
        </p:spPr>
        <p:txBody>
          <a:bodyPr anchor="ctr"/>
          <a:p>
            <a:pPr lvl="0"/>
            <a:r>
              <a:rPr lang="en-US" altLang="zh-CN" dirty="0"/>
              <a:t>Click to edit Master title style</a:t>
            </a:r>
            <a:endParaRPr lang="en-US" altLang="zh-CN" dirty="0"/>
          </a:p>
        </p:txBody>
      </p:sp>
      <p:grpSp>
        <p:nvGrpSpPr>
          <p:cNvPr id="1044" name="Group 104"/>
          <p:cNvGrpSpPr/>
          <p:nvPr/>
        </p:nvGrpSpPr>
        <p:grpSpPr>
          <a:xfrm>
            <a:off x="8002588" y="69850"/>
            <a:ext cx="657225" cy="636588"/>
            <a:chOff x="5041" y="44"/>
            <a:chExt cx="414" cy="401"/>
          </a:xfrm>
        </p:grpSpPr>
        <p:sp>
          <p:nvSpPr>
            <p:cNvPr id="1045" name="Oval 105"/>
            <p:cNvSpPr/>
            <p:nvPr/>
          </p:nvSpPr>
          <p:spPr>
            <a:xfrm rot="149948">
              <a:off x="5161" y="161"/>
              <a:ext cx="175" cy="170"/>
            </a:xfrm>
            <a:prstGeom prst="ellipse">
              <a:avLst/>
            </a:prstGeom>
            <a:gradFill rotWithShape="1">
              <a:gsLst>
                <a:gs pos="0">
                  <a:srgbClr val="FFFFFF"/>
                </a:gs>
                <a:gs pos="100000">
                  <a:schemeClr val="bg2"/>
                </a:gs>
              </a:gsLst>
              <a:path path="shape">
                <a:fillToRect l="50000" t="50000" r="50000" b="50000"/>
              </a:path>
              <a:tileRect/>
            </a:gradFill>
            <a:ln w="9525">
              <a:noFill/>
            </a:ln>
          </p:spPr>
          <p:txBody>
            <a:bodyPr wrap="none" anchor="ctr"/>
            <a:p>
              <a:pPr lvl="0" indent="0"/>
              <a:endParaRPr lang="zh-CN" altLang="en-US" dirty="0">
                <a:solidFill>
                  <a:srgbClr val="113F71"/>
                </a:solidFill>
                <a:latin typeface="Arial" panose="020B0604020202020204" pitchFamily="34" charset="0"/>
                <a:ea typeface="楷体_GB2312" panose="02010609030101010101" charset="-122"/>
              </a:endParaRPr>
            </a:p>
          </p:txBody>
        </p:sp>
        <p:grpSp>
          <p:nvGrpSpPr>
            <p:cNvPr id="1046" name="Group 106"/>
            <p:cNvGrpSpPr/>
            <p:nvPr userDrawn="1"/>
          </p:nvGrpSpPr>
          <p:grpSpPr>
            <a:xfrm rot="334874">
              <a:off x="5321" y="313"/>
              <a:ext cx="98" cy="75"/>
              <a:chOff x="3452" y="878"/>
              <a:chExt cx="402" cy="342"/>
            </a:xfrm>
          </p:grpSpPr>
          <p:sp>
            <p:nvSpPr>
              <p:cNvPr id="1047" name="Oval 107"/>
              <p:cNvSpPr/>
              <p:nvPr/>
            </p:nvSpPr>
            <p:spPr>
              <a:xfrm>
                <a:off x="3640" y="1024"/>
                <a:ext cx="111" cy="128"/>
              </a:xfrm>
              <a:prstGeom prst="ellipse">
                <a:avLst/>
              </a:prstGeom>
              <a:gradFill rotWithShape="1">
                <a:gsLst>
                  <a:gs pos="0">
                    <a:srgbClr val="FFFFFF"/>
                  </a:gs>
                  <a:gs pos="100000">
                    <a:schemeClr val="bg2"/>
                  </a:gs>
                </a:gsLst>
                <a:path path="shape">
                  <a:fillToRect l="50000" t="50000" r="50000" b="50000"/>
                </a:path>
                <a:tileRect/>
              </a:gradFill>
              <a:ln w="9525">
                <a:noFill/>
              </a:ln>
            </p:spPr>
            <p:txBody>
              <a:bodyPr wrap="none" anchor="ctr"/>
              <a:p>
                <a:pPr lvl="0" indent="0"/>
                <a:endParaRPr lang="zh-CN" altLang="en-US" dirty="0">
                  <a:solidFill>
                    <a:srgbClr val="113F71"/>
                  </a:solidFill>
                  <a:latin typeface="Arial" panose="020B0604020202020204" pitchFamily="34" charset="0"/>
                  <a:ea typeface="楷体_GB2312" panose="02010609030101010101" charset="-122"/>
                </a:endParaRPr>
              </a:p>
            </p:txBody>
          </p:sp>
          <p:sp>
            <p:nvSpPr>
              <p:cNvPr id="1048" name="Oval 108"/>
              <p:cNvSpPr/>
              <p:nvPr/>
            </p:nvSpPr>
            <p:spPr>
              <a:xfrm>
                <a:off x="3762" y="1122"/>
                <a:ext cx="90" cy="87"/>
              </a:xfrm>
              <a:prstGeom prst="ellipse">
                <a:avLst/>
              </a:prstGeom>
              <a:gradFill rotWithShape="1">
                <a:gsLst>
                  <a:gs pos="0">
                    <a:srgbClr val="FFFFFF"/>
                  </a:gs>
                  <a:gs pos="100000">
                    <a:schemeClr val="bg2"/>
                  </a:gs>
                </a:gsLst>
                <a:path path="shape">
                  <a:fillToRect l="50000" t="50000" r="50000" b="50000"/>
                </a:path>
                <a:tileRect/>
              </a:gradFill>
              <a:ln w="9525">
                <a:noFill/>
              </a:ln>
            </p:spPr>
            <p:txBody>
              <a:bodyPr wrap="none" anchor="ctr"/>
              <a:p>
                <a:pPr lvl="0" indent="0"/>
                <a:endParaRPr lang="zh-CN" altLang="en-US" dirty="0">
                  <a:solidFill>
                    <a:srgbClr val="113F71"/>
                  </a:solidFill>
                  <a:latin typeface="Arial" panose="020B0604020202020204" pitchFamily="34" charset="0"/>
                  <a:ea typeface="楷体_GB2312" panose="02010609030101010101" charset="-122"/>
                </a:endParaRPr>
              </a:p>
            </p:txBody>
          </p:sp>
          <p:sp>
            <p:nvSpPr>
              <p:cNvPr id="1049" name="Oval 109"/>
              <p:cNvSpPr/>
              <p:nvPr/>
            </p:nvSpPr>
            <p:spPr>
              <a:xfrm>
                <a:off x="3426" y="856"/>
                <a:ext cx="180" cy="178"/>
              </a:xfrm>
              <a:prstGeom prst="ellipse">
                <a:avLst/>
              </a:prstGeom>
              <a:gradFill rotWithShape="1">
                <a:gsLst>
                  <a:gs pos="0">
                    <a:srgbClr val="FFFFFF"/>
                  </a:gs>
                  <a:gs pos="100000">
                    <a:schemeClr val="bg2"/>
                  </a:gs>
                </a:gsLst>
                <a:path path="shape">
                  <a:fillToRect l="50000" t="50000" r="50000" b="50000"/>
                </a:path>
                <a:tileRect/>
              </a:gradFill>
              <a:ln w="9525">
                <a:noFill/>
              </a:ln>
            </p:spPr>
            <p:txBody>
              <a:bodyPr wrap="none" anchor="ctr"/>
              <a:p>
                <a:pPr lvl="0" indent="0"/>
                <a:endParaRPr lang="zh-CN" altLang="en-US" dirty="0">
                  <a:solidFill>
                    <a:srgbClr val="113F71"/>
                  </a:solidFill>
                  <a:latin typeface="Arial" panose="020B0604020202020204" pitchFamily="34" charset="0"/>
                  <a:ea typeface="楷体_GB2312" panose="02010609030101010101" charset="-122"/>
                </a:endParaRPr>
              </a:p>
            </p:txBody>
          </p:sp>
        </p:grpSp>
        <p:grpSp>
          <p:nvGrpSpPr>
            <p:cNvPr id="1050" name="Group 110"/>
            <p:cNvGrpSpPr/>
            <p:nvPr userDrawn="1"/>
          </p:nvGrpSpPr>
          <p:grpSpPr>
            <a:xfrm rot="-2104554">
              <a:off x="5358" y="218"/>
              <a:ext cx="97" cy="75"/>
              <a:chOff x="3452" y="878"/>
              <a:chExt cx="402" cy="342"/>
            </a:xfrm>
          </p:grpSpPr>
          <p:sp>
            <p:nvSpPr>
              <p:cNvPr id="1051" name="Oval 111"/>
              <p:cNvSpPr/>
              <p:nvPr/>
            </p:nvSpPr>
            <p:spPr>
              <a:xfrm>
                <a:off x="3626" y="977"/>
                <a:ext cx="112" cy="132"/>
              </a:xfrm>
              <a:prstGeom prst="ellipse">
                <a:avLst/>
              </a:prstGeom>
              <a:gradFill rotWithShape="1">
                <a:gsLst>
                  <a:gs pos="0">
                    <a:srgbClr val="FFFFFF"/>
                  </a:gs>
                  <a:gs pos="100000">
                    <a:schemeClr val="bg2"/>
                  </a:gs>
                </a:gsLst>
                <a:path path="shape">
                  <a:fillToRect l="50000" t="50000" r="50000" b="50000"/>
                </a:path>
                <a:tileRect/>
              </a:gradFill>
              <a:ln w="9525">
                <a:noFill/>
              </a:ln>
            </p:spPr>
            <p:txBody>
              <a:bodyPr wrap="none" anchor="ctr"/>
              <a:p>
                <a:pPr lvl="0" indent="0"/>
                <a:endParaRPr lang="zh-CN" altLang="en-US" dirty="0">
                  <a:solidFill>
                    <a:srgbClr val="113F71"/>
                  </a:solidFill>
                  <a:latin typeface="Arial" panose="020B0604020202020204" pitchFamily="34" charset="0"/>
                  <a:ea typeface="楷体_GB2312" panose="02010609030101010101" charset="-122"/>
                </a:endParaRPr>
              </a:p>
            </p:txBody>
          </p:sp>
          <p:sp>
            <p:nvSpPr>
              <p:cNvPr id="1052" name="Oval 112"/>
              <p:cNvSpPr/>
              <p:nvPr/>
            </p:nvSpPr>
            <p:spPr>
              <a:xfrm>
                <a:off x="3761" y="1124"/>
                <a:ext cx="91" cy="91"/>
              </a:xfrm>
              <a:prstGeom prst="ellipse">
                <a:avLst/>
              </a:prstGeom>
              <a:gradFill rotWithShape="1">
                <a:gsLst>
                  <a:gs pos="0">
                    <a:srgbClr val="FFFFFF"/>
                  </a:gs>
                  <a:gs pos="100000">
                    <a:schemeClr val="bg2"/>
                  </a:gs>
                </a:gsLst>
                <a:path path="shape">
                  <a:fillToRect l="50000" t="50000" r="50000" b="50000"/>
                </a:path>
                <a:tileRect/>
              </a:gradFill>
              <a:ln w="9525">
                <a:noFill/>
              </a:ln>
            </p:spPr>
            <p:txBody>
              <a:bodyPr wrap="none" anchor="ctr"/>
              <a:p>
                <a:pPr lvl="0" indent="0"/>
                <a:endParaRPr lang="zh-CN" altLang="en-US" dirty="0">
                  <a:solidFill>
                    <a:srgbClr val="113F71"/>
                  </a:solidFill>
                  <a:latin typeface="Arial" panose="020B0604020202020204" pitchFamily="34" charset="0"/>
                  <a:ea typeface="楷体_GB2312" panose="02010609030101010101" charset="-122"/>
                </a:endParaRPr>
              </a:p>
            </p:txBody>
          </p:sp>
          <p:sp>
            <p:nvSpPr>
              <p:cNvPr id="1053" name="Oval 113"/>
              <p:cNvSpPr/>
              <p:nvPr/>
            </p:nvSpPr>
            <p:spPr>
              <a:xfrm>
                <a:off x="3449" y="853"/>
                <a:ext cx="174" cy="178"/>
              </a:xfrm>
              <a:prstGeom prst="ellipse">
                <a:avLst/>
              </a:prstGeom>
              <a:gradFill rotWithShape="1">
                <a:gsLst>
                  <a:gs pos="0">
                    <a:srgbClr val="FFFFFF"/>
                  </a:gs>
                  <a:gs pos="100000">
                    <a:schemeClr val="bg2"/>
                  </a:gs>
                </a:gsLst>
                <a:path path="shape">
                  <a:fillToRect l="50000" t="50000" r="50000" b="50000"/>
                </a:path>
                <a:tileRect/>
              </a:gradFill>
              <a:ln w="9525">
                <a:noFill/>
              </a:ln>
            </p:spPr>
            <p:txBody>
              <a:bodyPr wrap="none" anchor="ctr"/>
              <a:p>
                <a:pPr lvl="0" indent="0"/>
                <a:endParaRPr lang="zh-CN" altLang="en-US" dirty="0">
                  <a:solidFill>
                    <a:srgbClr val="113F71"/>
                  </a:solidFill>
                  <a:latin typeface="Arial" panose="020B0604020202020204" pitchFamily="34" charset="0"/>
                  <a:ea typeface="楷体_GB2312" panose="02010609030101010101" charset="-122"/>
                </a:endParaRPr>
              </a:p>
            </p:txBody>
          </p:sp>
        </p:grpSp>
        <p:grpSp>
          <p:nvGrpSpPr>
            <p:cNvPr id="1054" name="Group 114"/>
            <p:cNvGrpSpPr/>
            <p:nvPr userDrawn="1"/>
          </p:nvGrpSpPr>
          <p:grpSpPr>
            <a:xfrm rot="-4646600">
              <a:off x="5335" y="107"/>
              <a:ext cx="88" cy="82"/>
              <a:chOff x="3452" y="878"/>
              <a:chExt cx="402" cy="342"/>
            </a:xfrm>
          </p:grpSpPr>
          <p:sp>
            <p:nvSpPr>
              <p:cNvPr id="1055" name="Oval 115"/>
              <p:cNvSpPr/>
              <p:nvPr/>
            </p:nvSpPr>
            <p:spPr>
              <a:xfrm>
                <a:off x="3661" y="991"/>
                <a:ext cx="110" cy="129"/>
              </a:xfrm>
              <a:prstGeom prst="ellipse">
                <a:avLst/>
              </a:prstGeom>
              <a:gradFill rotWithShape="1">
                <a:gsLst>
                  <a:gs pos="0">
                    <a:srgbClr val="FFFFFF"/>
                  </a:gs>
                  <a:gs pos="100000">
                    <a:schemeClr val="bg2"/>
                  </a:gs>
                </a:gsLst>
                <a:path path="shape">
                  <a:fillToRect l="50000" t="50000" r="50000" b="50000"/>
                </a:path>
                <a:tileRect/>
              </a:gradFill>
              <a:ln w="9525">
                <a:noFill/>
              </a:ln>
            </p:spPr>
            <p:txBody>
              <a:bodyPr wrap="none" anchor="ctr"/>
              <a:p>
                <a:pPr lvl="0" indent="0"/>
                <a:endParaRPr lang="zh-CN" altLang="en-US" dirty="0">
                  <a:solidFill>
                    <a:srgbClr val="113F71"/>
                  </a:solidFill>
                  <a:latin typeface="Arial" panose="020B0604020202020204" pitchFamily="34" charset="0"/>
                  <a:ea typeface="楷体_GB2312" panose="02010609030101010101" charset="-122"/>
                </a:endParaRPr>
              </a:p>
            </p:txBody>
          </p:sp>
          <p:sp>
            <p:nvSpPr>
              <p:cNvPr id="1056" name="Oval 116"/>
              <p:cNvSpPr/>
              <p:nvPr/>
            </p:nvSpPr>
            <p:spPr>
              <a:xfrm>
                <a:off x="3768" y="1107"/>
                <a:ext cx="91" cy="92"/>
              </a:xfrm>
              <a:prstGeom prst="ellipse">
                <a:avLst/>
              </a:prstGeom>
              <a:gradFill rotWithShape="1">
                <a:gsLst>
                  <a:gs pos="0">
                    <a:srgbClr val="FFFFFF"/>
                  </a:gs>
                  <a:gs pos="100000">
                    <a:schemeClr val="bg2"/>
                  </a:gs>
                </a:gsLst>
                <a:path path="shape">
                  <a:fillToRect l="50000" t="50000" r="50000" b="50000"/>
                </a:path>
                <a:tileRect/>
              </a:gradFill>
              <a:ln w="9525">
                <a:noFill/>
              </a:ln>
            </p:spPr>
            <p:txBody>
              <a:bodyPr wrap="none" anchor="ctr"/>
              <a:p>
                <a:pPr lvl="0" indent="0"/>
                <a:endParaRPr lang="zh-CN" altLang="en-US" dirty="0">
                  <a:solidFill>
                    <a:srgbClr val="113F71"/>
                  </a:solidFill>
                  <a:latin typeface="Arial" panose="020B0604020202020204" pitchFamily="34" charset="0"/>
                  <a:ea typeface="楷体_GB2312" panose="02010609030101010101" charset="-122"/>
                </a:endParaRPr>
              </a:p>
            </p:txBody>
          </p:sp>
          <p:sp>
            <p:nvSpPr>
              <p:cNvPr id="1057" name="Oval 117"/>
              <p:cNvSpPr/>
              <p:nvPr/>
            </p:nvSpPr>
            <p:spPr>
              <a:xfrm>
                <a:off x="3453" y="877"/>
                <a:ext cx="183" cy="184"/>
              </a:xfrm>
              <a:prstGeom prst="ellipse">
                <a:avLst/>
              </a:prstGeom>
              <a:gradFill rotWithShape="1">
                <a:gsLst>
                  <a:gs pos="0">
                    <a:srgbClr val="FFFFFF"/>
                  </a:gs>
                  <a:gs pos="100000">
                    <a:schemeClr val="bg2"/>
                  </a:gs>
                </a:gsLst>
                <a:path path="shape">
                  <a:fillToRect l="50000" t="50000" r="50000" b="50000"/>
                </a:path>
                <a:tileRect/>
              </a:gradFill>
              <a:ln w="9525">
                <a:noFill/>
              </a:ln>
            </p:spPr>
            <p:txBody>
              <a:bodyPr wrap="none" anchor="ctr"/>
              <a:p>
                <a:pPr lvl="0" indent="0"/>
                <a:endParaRPr lang="zh-CN" altLang="en-US" dirty="0">
                  <a:solidFill>
                    <a:srgbClr val="113F71"/>
                  </a:solidFill>
                  <a:latin typeface="Arial" panose="020B0604020202020204" pitchFamily="34" charset="0"/>
                  <a:ea typeface="楷体_GB2312" panose="02010609030101010101" charset="-122"/>
                </a:endParaRPr>
              </a:p>
            </p:txBody>
          </p:sp>
        </p:grpSp>
        <p:grpSp>
          <p:nvGrpSpPr>
            <p:cNvPr id="1058" name="Group 118"/>
            <p:cNvGrpSpPr/>
            <p:nvPr userDrawn="1"/>
          </p:nvGrpSpPr>
          <p:grpSpPr>
            <a:xfrm rot="2913403">
              <a:off x="5203" y="353"/>
              <a:ext cx="88" cy="83"/>
              <a:chOff x="3452" y="878"/>
              <a:chExt cx="402" cy="342"/>
            </a:xfrm>
          </p:grpSpPr>
          <p:sp>
            <p:nvSpPr>
              <p:cNvPr id="1059" name="Oval 119"/>
              <p:cNvSpPr/>
              <p:nvPr/>
            </p:nvSpPr>
            <p:spPr>
              <a:xfrm>
                <a:off x="3606" y="1049"/>
                <a:ext cx="110" cy="128"/>
              </a:xfrm>
              <a:prstGeom prst="ellipse">
                <a:avLst/>
              </a:prstGeom>
              <a:gradFill rotWithShape="1">
                <a:gsLst>
                  <a:gs pos="0">
                    <a:srgbClr val="FFFFFF"/>
                  </a:gs>
                  <a:gs pos="100000">
                    <a:schemeClr val="bg2"/>
                  </a:gs>
                </a:gsLst>
                <a:path path="shape">
                  <a:fillToRect l="50000" t="50000" r="50000" b="50000"/>
                </a:path>
                <a:tileRect/>
              </a:gradFill>
              <a:ln w="9525">
                <a:noFill/>
              </a:ln>
            </p:spPr>
            <p:txBody>
              <a:bodyPr wrap="none" anchor="ctr"/>
              <a:p>
                <a:pPr lvl="0" indent="0"/>
                <a:endParaRPr lang="zh-CN" altLang="en-US" dirty="0">
                  <a:solidFill>
                    <a:srgbClr val="113F71"/>
                  </a:solidFill>
                  <a:latin typeface="Arial" panose="020B0604020202020204" pitchFamily="34" charset="0"/>
                  <a:ea typeface="楷体_GB2312" panose="02010609030101010101" charset="-122"/>
                </a:endParaRPr>
              </a:p>
            </p:txBody>
          </p:sp>
          <p:sp>
            <p:nvSpPr>
              <p:cNvPr id="1060" name="Oval 120"/>
              <p:cNvSpPr/>
              <p:nvPr/>
            </p:nvSpPr>
            <p:spPr>
              <a:xfrm>
                <a:off x="3763" y="1128"/>
                <a:ext cx="91" cy="91"/>
              </a:xfrm>
              <a:prstGeom prst="ellipse">
                <a:avLst/>
              </a:prstGeom>
              <a:gradFill rotWithShape="1">
                <a:gsLst>
                  <a:gs pos="0">
                    <a:srgbClr val="FFFFFF"/>
                  </a:gs>
                  <a:gs pos="100000">
                    <a:schemeClr val="bg2"/>
                  </a:gs>
                </a:gsLst>
                <a:path path="shape">
                  <a:fillToRect l="50000" t="50000" r="50000" b="50000"/>
                </a:path>
                <a:tileRect/>
              </a:gradFill>
              <a:ln w="9525">
                <a:noFill/>
              </a:ln>
            </p:spPr>
            <p:txBody>
              <a:bodyPr wrap="none" anchor="ctr"/>
              <a:p>
                <a:pPr lvl="0" indent="0"/>
                <a:endParaRPr lang="zh-CN" altLang="en-US" dirty="0">
                  <a:solidFill>
                    <a:srgbClr val="113F71"/>
                  </a:solidFill>
                  <a:latin typeface="Arial" panose="020B0604020202020204" pitchFamily="34" charset="0"/>
                  <a:ea typeface="楷体_GB2312" panose="02010609030101010101" charset="-122"/>
                </a:endParaRPr>
              </a:p>
            </p:txBody>
          </p:sp>
          <p:sp>
            <p:nvSpPr>
              <p:cNvPr id="1061" name="Oval 121"/>
              <p:cNvSpPr/>
              <p:nvPr/>
            </p:nvSpPr>
            <p:spPr>
              <a:xfrm>
                <a:off x="3422" y="901"/>
                <a:ext cx="183" cy="177"/>
              </a:xfrm>
              <a:prstGeom prst="ellipse">
                <a:avLst/>
              </a:prstGeom>
              <a:gradFill rotWithShape="1">
                <a:gsLst>
                  <a:gs pos="0">
                    <a:srgbClr val="FFFFFF"/>
                  </a:gs>
                  <a:gs pos="100000">
                    <a:schemeClr val="bg2"/>
                  </a:gs>
                </a:gsLst>
                <a:path path="shape">
                  <a:fillToRect l="50000" t="50000" r="50000" b="50000"/>
                </a:path>
                <a:tileRect/>
              </a:gradFill>
              <a:ln w="9525">
                <a:noFill/>
              </a:ln>
            </p:spPr>
            <p:txBody>
              <a:bodyPr wrap="none" anchor="ctr"/>
              <a:p>
                <a:pPr lvl="0" indent="0"/>
                <a:endParaRPr lang="zh-CN" altLang="en-US" dirty="0">
                  <a:solidFill>
                    <a:srgbClr val="113F71"/>
                  </a:solidFill>
                  <a:latin typeface="Arial" panose="020B0604020202020204" pitchFamily="34" charset="0"/>
                  <a:ea typeface="楷体_GB2312" panose="02010609030101010101" charset="-122"/>
                </a:endParaRPr>
              </a:p>
            </p:txBody>
          </p:sp>
        </p:grpSp>
        <p:grpSp>
          <p:nvGrpSpPr>
            <p:cNvPr id="1062" name="Group 122"/>
            <p:cNvGrpSpPr/>
            <p:nvPr userDrawn="1"/>
          </p:nvGrpSpPr>
          <p:grpSpPr>
            <a:xfrm rot="-7888389">
              <a:off x="5205" y="40"/>
              <a:ext cx="88" cy="83"/>
              <a:chOff x="3452" y="878"/>
              <a:chExt cx="402" cy="342"/>
            </a:xfrm>
          </p:grpSpPr>
          <p:sp>
            <p:nvSpPr>
              <p:cNvPr id="1063" name="Oval 123"/>
              <p:cNvSpPr/>
              <p:nvPr/>
            </p:nvSpPr>
            <p:spPr>
              <a:xfrm>
                <a:off x="3641" y="1021"/>
                <a:ext cx="110" cy="124"/>
              </a:xfrm>
              <a:prstGeom prst="ellipse">
                <a:avLst/>
              </a:prstGeom>
              <a:gradFill rotWithShape="1">
                <a:gsLst>
                  <a:gs pos="0">
                    <a:srgbClr val="FFFFFF"/>
                  </a:gs>
                  <a:gs pos="100000">
                    <a:schemeClr val="bg2"/>
                  </a:gs>
                </a:gsLst>
                <a:path path="shape">
                  <a:fillToRect l="50000" t="50000" r="50000" b="50000"/>
                </a:path>
                <a:tileRect/>
              </a:gradFill>
              <a:ln w="9525">
                <a:noFill/>
              </a:ln>
            </p:spPr>
            <p:txBody>
              <a:bodyPr wrap="none" anchor="ctr"/>
              <a:p>
                <a:pPr lvl="0" indent="0"/>
                <a:endParaRPr lang="zh-CN" altLang="en-US" dirty="0">
                  <a:solidFill>
                    <a:srgbClr val="113F71"/>
                  </a:solidFill>
                  <a:latin typeface="Arial" panose="020B0604020202020204" pitchFamily="34" charset="0"/>
                  <a:ea typeface="楷体_GB2312" panose="02010609030101010101" charset="-122"/>
                </a:endParaRPr>
              </a:p>
            </p:txBody>
          </p:sp>
          <p:sp>
            <p:nvSpPr>
              <p:cNvPr id="1064" name="Oval 124"/>
              <p:cNvSpPr/>
              <p:nvPr/>
            </p:nvSpPr>
            <p:spPr>
              <a:xfrm>
                <a:off x="3769" y="1116"/>
                <a:ext cx="91" cy="91"/>
              </a:xfrm>
              <a:prstGeom prst="ellipse">
                <a:avLst/>
              </a:prstGeom>
              <a:gradFill rotWithShape="1">
                <a:gsLst>
                  <a:gs pos="0">
                    <a:srgbClr val="FFFFFF"/>
                  </a:gs>
                  <a:gs pos="100000">
                    <a:schemeClr val="bg2"/>
                  </a:gs>
                </a:gsLst>
                <a:path path="shape">
                  <a:fillToRect l="50000" t="50000" r="50000" b="50000"/>
                </a:path>
                <a:tileRect/>
              </a:gradFill>
              <a:ln w="9525">
                <a:noFill/>
              </a:ln>
            </p:spPr>
            <p:txBody>
              <a:bodyPr wrap="none" anchor="ctr"/>
              <a:p>
                <a:pPr lvl="0" indent="0"/>
                <a:endParaRPr lang="zh-CN" altLang="en-US" dirty="0">
                  <a:solidFill>
                    <a:srgbClr val="113F71"/>
                  </a:solidFill>
                  <a:latin typeface="Arial" panose="020B0604020202020204" pitchFamily="34" charset="0"/>
                  <a:ea typeface="楷体_GB2312" panose="02010609030101010101" charset="-122"/>
                </a:endParaRPr>
              </a:p>
            </p:txBody>
          </p:sp>
          <p:sp>
            <p:nvSpPr>
              <p:cNvPr id="1065" name="Oval 125"/>
              <p:cNvSpPr/>
              <p:nvPr/>
            </p:nvSpPr>
            <p:spPr>
              <a:xfrm>
                <a:off x="3489" y="852"/>
                <a:ext cx="187" cy="177"/>
              </a:xfrm>
              <a:prstGeom prst="ellipse">
                <a:avLst/>
              </a:prstGeom>
              <a:gradFill rotWithShape="1">
                <a:gsLst>
                  <a:gs pos="0">
                    <a:srgbClr val="FFFFFF"/>
                  </a:gs>
                  <a:gs pos="100000">
                    <a:schemeClr val="bg2"/>
                  </a:gs>
                </a:gsLst>
                <a:path path="shape">
                  <a:fillToRect l="50000" t="50000" r="50000" b="50000"/>
                </a:path>
                <a:tileRect/>
              </a:gradFill>
              <a:ln w="9525">
                <a:noFill/>
              </a:ln>
            </p:spPr>
            <p:txBody>
              <a:bodyPr wrap="none" anchor="ctr"/>
              <a:p>
                <a:pPr lvl="0" indent="0"/>
                <a:endParaRPr lang="zh-CN" altLang="en-US" dirty="0">
                  <a:solidFill>
                    <a:srgbClr val="113F71"/>
                  </a:solidFill>
                  <a:latin typeface="Arial" panose="020B0604020202020204" pitchFamily="34" charset="0"/>
                  <a:ea typeface="楷体_GB2312" panose="02010609030101010101" charset="-122"/>
                </a:endParaRPr>
              </a:p>
            </p:txBody>
          </p:sp>
        </p:grpSp>
        <p:grpSp>
          <p:nvGrpSpPr>
            <p:cNvPr id="1066" name="Group 126"/>
            <p:cNvGrpSpPr/>
            <p:nvPr userDrawn="1"/>
          </p:nvGrpSpPr>
          <p:grpSpPr>
            <a:xfrm rot="-10069553">
              <a:off x="5089" y="95"/>
              <a:ext cx="97" cy="76"/>
              <a:chOff x="3452" y="878"/>
              <a:chExt cx="402" cy="342"/>
            </a:xfrm>
          </p:grpSpPr>
          <p:sp>
            <p:nvSpPr>
              <p:cNvPr id="1067" name="Oval 127"/>
              <p:cNvSpPr/>
              <p:nvPr/>
            </p:nvSpPr>
            <p:spPr>
              <a:xfrm>
                <a:off x="3639" y="1027"/>
                <a:ext cx="112" cy="126"/>
              </a:xfrm>
              <a:prstGeom prst="ellipse">
                <a:avLst/>
              </a:prstGeom>
              <a:gradFill rotWithShape="1">
                <a:gsLst>
                  <a:gs pos="0">
                    <a:srgbClr val="FFFFFF"/>
                  </a:gs>
                  <a:gs pos="100000">
                    <a:schemeClr val="bg2"/>
                  </a:gs>
                </a:gsLst>
                <a:path path="shape">
                  <a:fillToRect l="50000" t="50000" r="50000" b="50000"/>
                </a:path>
                <a:tileRect/>
              </a:gradFill>
              <a:ln w="9525">
                <a:noFill/>
              </a:ln>
            </p:spPr>
            <p:txBody>
              <a:bodyPr wrap="none" anchor="ctr"/>
              <a:p>
                <a:pPr lvl="0" indent="0"/>
                <a:endParaRPr lang="zh-CN" altLang="en-US" dirty="0">
                  <a:solidFill>
                    <a:srgbClr val="113F71"/>
                  </a:solidFill>
                  <a:latin typeface="Arial" panose="020B0604020202020204" pitchFamily="34" charset="0"/>
                  <a:ea typeface="楷体_GB2312" panose="02010609030101010101" charset="-122"/>
                </a:endParaRPr>
              </a:p>
            </p:txBody>
          </p:sp>
          <p:sp>
            <p:nvSpPr>
              <p:cNvPr id="1068" name="Oval 128"/>
              <p:cNvSpPr/>
              <p:nvPr/>
            </p:nvSpPr>
            <p:spPr>
              <a:xfrm>
                <a:off x="3743" y="1165"/>
                <a:ext cx="91" cy="90"/>
              </a:xfrm>
              <a:prstGeom prst="ellipse">
                <a:avLst/>
              </a:prstGeom>
              <a:gradFill rotWithShape="1">
                <a:gsLst>
                  <a:gs pos="0">
                    <a:srgbClr val="FFFFFF"/>
                  </a:gs>
                  <a:gs pos="100000">
                    <a:schemeClr val="bg2"/>
                  </a:gs>
                </a:gsLst>
                <a:path path="shape">
                  <a:fillToRect l="50000" t="50000" r="50000" b="50000"/>
                </a:path>
                <a:tileRect/>
              </a:gradFill>
              <a:ln w="9525">
                <a:noFill/>
              </a:ln>
            </p:spPr>
            <p:txBody>
              <a:bodyPr wrap="none" anchor="ctr"/>
              <a:p>
                <a:pPr lvl="0" indent="0"/>
                <a:endParaRPr lang="zh-CN" altLang="en-US" dirty="0">
                  <a:solidFill>
                    <a:srgbClr val="113F71"/>
                  </a:solidFill>
                  <a:latin typeface="Arial" panose="020B0604020202020204" pitchFamily="34" charset="0"/>
                  <a:ea typeface="楷体_GB2312" panose="02010609030101010101" charset="-122"/>
                </a:endParaRPr>
              </a:p>
            </p:txBody>
          </p:sp>
          <p:sp>
            <p:nvSpPr>
              <p:cNvPr id="1069" name="Oval 129"/>
              <p:cNvSpPr/>
              <p:nvPr/>
            </p:nvSpPr>
            <p:spPr>
              <a:xfrm>
                <a:off x="3451" y="879"/>
                <a:ext cx="182" cy="180"/>
              </a:xfrm>
              <a:prstGeom prst="ellipse">
                <a:avLst/>
              </a:prstGeom>
              <a:gradFill rotWithShape="1">
                <a:gsLst>
                  <a:gs pos="0">
                    <a:srgbClr val="FFFFFF"/>
                  </a:gs>
                  <a:gs pos="100000">
                    <a:schemeClr val="bg2"/>
                  </a:gs>
                </a:gsLst>
                <a:path path="shape">
                  <a:fillToRect l="50000" t="50000" r="50000" b="50000"/>
                </a:path>
                <a:tileRect/>
              </a:gradFill>
              <a:ln w="9525">
                <a:noFill/>
              </a:ln>
            </p:spPr>
            <p:txBody>
              <a:bodyPr wrap="none" anchor="ctr"/>
              <a:p>
                <a:pPr lvl="0" indent="0"/>
                <a:endParaRPr lang="zh-CN" altLang="en-US" dirty="0">
                  <a:solidFill>
                    <a:srgbClr val="113F71"/>
                  </a:solidFill>
                  <a:latin typeface="Arial" panose="020B0604020202020204" pitchFamily="34" charset="0"/>
                  <a:ea typeface="楷体_GB2312" panose="02010609030101010101" charset="-122"/>
                </a:endParaRPr>
              </a:p>
            </p:txBody>
          </p:sp>
        </p:grpSp>
        <p:grpSp>
          <p:nvGrpSpPr>
            <p:cNvPr id="1070" name="Group 130"/>
            <p:cNvGrpSpPr/>
            <p:nvPr userDrawn="1"/>
          </p:nvGrpSpPr>
          <p:grpSpPr>
            <a:xfrm rot="8885358">
              <a:off x="5041" y="204"/>
              <a:ext cx="97" cy="75"/>
              <a:chOff x="3452" y="878"/>
              <a:chExt cx="402" cy="342"/>
            </a:xfrm>
          </p:grpSpPr>
          <p:sp>
            <p:nvSpPr>
              <p:cNvPr id="1071" name="Oval 131"/>
              <p:cNvSpPr/>
              <p:nvPr/>
            </p:nvSpPr>
            <p:spPr>
              <a:xfrm>
                <a:off x="3640" y="1022"/>
                <a:ext cx="112" cy="128"/>
              </a:xfrm>
              <a:prstGeom prst="ellipse">
                <a:avLst/>
              </a:prstGeom>
              <a:gradFill rotWithShape="1">
                <a:gsLst>
                  <a:gs pos="0">
                    <a:srgbClr val="FFFFFF"/>
                  </a:gs>
                  <a:gs pos="100000">
                    <a:schemeClr val="bg2"/>
                  </a:gs>
                </a:gsLst>
                <a:path path="shape">
                  <a:fillToRect l="50000" t="50000" r="50000" b="50000"/>
                </a:path>
                <a:tileRect/>
              </a:gradFill>
              <a:ln w="9525">
                <a:noFill/>
              </a:ln>
            </p:spPr>
            <p:txBody>
              <a:bodyPr wrap="none" anchor="ctr"/>
              <a:p>
                <a:pPr lvl="0" indent="0"/>
                <a:endParaRPr lang="zh-CN" altLang="en-US" dirty="0">
                  <a:solidFill>
                    <a:srgbClr val="113F71"/>
                  </a:solidFill>
                  <a:latin typeface="Arial" panose="020B0604020202020204" pitchFamily="34" charset="0"/>
                  <a:ea typeface="楷体_GB2312" panose="02010609030101010101" charset="-122"/>
                </a:endParaRPr>
              </a:p>
            </p:txBody>
          </p:sp>
          <p:sp>
            <p:nvSpPr>
              <p:cNvPr id="1072" name="Oval 132"/>
              <p:cNvSpPr/>
              <p:nvPr/>
            </p:nvSpPr>
            <p:spPr>
              <a:xfrm>
                <a:off x="3742" y="1124"/>
                <a:ext cx="87" cy="91"/>
              </a:xfrm>
              <a:prstGeom prst="ellipse">
                <a:avLst/>
              </a:prstGeom>
              <a:gradFill rotWithShape="1">
                <a:gsLst>
                  <a:gs pos="0">
                    <a:srgbClr val="FFFFFF"/>
                  </a:gs>
                  <a:gs pos="100000">
                    <a:schemeClr val="bg2"/>
                  </a:gs>
                </a:gsLst>
                <a:path path="shape">
                  <a:fillToRect l="50000" t="50000" r="50000" b="50000"/>
                </a:path>
                <a:tileRect/>
              </a:gradFill>
              <a:ln w="9525">
                <a:noFill/>
              </a:ln>
            </p:spPr>
            <p:txBody>
              <a:bodyPr wrap="none" anchor="ctr"/>
              <a:p>
                <a:pPr lvl="0" indent="0"/>
                <a:endParaRPr lang="zh-CN" altLang="en-US" dirty="0">
                  <a:solidFill>
                    <a:srgbClr val="113F71"/>
                  </a:solidFill>
                  <a:latin typeface="Arial" panose="020B0604020202020204" pitchFamily="34" charset="0"/>
                  <a:ea typeface="楷体_GB2312" panose="02010609030101010101" charset="-122"/>
                </a:endParaRPr>
              </a:p>
            </p:txBody>
          </p:sp>
          <p:sp>
            <p:nvSpPr>
              <p:cNvPr id="1073" name="Oval 133"/>
              <p:cNvSpPr/>
              <p:nvPr/>
            </p:nvSpPr>
            <p:spPr>
              <a:xfrm>
                <a:off x="3451" y="874"/>
                <a:ext cx="182" cy="182"/>
              </a:xfrm>
              <a:prstGeom prst="ellipse">
                <a:avLst/>
              </a:prstGeom>
              <a:gradFill rotWithShape="1">
                <a:gsLst>
                  <a:gs pos="0">
                    <a:srgbClr val="FFFFFF"/>
                  </a:gs>
                  <a:gs pos="100000">
                    <a:schemeClr val="bg2"/>
                  </a:gs>
                </a:gsLst>
                <a:path path="shape">
                  <a:fillToRect l="50000" t="50000" r="50000" b="50000"/>
                </a:path>
                <a:tileRect/>
              </a:gradFill>
              <a:ln w="9525">
                <a:noFill/>
              </a:ln>
            </p:spPr>
            <p:txBody>
              <a:bodyPr wrap="none" anchor="ctr"/>
              <a:p>
                <a:pPr lvl="0" indent="0"/>
                <a:endParaRPr lang="zh-CN" altLang="en-US" dirty="0">
                  <a:solidFill>
                    <a:srgbClr val="113F71"/>
                  </a:solidFill>
                  <a:latin typeface="Arial" panose="020B0604020202020204" pitchFamily="34" charset="0"/>
                  <a:ea typeface="楷体_GB2312" panose="02010609030101010101" charset="-122"/>
                </a:endParaRPr>
              </a:p>
            </p:txBody>
          </p:sp>
        </p:grpSp>
        <p:grpSp>
          <p:nvGrpSpPr>
            <p:cNvPr id="1074" name="Group 134"/>
            <p:cNvGrpSpPr/>
            <p:nvPr userDrawn="1"/>
          </p:nvGrpSpPr>
          <p:grpSpPr>
            <a:xfrm rot="6558351">
              <a:off x="5085" y="304"/>
              <a:ext cx="88" cy="82"/>
              <a:chOff x="3452" y="878"/>
              <a:chExt cx="402" cy="342"/>
            </a:xfrm>
          </p:grpSpPr>
          <p:sp>
            <p:nvSpPr>
              <p:cNvPr id="1075" name="Oval 135"/>
              <p:cNvSpPr/>
              <p:nvPr/>
            </p:nvSpPr>
            <p:spPr>
              <a:xfrm>
                <a:off x="3632" y="1086"/>
                <a:ext cx="110" cy="125"/>
              </a:xfrm>
              <a:prstGeom prst="ellipse">
                <a:avLst/>
              </a:prstGeom>
              <a:gradFill rotWithShape="1">
                <a:gsLst>
                  <a:gs pos="0">
                    <a:srgbClr val="FFFFFF"/>
                  </a:gs>
                  <a:gs pos="100000">
                    <a:schemeClr val="bg2"/>
                  </a:gs>
                </a:gsLst>
                <a:path path="shape">
                  <a:fillToRect l="50000" t="50000" r="50000" b="50000"/>
                </a:path>
                <a:tileRect/>
              </a:gradFill>
              <a:ln w="9525">
                <a:noFill/>
              </a:ln>
            </p:spPr>
            <p:txBody>
              <a:bodyPr wrap="none" anchor="ctr"/>
              <a:p>
                <a:pPr lvl="0" indent="0"/>
                <a:endParaRPr lang="zh-CN" altLang="en-US" dirty="0">
                  <a:solidFill>
                    <a:srgbClr val="113F71"/>
                  </a:solidFill>
                  <a:latin typeface="Arial" panose="020B0604020202020204" pitchFamily="34" charset="0"/>
                  <a:ea typeface="楷体_GB2312" panose="02010609030101010101" charset="-122"/>
                </a:endParaRPr>
              </a:p>
            </p:txBody>
          </p:sp>
          <p:sp>
            <p:nvSpPr>
              <p:cNvPr id="1076" name="Oval 136"/>
              <p:cNvSpPr/>
              <p:nvPr/>
            </p:nvSpPr>
            <p:spPr>
              <a:xfrm>
                <a:off x="3763" y="1130"/>
                <a:ext cx="91" cy="92"/>
              </a:xfrm>
              <a:prstGeom prst="ellipse">
                <a:avLst/>
              </a:prstGeom>
              <a:gradFill rotWithShape="1">
                <a:gsLst>
                  <a:gs pos="0">
                    <a:srgbClr val="FFFFFF"/>
                  </a:gs>
                  <a:gs pos="100000">
                    <a:schemeClr val="bg2"/>
                  </a:gs>
                </a:gsLst>
                <a:path path="shape">
                  <a:fillToRect l="50000" t="50000" r="50000" b="50000"/>
                </a:path>
                <a:tileRect/>
              </a:gradFill>
              <a:ln w="9525">
                <a:noFill/>
              </a:ln>
            </p:spPr>
            <p:txBody>
              <a:bodyPr wrap="none" anchor="ctr"/>
              <a:p>
                <a:pPr lvl="0" indent="0"/>
                <a:endParaRPr lang="zh-CN" altLang="en-US" dirty="0">
                  <a:solidFill>
                    <a:srgbClr val="113F71"/>
                  </a:solidFill>
                  <a:latin typeface="Arial" panose="020B0604020202020204" pitchFamily="34" charset="0"/>
                  <a:ea typeface="楷体_GB2312" panose="02010609030101010101" charset="-122"/>
                </a:endParaRPr>
              </a:p>
            </p:txBody>
          </p:sp>
          <p:sp>
            <p:nvSpPr>
              <p:cNvPr id="1077" name="Oval 137"/>
              <p:cNvSpPr/>
              <p:nvPr/>
            </p:nvSpPr>
            <p:spPr>
              <a:xfrm>
                <a:off x="3441" y="920"/>
                <a:ext cx="187" cy="184"/>
              </a:xfrm>
              <a:prstGeom prst="ellipse">
                <a:avLst/>
              </a:prstGeom>
              <a:gradFill rotWithShape="1">
                <a:gsLst>
                  <a:gs pos="0">
                    <a:srgbClr val="FFFFFF"/>
                  </a:gs>
                  <a:gs pos="100000">
                    <a:schemeClr val="bg2"/>
                  </a:gs>
                </a:gsLst>
                <a:path path="shape">
                  <a:fillToRect l="50000" t="50000" r="50000" b="50000"/>
                </a:path>
                <a:tileRect/>
              </a:gradFill>
              <a:ln w="9525">
                <a:noFill/>
              </a:ln>
            </p:spPr>
            <p:txBody>
              <a:bodyPr wrap="none" anchor="ctr"/>
              <a:p>
                <a:pPr lvl="0" indent="0"/>
                <a:endParaRPr lang="zh-CN" altLang="en-US" dirty="0">
                  <a:solidFill>
                    <a:srgbClr val="113F71"/>
                  </a:solidFill>
                  <a:latin typeface="Arial" panose="020B0604020202020204" pitchFamily="34" charset="0"/>
                  <a:ea typeface="楷体_GB2312" panose="02010609030101010101" charset="-122"/>
                </a:endParaRPr>
              </a:p>
            </p:txBody>
          </p:sp>
        </p:grpSp>
      </p:grpSp>
      <p:sp>
        <p:nvSpPr>
          <p:cNvPr id="1162" name="Rectangle 138"/>
          <p:cNvSpPr>
            <a:spLocks noGrp="1" noChangeArrowheads="1"/>
          </p:cNvSpPr>
          <p:nvPr>
            <p:ph type="dt" sz="half" idx="2"/>
          </p:nvPr>
        </p:nvSpPr>
        <p:spPr bwMode="gray">
          <a:xfrm>
            <a:off x="457200" y="6324600"/>
            <a:ext cx="21336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000" b="1">
                <a:solidFill>
                  <a:srgbClr val="113F71"/>
                </a:solidFill>
                <a:latin typeface="+mn-lt"/>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000" b="1" i="0" u="none" strike="noStrike" kern="1200" cap="none" spc="0" normalizeH="0" baseline="0" noProof="0">
                <a:ln>
                  <a:noFill/>
                </a:ln>
                <a:solidFill>
                  <a:srgbClr val="113F71"/>
                </a:solidFill>
                <a:effectLst/>
                <a:uLnTx/>
                <a:uFillTx/>
                <a:latin typeface="+mn-lt"/>
                <a:ea typeface="宋体" panose="02010600030101010101" pitchFamily="2" charset="-122"/>
                <a:cs typeface="+mn-cs"/>
              </a:rPr>
              <a:t>www.themegallery.com</a:t>
            </a:r>
            <a:endParaRPr kumimoji="0" lang="en-US" altLang="zh-CN" sz="1000" b="1" i="0" u="none" strike="noStrike" kern="1200" cap="none" spc="0" normalizeH="0" baseline="0" noProof="0">
              <a:ln>
                <a:noFill/>
              </a:ln>
              <a:solidFill>
                <a:srgbClr val="113F71"/>
              </a:solidFill>
              <a:effectLst/>
              <a:uLnTx/>
              <a:uFillTx/>
              <a:latin typeface="+mn-lt"/>
              <a:ea typeface="宋体" panose="02010600030101010101" pitchFamily="2" charset="-122"/>
              <a:cs typeface="+mn-cs"/>
            </a:endParaRPr>
          </a:p>
        </p:txBody>
      </p:sp>
      <p:sp>
        <p:nvSpPr>
          <p:cNvPr id="1079" name="Line 151"/>
          <p:cNvSpPr/>
          <p:nvPr/>
        </p:nvSpPr>
        <p:spPr>
          <a:xfrm>
            <a:off x="0" y="762000"/>
            <a:ext cx="9144000" cy="0"/>
          </a:xfrm>
          <a:prstGeom prst="line">
            <a:avLst/>
          </a:prstGeom>
          <a:ln w="9525" cap="flat" cmpd="sng">
            <a:solidFill>
              <a:schemeClr val="tx2"/>
            </a:solidFill>
            <a:prstDash val="solid"/>
            <a:round/>
            <a:headEnd type="none" w="med" len="med"/>
            <a:tailEnd type="none" w="med" len="med"/>
          </a:ln>
        </p:spPr>
      </p:sp>
      <p:sp>
        <p:nvSpPr>
          <p:cNvPr id="1080" name="Line 152"/>
          <p:cNvSpPr/>
          <p:nvPr/>
        </p:nvSpPr>
        <p:spPr>
          <a:xfrm>
            <a:off x="0" y="914400"/>
            <a:ext cx="9144000" cy="0"/>
          </a:xfrm>
          <a:prstGeom prst="line">
            <a:avLst/>
          </a:prstGeom>
          <a:ln w="9525" cap="flat" cmpd="sng">
            <a:solidFill>
              <a:schemeClr val="tx1"/>
            </a:solidFill>
            <a:prstDash val="solid"/>
            <a:round/>
            <a:headEnd type="none" w="med" len="med"/>
            <a:tailEnd type="none" w="med" len="med"/>
          </a:ln>
        </p:spPr>
      </p:sp>
      <p:sp>
        <p:nvSpPr>
          <p:cNvPr id="1081" name="Line 153"/>
          <p:cNvSpPr/>
          <p:nvPr/>
        </p:nvSpPr>
        <p:spPr>
          <a:xfrm>
            <a:off x="0" y="6648450"/>
            <a:ext cx="9144000" cy="0"/>
          </a:xfrm>
          <a:prstGeom prst="line">
            <a:avLst/>
          </a:prstGeom>
          <a:ln w="9525" cap="flat" cmpd="sng">
            <a:solidFill>
              <a:schemeClr val="tx1"/>
            </a:solidFill>
            <a:prstDash val="solid"/>
            <a:round/>
            <a:headEnd type="none" w="med" len="med"/>
            <a:tailEnd type="none" w="med" len="med"/>
          </a:ln>
        </p:spPr>
      </p:sp>
      <p:sp>
        <p:nvSpPr>
          <p:cNvPr id="1082" name="Line 154"/>
          <p:cNvSpPr/>
          <p:nvPr/>
        </p:nvSpPr>
        <p:spPr>
          <a:xfrm>
            <a:off x="457200" y="0"/>
            <a:ext cx="0" cy="6858000"/>
          </a:xfrm>
          <a:prstGeom prst="line">
            <a:avLst/>
          </a:prstGeom>
          <a:ln w="9525" cap="flat" cmpd="sng">
            <a:solidFill>
              <a:schemeClr val="tx1"/>
            </a:solidFill>
            <a:prstDash val="solid"/>
            <a:round/>
            <a:headEnd type="none" w="med" len="med"/>
            <a:tailEnd type="none" w="med" len="med"/>
          </a:ln>
        </p:spPr>
      </p:sp>
      <p:sp>
        <p:nvSpPr>
          <p:cNvPr id="1083" name="Line 155"/>
          <p:cNvSpPr/>
          <p:nvPr/>
        </p:nvSpPr>
        <p:spPr>
          <a:xfrm>
            <a:off x="8763000" y="0"/>
            <a:ext cx="0" cy="6858000"/>
          </a:xfrm>
          <a:prstGeom prst="line">
            <a:avLst/>
          </a:prstGeom>
          <a:ln w="9525" cap="flat" cmpd="sng">
            <a:solidFill>
              <a:schemeClr val="tx1"/>
            </a:solidFill>
            <a:prstDash val="solid"/>
            <a:round/>
            <a:headEnd type="none" w="med" len="med"/>
            <a:tailEnd type="none" w="med" len="med"/>
          </a:ln>
        </p:spPr>
      </p:sp>
      <p:sp>
        <p:nvSpPr>
          <p:cNvPr id="1084" name="Line 157"/>
          <p:cNvSpPr/>
          <p:nvPr/>
        </p:nvSpPr>
        <p:spPr>
          <a:xfrm flipH="1">
            <a:off x="0" y="5105400"/>
            <a:ext cx="457200" cy="0"/>
          </a:xfrm>
          <a:prstGeom prst="line">
            <a:avLst/>
          </a:prstGeom>
          <a:ln w="9525" cap="flat" cmpd="sng">
            <a:solidFill>
              <a:schemeClr val="tx1"/>
            </a:solidFill>
            <a:prstDash val="solid"/>
            <a:round/>
            <a:headEnd type="none" w="med" len="med"/>
            <a:tailEnd type="none" w="med" len="med"/>
          </a:ln>
        </p:spPr>
      </p:sp>
      <p:sp>
        <p:nvSpPr>
          <p:cNvPr id="1085" name="Line 158"/>
          <p:cNvSpPr/>
          <p:nvPr/>
        </p:nvSpPr>
        <p:spPr>
          <a:xfrm>
            <a:off x="1752600" y="6648450"/>
            <a:ext cx="0" cy="209550"/>
          </a:xfrm>
          <a:prstGeom prst="line">
            <a:avLst/>
          </a:prstGeom>
          <a:ln w="9525" cap="flat" cmpd="sng">
            <a:solidFill>
              <a:schemeClr val="tx1"/>
            </a:solidFill>
            <a:prstDash val="solid"/>
            <a:round/>
            <a:headEnd type="none" w="med" len="med"/>
            <a:tailEnd type="none" w="med" len="med"/>
          </a:ln>
        </p:spPr>
      </p:sp>
      <p:sp>
        <p:nvSpPr>
          <p:cNvPr id="1086" name="Line 159"/>
          <p:cNvSpPr/>
          <p:nvPr/>
        </p:nvSpPr>
        <p:spPr>
          <a:xfrm>
            <a:off x="8763000" y="6019800"/>
            <a:ext cx="381000" cy="0"/>
          </a:xfrm>
          <a:prstGeom prst="line">
            <a:avLst/>
          </a:prstGeom>
          <a:ln w="9525" cap="flat" cmpd="sng">
            <a:solidFill>
              <a:schemeClr val="tx1"/>
            </a:solidFill>
            <a:prstDash val="solid"/>
            <a:round/>
            <a:headEnd type="none" w="med" len="med"/>
            <a:tailEnd type="none" w="med" len="med"/>
          </a:ln>
        </p:spPr>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sldNum="0" hdr="0" ftr="0"/>
  <p:txStyles>
    <p:titleStyle>
      <a:lvl1pPr algn="l" rtl="0" eaLnBrk="0" fontAlgn="base" hangingPunct="0">
        <a:spcBef>
          <a:spcPct val="0"/>
        </a:spcBef>
        <a:spcAft>
          <a:spcPct val="0"/>
        </a:spcAft>
        <a:defRPr sz="2800" b="1" i="1">
          <a:solidFill>
            <a:schemeClr val="tx1"/>
          </a:solidFill>
          <a:latin typeface="+mj-lt"/>
          <a:ea typeface="+mj-ea"/>
          <a:cs typeface="+mj-cs"/>
        </a:defRPr>
      </a:lvl1pPr>
      <a:lvl2pPr algn="l" rtl="0" eaLnBrk="0" fontAlgn="base" hangingPunct="0">
        <a:spcBef>
          <a:spcPct val="0"/>
        </a:spcBef>
        <a:spcAft>
          <a:spcPct val="0"/>
        </a:spcAft>
        <a:defRPr sz="2800" b="1" i="1">
          <a:solidFill>
            <a:schemeClr val="tx1"/>
          </a:solidFill>
          <a:latin typeface="Verdana" pitchFamily="34" charset="0"/>
        </a:defRPr>
      </a:lvl2pPr>
      <a:lvl3pPr algn="l" rtl="0" eaLnBrk="0" fontAlgn="base" hangingPunct="0">
        <a:spcBef>
          <a:spcPct val="0"/>
        </a:spcBef>
        <a:spcAft>
          <a:spcPct val="0"/>
        </a:spcAft>
        <a:defRPr sz="2800" b="1" i="1">
          <a:solidFill>
            <a:schemeClr val="tx1"/>
          </a:solidFill>
          <a:latin typeface="Verdana" pitchFamily="34" charset="0"/>
        </a:defRPr>
      </a:lvl3pPr>
      <a:lvl4pPr algn="l" rtl="0" eaLnBrk="0" fontAlgn="base" hangingPunct="0">
        <a:spcBef>
          <a:spcPct val="0"/>
        </a:spcBef>
        <a:spcAft>
          <a:spcPct val="0"/>
        </a:spcAft>
        <a:defRPr sz="2800" b="1" i="1">
          <a:solidFill>
            <a:schemeClr val="tx1"/>
          </a:solidFill>
          <a:latin typeface="Verdana" pitchFamily="34" charset="0"/>
        </a:defRPr>
      </a:lvl4pPr>
      <a:lvl5pPr algn="l" rtl="0" eaLnBrk="0" fontAlgn="base" hangingPunct="0">
        <a:spcBef>
          <a:spcPct val="0"/>
        </a:spcBef>
        <a:spcAft>
          <a:spcPct val="0"/>
        </a:spcAft>
        <a:defRPr sz="2800" b="1" i="1">
          <a:solidFill>
            <a:schemeClr val="tx1"/>
          </a:solidFill>
          <a:latin typeface="Verdana" pitchFamily="34" charset="0"/>
        </a:defRPr>
      </a:lvl5pPr>
      <a:lvl6pPr marL="457200" algn="l" rtl="0" fontAlgn="base">
        <a:spcBef>
          <a:spcPct val="0"/>
        </a:spcBef>
        <a:spcAft>
          <a:spcPct val="0"/>
        </a:spcAft>
        <a:defRPr sz="2800" b="1" i="1">
          <a:solidFill>
            <a:schemeClr val="tx1"/>
          </a:solidFill>
          <a:latin typeface="Verdana" pitchFamily="34" charset="0"/>
        </a:defRPr>
      </a:lvl6pPr>
      <a:lvl7pPr marL="914400" algn="l" rtl="0" fontAlgn="base">
        <a:spcBef>
          <a:spcPct val="0"/>
        </a:spcBef>
        <a:spcAft>
          <a:spcPct val="0"/>
        </a:spcAft>
        <a:defRPr sz="2800" b="1" i="1">
          <a:solidFill>
            <a:schemeClr val="tx1"/>
          </a:solidFill>
          <a:latin typeface="Verdana" pitchFamily="34" charset="0"/>
        </a:defRPr>
      </a:lvl7pPr>
      <a:lvl8pPr marL="1371600" algn="l" rtl="0" fontAlgn="base">
        <a:spcBef>
          <a:spcPct val="0"/>
        </a:spcBef>
        <a:spcAft>
          <a:spcPct val="0"/>
        </a:spcAft>
        <a:defRPr sz="2800" b="1" i="1">
          <a:solidFill>
            <a:schemeClr val="tx1"/>
          </a:solidFill>
          <a:latin typeface="Verdana" pitchFamily="34" charset="0"/>
        </a:defRPr>
      </a:lvl8pPr>
      <a:lvl9pPr marL="1828800" algn="l" rtl="0" fontAlgn="base">
        <a:spcBef>
          <a:spcPct val="0"/>
        </a:spcBef>
        <a:spcAft>
          <a:spcPct val="0"/>
        </a:spcAft>
        <a:defRPr sz="2800" b="1" i="1">
          <a:solidFill>
            <a:schemeClr val="tx1"/>
          </a:solidFill>
          <a:latin typeface="Verdana" pitchFamily="34" charset="0"/>
        </a:defRPr>
      </a:lvl9pPr>
    </p:titleStyle>
    <p:body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vl6pPr marL="2514600" indent="-228600" algn="l" rtl="0" fontAlgn="base">
        <a:spcBef>
          <a:spcPct val="20000"/>
        </a:spcBef>
        <a:spcAft>
          <a:spcPct val="0"/>
        </a:spcAft>
        <a:buChar char="»"/>
        <a:defRPr sz="2000">
          <a:solidFill>
            <a:schemeClr val="tx1"/>
          </a:solidFill>
          <a:latin typeface="Arial" panose="020B0604020202020204" pitchFamily="34" charset="0"/>
        </a:defRPr>
      </a:lvl6pPr>
      <a:lvl7pPr marL="2971800" indent="-228600" algn="l" rtl="0" fontAlgn="base">
        <a:spcBef>
          <a:spcPct val="20000"/>
        </a:spcBef>
        <a:spcAft>
          <a:spcPct val="0"/>
        </a:spcAft>
        <a:buChar char="»"/>
        <a:defRPr sz="2000">
          <a:solidFill>
            <a:schemeClr val="tx1"/>
          </a:solidFill>
          <a:latin typeface="Arial" panose="020B0604020202020204" pitchFamily="34" charset="0"/>
        </a:defRPr>
      </a:lvl7pPr>
      <a:lvl8pPr marL="3429000" indent="-228600" algn="l" rtl="0" fontAlgn="base">
        <a:spcBef>
          <a:spcPct val="20000"/>
        </a:spcBef>
        <a:spcAft>
          <a:spcPct val="0"/>
        </a:spcAft>
        <a:buChar char="»"/>
        <a:defRPr sz="2000">
          <a:solidFill>
            <a:schemeClr val="tx1"/>
          </a:solidFill>
          <a:latin typeface="Arial" panose="020B0604020202020204" pitchFamily="34" charset="0"/>
        </a:defRPr>
      </a:lvl8pPr>
      <a:lvl9pPr marL="3886200" indent="-228600" algn="l" rtl="0" fontAlgn="base">
        <a:spcBef>
          <a:spcPct val="20000"/>
        </a:spcBef>
        <a:spcAft>
          <a:spcPct val="0"/>
        </a:spcAft>
        <a:buChar char="»"/>
        <a:defRPr sz="2000">
          <a:solidFill>
            <a:schemeClr val="tx1"/>
          </a:solidFill>
          <a:latin typeface="Arial" panose="020B0604020202020204" pitchFamily="34"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jpeg"/><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2.xml"/><Relationship Id="rId2" Type="http://schemas.openxmlformats.org/officeDocument/2006/relationships/image" Target="../media/image12.png"/><Relationship Id="rId1"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6.xml"/><Relationship Id="rId1"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4.png"/></Relationships>
</file>

<file path=ppt/slides/_rels/slide49.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5.png"/></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7.xml"/><Relationship Id="rId2" Type="http://schemas.openxmlformats.org/officeDocument/2006/relationships/image" Target="../media/image5.png"/><Relationship Id="rId1" Type="http://schemas.openxmlformats.org/officeDocument/2006/relationships/image" Target="../media/image4.png"/></Relationships>
</file>

<file path=ppt/slides/_rels/slide50.xml.rels><?xml version="1.0" encoding="UTF-8" standalone="yes"?>
<Relationships xmlns="http://schemas.openxmlformats.org/package/2006/relationships"><Relationship Id="rId4" Type="http://schemas.openxmlformats.org/officeDocument/2006/relationships/slideLayout" Target="../slideLayouts/slideLayout6.xml"/><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image" Target="../media/image3.png"/></Relationships>
</file>

<file path=ppt/slides/_rels/slide51.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19.png"/><Relationship Id="rId1" Type="http://schemas.openxmlformats.org/officeDocument/2006/relationships/image" Target="../media/image18.png"/></Relationships>
</file>

<file path=ppt/slides/_rels/slide52.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20.png"/></Relationships>
</file>

<file path=ppt/slides/_rels/slide53.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21.png"/><Relationship Id="rId1" Type="http://schemas.openxmlformats.org/officeDocument/2006/relationships/image" Target="../media/image3.png"/></Relationships>
</file>

<file path=ppt/slides/_rels/slide54.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22.png"/><Relationship Id="rId1" Type="http://schemas.openxmlformats.org/officeDocument/2006/relationships/image" Target="../media/image3.png"/></Relationships>
</file>

<file path=ppt/slides/_rels/slide55.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23.png"/></Relationships>
</file>

<file path=ppt/slides/_rels/slide56.xml.rels><?xml version="1.0" encoding="UTF-8" standalone="yes"?>
<Relationships xmlns="http://schemas.openxmlformats.org/package/2006/relationships"><Relationship Id="rId4" Type="http://schemas.openxmlformats.org/officeDocument/2006/relationships/slideLayout" Target="../slideLayouts/slideLayout6.xml"/><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image" Target="../media/image24.GIF"/></Relationships>
</file>

<file path=ppt/slides/_rels/slide57.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27.png"/></Relationships>
</file>

<file path=ppt/slides/_rels/slide58.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23.png"/><Relationship Id="rId1" Type="http://schemas.openxmlformats.org/officeDocument/2006/relationships/image" Target="../media/image3.png"/></Relationships>
</file>

<file path=ppt/slides/_rels/slide59.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28.png"/><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7.png"/><Relationship Id="rId1"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image" Target="../media/image8.png"/></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2.xml"/><Relationship Id="rId2" Type="http://schemas.openxmlformats.org/officeDocument/2006/relationships/image" Target="../media/image10.png"/><Relationship Id="rId1"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5" name="Rectangle 2"/>
          <p:cNvSpPr>
            <a:spLocks noGrp="1"/>
          </p:cNvSpPr>
          <p:nvPr>
            <p:ph type="ctrTitle" hasCustomPrompt="1"/>
          </p:nvPr>
        </p:nvSpPr>
        <p:spPr>
          <a:xfrm>
            <a:off x="539750" y="2057400"/>
            <a:ext cx="7704138" cy="1698625"/>
          </a:xfrm>
        </p:spPr>
        <p:txBody>
          <a:bodyPr wrap="square" lIns="91440" tIns="45720" rIns="91440" bIns="45720" anchor="ctr"/>
          <a:p>
            <a:pPr eaLnBrk="1" hangingPunct="1"/>
            <a:r>
              <a:rPr lang="en-US" altLang="zh-CN" sz="5400" i="0" dirty="0">
                <a:latin typeface="+mj-lt"/>
                <a:ea typeface="宋体" panose="02010600030101010101" pitchFamily="2" charset="-122"/>
                <a:cs typeface="+mj-cs"/>
              </a:rPr>
              <a:t>Linux</a:t>
            </a:r>
            <a:r>
              <a:rPr lang="zh-CN" altLang="en-US" sz="5400" i="0" dirty="0">
                <a:latin typeface="+mj-lt"/>
                <a:ea typeface="宋体" panose="02010600030101010101" pitchFamily="2" charset="-122"/>
                <a:cs typeface="+mj-cs"/>
              </a:rPr>
              <a:t>用户与组管理</a:t>
            </a:r>
            <a:endParaRPr lang="en-US" altLang="zh-CN" sz="5400" i="0" dirty="0">
              <a:latin typeface="+mj-lt"/>
              <a:ea typeface="宋体" panose="02010600030101010101" pitchFamily="2" charset="-122"/>
              <a:cs typeface="+mj-cs"/>
            </a:endParaRPr>
          </a:p>
        </p:txBody>
      </p:sp>
      <p:pic>
        <p:nvPicPr>
          <p:cNvPr id="16386" name="图片 2" descr="www.tuweimei.comComp_10378365_sQFMuuG7j1RTeeTq1fQknPrhe5yY8m5q.jpg"/>
          <p:cNvPicPr>
            <a:picLocks noGrp="1" noChangeAspect="1"/>
          </p:cNvPicPr>
          <p:nvPr/>
        </p:nvPicPr>
        <p:blipFill>
          <a:blip r:embed="rId1"/>
          <a:stretch>
            <a:fillRect/>
          </a:stretch>
        </p:blipFill>
        <p:spPr>
          <a:xfrm>
            <a:off x="539750" y="3667125"/>
            <a:ext cx="2143125" cy="2857500"/>
          </a:xfrm>
          <a:prstGeom prst="rect">
            <a:avLst/>
          </a:prstGeom>
          <a:noFill/>
          <a:ln w="9525">
            <a:noFill/>
          </a:ln>
        </p:spPr>
      </p:pic>
      <p:pic>
        <p:nvPicPr>
          <p:cNvPr id="16387" name="图片 2" descr="www.tuweimei.comComp_10853507_7eXbfqlJIqGpu9jqjc354r8NU56wPZTN.jpg"/>
          <p:cNvPicPr>
            <a:picLocks noGrp="1" noChangeAspect="1"/>
          </p:cNvPicPr>
          <p:nvPr/>
        </p:nvPicPr>
        <p:blipFill>
          <a:blip r:embed="rId2"/>
          <a:stretch>
            <a:fillRect/>
          </a:stretch>
        </p:blipFill>
        <p:spPr>
          <a:xfrm>
            <a:off x="6562725" y="3667125"/>
            <a:ext cx="2143125" cy="2857500"/>
          </a:xfrm>
          <a:prstGeom prst="rect">
            <a:avLst/>
          </a:prstGeom>
          <a:noFill/>
          <a:ln w="9525">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3" name="Rectangle 3"/>
          <p:cNvSpPr>
            <a:spLocks noGrp="1"/>
          </p:cNvSpPr>
          <p:nvPr>
            <p:ph idx="1"/>
          </p:nvPr>
        </p:nvSpPr>
        <p:spPr>
          <a:xfrm>
            <a:off x="449263" y="981075"/>
            <a:ext cx="8675687" cy="5129213"/>
          </a:xfrm>
        </p:spPr>
        <p:txBody>
          <a:bodyPr wrap="square" lIns="91440" tIns="45720" rIns="91440" bIns="45720" anchor="t"/>
          <a:p>
            <a:pPr marL="0" indent="0" eaLnBrk="1" hangingPunct="1">
              <a:buClr>
                <a:srgbClr val="7030A0"/>
              </a:buClr>
              <a:buFont typeface="宋体" panose="02010600030101010101" pitchFamily="2" charset="-122"/>
              <a:buNone/>
            </a:pPr>
            <a:r>
              <a:rPr lang="en-US" altLang="zh-CN" dirty="0">
                <a:latin typeface="黑体" panose="02010609060101010101" pitchFamily="49" charset="-122"/>
                <a:ea typeface="黑体" panose="02010609060101010101" pitchFamily="49" charset="-122"/>
                <a:cs typeface="+mn-cs"/>
              </a:rPr>
              <a:t>2</a:t>
            </a:r>
            <a:r>
              <a:rPr lang="zh-CN" altLang="en-US" dirty="0">
                <a:latin typeface="黑体" panose="02010609060101010101" pitchFamily="49" charset="-122"/>
                <a:ea typeface="黑体" panose="02010609060101010101" pitchFamily="49" charset="-122"/>
                <a:cs typeface="+mn-cs"/>
              </a:rPr>
              <a:t>）</a:t>
            </a:r>
            <a:r>
              <a:rPr lang="en-US" altLang="zh-CN" dirty="0">
                <a:latin typeface="黑体" panose="02010609060101010101" pitchFamily="49" charset="-122"/>
                <a:ea typeface="黑体" panose="02010609060101010101" pitchFamily="49" charset="-122"/>
                <a:cs typeface="+mn-cs"/>
              </a:rPr>
              <a:t>/etc/shadow   </a:t>
            </a:r>
            <a:r>
              <a:rPr lang="zh-CN" altLang="en-US" dirty="0">
                <a:solidFill>
                  <a:srgbClr val="FF0000"/>
                </a:solidFill>
                <a:latin typeface="黑体" panose="02010609060101010101" pitchFamily="49" charset="-122"/>
                <a:ea typeface="黑体" panose="02010609060101010101" pitchFamily="49" charset="-122"/>
                <a:cs typeface="+mn-cs"/>
              </a:rPr>
              <a:t>存有加密形式的密码和其他相关信息，与</a:t>
            </a:r>
            <a:r>
              <a:rPr lang="en-US" altLang="zh-CN" dirty="0">
                <a:solidFill>
                  <a:srgbClr val="FF0000"/>
                </a:solidFill>
                <a:latin typeface="黑体" panose="02010609060101010101" pitchFamily="49" charset="-122"/>
                <a:ea typeface="黑体" panose="02010609060101010101" pitchFamily="49" charset="-122"/>
                <a:cs typeface="+mn-cs"/>
              </a:rPr>
              <a:t>passwd</a:t>
            </a:r>
            <a:r>
              <a:rPr lang="zh-CN" altLang="en-US" dirty="0">
                <a:solidFill>
                  <a:srgbClr val="FF0000"/>
                </a:solidFill>
                <a:latin typeface="黑体" panose="02010609060101010101" pitchFamily="49" charset="-122"/>
                <a:ea typeface="黑体" panose="02010609060101010101" pitchFamily="49" charset="-122"/>
                <a:cs typeface="+mn-cs"/>
              </a:rPr>
              <a:t>文件相对应</a:t>
            </a:r>
            <a:endParaRPr lang="en-US" altLang="zh-CN" dirty="0">
              <a:solidFill>
                <a:srgbClr val="FF0000"/>
              </a:solidFill>
              <a:latin typeface="黑体" panose="02010609060101010101" pitchFamily="49" charset="-122"/>
              <a:ea typeface="黑体" panose="02010609060101010101" pitchFamily="49" charset="-122"/>
              <a:cs typeface="+mn-cs"/>
            </a:endParaRPr>
          </a:p>
          <a:p>
            <a:pPr lvl="1" eaLnBrk="1" hangingPunct="1">
              <a:buClr>
                <a:schemeClr val="accent1"/>
              </a:buClr>
              <a:buFont typeface="Wingdings" panose="05000000000000000000" pitchFamily="2" charset="2"/>
              <a:buNone/>
            </a:pPr>
            <a:r>
              <a:rPr lang="zh-CN" altLang="en-US" dirty="0">
                <a:latin typeface="黑体" panose="02010609060101010101" pitchFamily="49" charset="-122"/>
                <a:ea typeface="黑体" panose="02010609060101010101" pitchFamily="49" charset="-122"/>
              </a:rPr>
              <a:t>每个程序都要通过ＵＩＤ和</a:t>
            </a:r>
            <a:r>
              <a:rPr lang="en-US" altLang="zh-CN" dirty="0">
                <a:latin typeface="黑体" panose="02010609060101010101" pitchFamily="49" charset="-122"/>
                <a:ea typeface="黑体" panose="02010609060101010101" pitchFamily="49" charset="-122"/>
              </a:rPr>
              <a:t>GID</a:t>
            </a:r>
            <a:r>
              <a:rPr lang="zh-CN" altLang="en-US" dirty="0">
                <a:latin typeface="黑体" panose="02010609060101010101" pitchFamily="49" charset="-122"/>
                <a:ea typeface="黑体" panose="02010609060101010101" pitchFamily="49" charset="-122"/>
              </a:rPr>
              <a:t>判断权限，所以</a:t>
            </a:r>
            <a:r>
              <a:rPr lang="en-US" altLang="zh-CN" dirty="0">
                <a:latin typeface="黑体" panose="02010609060101010101" pitchFamily="49" charset="-122"/>
                <a:ea typeface="黑体" panose="02010609060101010101" pitchFamily="49" charset="-122"/>
              </a:rPr>
              <a:t>/etc/passwd</a:t>
            </a:r>
            <a:r>
              <a:rPr lang="zh-CN" altLang="en-US" dirty="0">
                <a:latin typeface="黑体" panose="02010609060101010101" pitchFamily="49" charset="-122"/>
                <a:ea typeface="黑体" panose="02010609060101010101" pitchFamily="49" charset="-122"/>
              </a:rPr>
              <a:t>的权限必须设置为</a:t>
            </a:r>
            <a:r>
              <a:rPr lang="en-US" altLang="zh-CN" dirty="0">
                <a:latin typeface="黑体" panose="02010609060101010101" pitchFamily="49" charset="-122"/>
                <a:ea typeface="黑体" panose="02010609060101010101" pitchFamily="49" charset="-122"/>
              </a:rPr>
              <a:t>-rw-r—r—</a:t>
            </a:r>
            <a:endParaRPr lang="en-US" altLang="zh-CN" dirty="0">
              <a:latin typeface="黑体" panose="02010609060101010101" pitchFamily="49" charset="-122"/>
              <a:ea typeface="黑体" panose="02010609060101010101" pitchFamily="49" charset="-122"/>
            </a:endParaRPr>
          </a:p>
          <a:p>
            <a:pPr lvl="1" eaLnBrk="1" hangingPunct="1">
              <a:buClr>
                <a:schemeClr val="accent1"/>
              </a:buClr>
              <a:buFont typeface="Wingdings" panose="05000000000000000000" pitchFamily="2" charset="2"/>
              <a:buNone/>
            </a:pPr>
            <a:r>
              <a:rPr lang="zh-CN" altLang="en-US" dirty="0">
                <a:latin typeface="黑体" panose="02010609060101010101" pitchFamily="49" charset="-122"/>
                <a:ea typeface="黑体" panose="02010609060101010101" pitchFamily="49" charset="-122"/>
              </a:rPr>
              <a:t>密码转移到</a:t>
            </a:r>
            <a:r>
              <a:rPr lang="en-US" altLang="zh-CN" dirty="0">
                <a:latin typeface="黑体" panose="02010609060101010101" pitchFamily="49" charset="-122"/>
                <a:ea typeface="黑体" panose="02010609060101010101" pitchFamily="49" charset="-122"/>
              </a:rPr>
              <a:t>shadow</a:t>
            </a:r>
            <a:r>
              <a:rPr lang="zh-CN" altLang="en-US" dirty="0">
                <a:latin typeface="黑体" panose="02010609060101010101" pitchFamily="49" charset="-122"/>
                <a:ea typeface="黑体" panose="02010609060101010101" pitchFamily="49" charset="-122"/>
              </a:rPr>
              <a:t>文件中，</a:t>
            </a:r>
            <a:r>
              <a:rPr lang="en-US" altLang="zh-CN" dirty="0">
                <a:latin typeface="黑体" panose="02010609060101010101" pitchFamily="49" charset="-122"/>
                <a:ea typeface="黑体" panose="02010609060101010101" pitchFamily="49" charset="-122"/>
              </a:rPr>
              <a:t>passwd</a:t>
            </a:r>
            <a:r>
              <a:rPr lang="zh-CN" altLang="en-US" dirty="0">
                <a:latin typeface="黑体" panose="02010609060101010101" pitchFamily="49" charset="-122"/>
                <a:ea typeface="黑体" panose="02010609060101010101" pitchFamily="49" charset="-122"/>
              </a:rPr>
              <a:t>文件中用</a:t>
            </a:r>
            <a:r>
              <a:rPr lang="en-US" altLang="zh-CN" dirty="0">
                <a:latin typeface="黑体" panose="02010609060101010101" pitchFamily="49" charset="-122"/>
                <a:ea typeface="黑体" panose="02010609060101010101" pitchFamily="49" charset="-122"/>
              </a:rPr>
              <a:t>x</a:t>
            </a:r>
            <a:r>
              <a:rPr lang="zh-CN" altLang="en-US" dirty="0">
                <a:latin typeface="黑体" panose="02010609060101010101" pitchFamily="49" charset="-122"/>
                <a:ea typeface="黑体" panose="02010609060101010101" pitchFamily="49" charset="-122"/>
              </a:rPr>
              <a:t>代替</a:t>
            </a:r>
            <a:endParaRPr lang="zh-CN" altLang="en-US" dirty="0">
              <a:latin typeface="黑体" panose="02010609060101010101" pitchFamily="49" charset="-122"/>
              <a:ea typeface="黑体" panose="02010609060101010101" pitchFamily="49" charset="-122"/>
            </a:endParaRPr>
          </a:p>
          <a:p>
            <a:pPr lvl="1" eaLnBrk="1" hangingPunct="1">
              <a:buClr>
                <a:schemeClr val="accent1"/>
              </a:buClr>
              <a:buFont typeface="Wingdings" panose="05000000000000000000" pitchFamily="2" charset="2"/>
              <a:buNone/>
            </a:pPr>
            <a:endParaRPr lang="zh-CN" altLang="en-US" dirty="0">
              <a:latin typeface="宋体" panose="02010600030101010101" pitchFamily="2" charset="-122"/>
              <a:ea typeface="宋体" panose="02010600030101010101" pitchFamily="2" charset="-122"/>
            </a:endParaRPr>
          </a:p>
        </p:txBody>
      </p:sp>
      <p:sp>
        <p:nvSpPr>
          <p:cNvPr id="28674" name="灯片编号占位符 5"/>
          <p:cNvSpPr>
            <a:spLocks noGrp="1"/>
          </p:cNvSpPr>
          <p:nvPr>
            <p:ph type="sldNum" sz="quarter" idx="4"/>
          </p:nvPr>
        </p:nvSpPr>
        <p:spPr/>
        <p:txBody>
          <a:bodyPr wrap="square" lIns="91440" tIns="45720" rIns="91440" bIns="45720" anchor="t"/>
          <a:p>
            <a:pPr indent="0" algn="r"/>
            <a:fld id="{9A0DB2DC-4C9A-4742-B13C-FB6460FD3503}" type="slidenum">
              <a:rPr lang="zh-CN" altLang="en-US" sz="1400" dirty="0">
                <a:latin typeface="华文细黑" panose="02010600040101010101" pitchFamily="2" charset="-122"/>
                <a:ea typeface="华文细黑" panose="02010600040101010101" pitchFamily="2" charset="-122"/>
              </a:rPr>
            </a:fld>
            <a:endParaRPr lang="zh-CN" altLang="en-US" sz="1400" dirty="0">
              <a:latin typeface="华文细黑" panose="02010600040101010101" pitchFamily="2" charset="-122"/>
              <a:ea typeface="华文细黑" panose="02010600040101010101" pitchFamily="2" charset="-122"/>
            </a:endParaRPr>
          </a:p>
        </p:txBody>
      </p:sp>
      <p:pic>
        <p:nvPicPr>
          <p:cNvPr id="28675" name="Picture 2"/>
          <p:cNvPicPr>
            <a:picLocks noChangeAspect="1"/>
          </p:cNvPicPr>
          <p:nvPr/>
        </p:nvPicPr>
        <p:blipFill>
          <a:blip r:embed="rId1"/>
          <a:stretch>
            <a:fillRect/>
          </a:stretch>
        </p:blipFill>
        <p:spPr>
          <a:xfrm>
            <a:off x="608013" y="3930650"/>
            <a:ext cx="8067675" cy="863600"/>
          </a:xfrm>
          <a:prstGeom prst="rect">
            <a:avLst/>
          </a:prstGeom>
          <a:noFill/>
          <a:ln w="9525">
            <a:noFill/>
          </a:ln>
        </p:spPr>
      </p:pic>
      <p:pic>
        <p:nvPicPr>
          <p:cNvPr id="28676" name="Picture 3"/>
          <p:cNvPicPr>
            <a:picLocks noChangeAspect="1"/>
          </p:cNvPicPr>
          <p:nvPr/>
        </p:nvPicPr>
        <p:blipFill>
          <a:blip r:embed="rId2"/>
          <a:stretch>
            <a:fillRect/>
          </a:stretch>
        </p:blipFill>
        <p:spPr>
          <a:xfrm>
            <a:off x="611188" y="5084763"/>
            <a:ext cx="7902575" cy="946150"/>
          </a:xfrm>
          <a:prstGeom prst="rect">
            <a:avLst/>
          </a:prstGeom>
          <a:noFill/>
          <a:ln w="9525">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72" name="TextBox 2"/>
          <p:cNvSpPr txBox="1">
            <a:spLocks noChangeArrowheads="1"/>
          </p:cNvSpPr>
          <p:nvPr/>
        </p:nvSpPr>
        <p:spPr bwMode="auto">
          <a:xfrm>
            <a:off x="468313" y="908050"/>
            <a:ext cx="8143875"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446405">
              <a:defRPr>
                <a:solidFill>
                  <a:schemeClr val="tx1"/>
                </a:solidFill>
                <a:latin typeface="Century Schoolbook" panose="02040604050505020304" pitchFamily="18" charset="0"/>
                <a:ea typeface="宋体" panose="02010600030101010101" pitchFamily="2" charset="-122"/>
              </a:defRPr>
            </a:lvl1pPr>
            <a:lvl2pPr marL="742950" indent="-285750">
              <a:defRPr>
                <a:solidFill>
                  <a:schemeClr val="tx1"/>
                </a:solidFill>
                <a:latin typeface="Century Schoolbook" panose="02040604050505020304" pitchFamily="18" charset="0"/>
                <a:ea typeface="宋体" panose="02010600030101010101" pitchFamily="2" charset="-122"/>
              </a:defRPr>
            </a:lvl2pPr>
            <a:lvl3pPr marL="1143000" indent="-228600">
              <a:defRPr>
                <a:solidFill>
                  <a:schemeClr val="tx1"/>
                </a:solidFill>
                <a:latin typeface="Century Schoolbook" panose="02040604050505020304" pitchFamily="18" charset="0"/>
                <a:ea typeface="宋体" panose="02010600030101010101" pitchFamily="2" charset="-122"/>
              </a:defRPr>
            </a:lvl3pPr>
            <a:lvl4pPr marL="1600200" indent="-228600">
              <a:defRPr>
                <a:solidFill>
                  <a:schemeClr val="tx1"/>
                </a:solidFill>
                <a:latin typeface="Century Schoolbook" panose="02040604050505020304" pitchFamily="18" charset="0"/>
                <a:ea typeface="宋体" panose="02010600030101010101" pitchFamily="2" charset="-122"/>
              </a:defRPr>
            </a:lvl4pPr>
            <a:lvl5pPr marL="2057400" indent="-228600">
              <a:defRPr>
                <a:solidFill>
                  <a:schemeClr val="tx1"/>
                </a:solidFill>
                <a:latin typeface="Century Schoolbook" panose="02040604050505020304" pitchFamily="18" charset="0"/>
                <a:ea typeface="宋体" panose="02010600030101010101" pitchFamily="2" charset="-122"/>
              </a:defRPr>
            </a:lvl5pPr>
            <a:lvl6pPr marL="2514600" indent="-228600" fontAlgn="base">
              <a:spcBef>
                <a:spcPct val="0"/>
              </a:spcBef>
              <a:spcAft>
                <a:spcPct val="0"/>
              </a:spcAft>
              <a:defRPr>
                <a:solidFill>
                  <a:schemeClr val="tx1"/>
                </a:solidFill>
                <a:latin typeface="Century Schoolbook" panose="02040604050505020304" pitchFamily="18" charset="0"/>
                <a:ea typeface="宋体" panose="02010600030101010101" pitchFamily="2" charset="-122"/>
              </a:defRPr>
            </a:lvl6pPr>
            <a:lvl7pPr marL="2971800" indent="-228600" fontAlgn="base">
              <a:spcBef>
                <a:spcPct val="0"/>
              </a:spcBef>
              <a:spcAft>
                <a:spcPct val="0"/>
              </a:spcAft>
              <a:defRPr>
                <a:solidFill>
                  <a:schemeClr val="tx1"/>
                </a:solidFill>
                <a:latin typeface="Century Schoolbook" panose="02040604050505020304" pitchFamily="18" charset="0"/>
                <a:ea typeface="宋体" panose="02010600030101010101" pitchFamily="2" charset="-122"/>
              </a:defRPr>
            </a:lvl7pPr>
            <a:lvl8pPr marL="3429000" indent="-228600" fontAlgn="base">
              <a:spcBef>
                <a:spcPct val="0"/>
              </a:spcBef>
              <a:spcAft>
                <a:spcPct val="0"/>
              </a:spcAft>
              <a:defRPr>
                <a:solidFill>
                  <a:schemeClr val="tx1"/>
                </a:solidFill>
                <a:latin typeface="Century Schoolbook" panose="02040604050505020304" pitchFamily="18" charset="0"/>
                <a:ea typeface="宋体" panose="02010600030101010101" pitchFamily="2" charset="-122"/>
              </a:defRPr>
            </a:lvl8pPr>
            <a:lvl9pPr marL="3886200" indent="-228600" fontAlgn="base">
              <a:spcBef>
                <a:spcPct val="0"/>
              </a:spcBef>
              <a:spcAft>
                <a:spcPct val="0"/>
              </a:spcAft>
              <a:defRPr>
                <a:solidFill>
                  <a:schemeClr val="tx1"/>
                </a:solidFill>
                <a:latin typeface="Century Schoolbook" panose="020406040505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400" b="1" i="0" u="none" strike="noStrike" kern="120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cs typeface="+mn-cs"/>
              </a:rPr>
              <a:t>3</a:t>
            </a:r>
            <a:r>
              <a:rPr kumimoji="0" lang="zh-CN" altLang="en-US" sz="2400" b="1" i="0" u="none" strike="noStrike" kern="120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cs typeface="+mn-cs"/>
              </a:rPr>
              <a:t>）用户组 </a:t>
            </a:r>
            <a:r>
              <a:rPr kumimoji="0" lang="en-US" altLang="zh-CN" sz="2400" b="1" i="0" u="none" strike="noStrike" kern="1200" cap="none" spc="0" normalizeH="0" baseline="0" noProof="0" dirty="0" smtClean="0">
                <a:ln>
                  <a:noFill/>
                </a:ln>
                <a:solidFill>
                  <a:srgbClr val="FF0000"/>
                </a:solidFill>
                <a:effectLst/>
                <a:uLnTx/>
                <a:uFillTx/>
                <a:latin typeface="黑体" panose="02010609060101010101" pitchFamily="49" charset="-122"/>
                <a:ea typeface="黑体" panose="02010609060101010101" pitchFamily="49" charset="-122"/>
                <a:cs typeface="+mn-cs"/>
              </a:rPr>
              <a:t>/</a:t>
            </a:r>
            <a:r>
              <a:rPr kumimoji="0" lang="en-US" altLang="zh-CN" sz="2400" b="1" i="0" u="none" strike="noStrike" kern="1200" cap="none" spc="0" normalizeH="0" baseline="0" noProof="0" dirty="0" err="1" smtClean="0">
                <a:ln>
                  <a:noFill/>
                </a:ln>
                <a:solidFill>
                  <a:srgbClr val="FF0000"/>
                </a:solidFill>
                <a:effectLst/>
                <a:uLnTx/>
                <a:uFillTx/>
                <a:latin typeface="黑体" panose="02010609060101010101" pitchFamily="49" charset="-122"/>
                <a:ea typeface="黑体" panose="02010609060101010101" pitchFamily="49" charset="-122"/>
                <a:cs typeface="+mn-cs"/>
              </a:rPr>
              <a:t>etc</a:t>
            </a:r>
            <a:r>
              <a:rPr kumimoji="0" lang="en-US" altLang="zh-CN" sz="2400" b="1" i="0" u="none" strike="noStrike" kern="1200" cap="none" spc="0" normalizeH="0" baseline="0" noProof="0" dirty="0" smtClean="0">
                <a:ln>
                  <a:noFill/>
                </a:ln>
                <a:solidFill>
                  <a:srgbClr val="FF0000"/>
                </a:solidFill>
                <a:effectLst/>
                <a:uLnTx/>
                <a:uFillTx/>
                <a:latin typeface="黑体" panose="02010609060101010101" pitchFamily="49" charset="-122"/>
                <a:ea typeface="黑体" panose="02010609060101010101" pitchFamily="49" charset="-122"/>
                <a:cs typeface="+mn-cs"/>
              </a:rPr>
              <a:t>/group</a:t>
            </a:r>
            <a:r>
              <a:rPr kumimoji="0" lang="zh-CN" altLang="en-US" sz="2400" b="1" i="0" u="none" strike="noStrike" kern="120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cs typeface="+mn-cs"/>
              </a:rPr>
              <a:t>配置文件</a:t>
            </a:r>
            <a:endParaRPr kumimoji="0" lang="zh-CN" altLang="en-US" sz="2400" b="1" i="0" u="none" strike="noStrike" kern="120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cs typeface="+mn-cs"/>
            </a:endParaRPr>
          </a:p>
          <a:p>
            <a:pPr marL="0" marR="0" lvl="0" indent="446405" algn="l" defTabSz="914400" rtl="0" eaLnBrk="1" fontAlgn="base" latinLnBrk="0" hangingPunct="1">
              <a:lnSpc>
                <a:spcPct val="100000"/>
              </a:lnSpc>
              <a:spcBef>
                <a:spcPct val="0"/>
              </a:spcBef>
              <a:spcAft>
                <a:spcPct val="0"/>
              </a:spcAft>
              <a:buClrTx/>
              <a:buSzTx/>
              <a:buFontTx/>
              <a:buNone/>
              <a:defRPr/>
            </a:pPr>
            <a:r>
              <a:rPr kumimoji="0" lang="zh-CN" altLang="en-US" sz="2400" b="1" i="0" u="none" strike="noStrike" kern="1200" cap="none" spc="0" normalizeH="0" baseline="0" noProof="0" dirty="0" smtClean="0">
                <a:ln>
                  <a:noFill/>
                </a:ln>
                <a:solidFill>
                  <a:schemeClr val="tx1"/>
                </a:solidFill>
                <a:effectLst/>
                <a:uLnTx/>
                <a:uFillTx/>
                <a:latin typeface="Century Schoolbook" panose="02040604050505020304" pitchFamily="18" charset="0"/>
                <a:ea typeface="宋体" panose="02010600030101010101" pitchFamily="2" charset="-122"/>
                <a:cs typeface="+mn-cs"/>
              </a:rPr>
              <a:t>用</a:t>
            </a:r>
            <a:r>
              <a:rPr kumimoji="0" lang="en-US" altLang="zh-CN" sz="2400" b="1" i="0" u="none" strike="noStrike" kern="1200" cap="none" spc="0" normalizeH="0" baseline="0" noProof="0" dirty="0" smtClean="0">
                <a:ln>
                  <a:noFill/>
                </a:ln>
                <a:solidFill>
                  <a:schemeClr val="tx1"/>
                </a:solidFill>
                <a:effectLst/>
                <a:uLnTx/>
                <a:uFillTx/>
                <a:latin typeface="Century Schoolbook" panose="02040604050505020304" pitchFamily="18" charset="0"/>
                <a:ea typeface="宋体" panose="02010600030101010101" pitchFamily="2" charset="-122"/>
                <a:cs typeface="+mn-cs"/>
              </a:rPr>
              <a:t>cat</a:t>
            </a:r>
            <a:r>
              <a:rPr kumimoji="0" lang="zh-CN" altLang="en-US" sz="2400" b="1" i="0" u="none" strike="noStrike" kern="1200" cap="none" spc="0" normalizeH="0" baseline="0" noProof="0" dirty="0" smtClean="0">
                <a:ln>
                  <a:noFill/>
                </a:ln>
                <a:solidFill>
                  <a:schemeClr val="tx1"/>
                </a:solidFill>
                <a:effectLst/>
                <a:uLnTx/>
                <a:uFillTx/>
                <a:latin typeface="Century Schoolbook" panose="02040604050505020304" pitchFamily="18" charset="0"/>
                <a:ea typeface="宋体" panose="02010600030101010101" pitchFamily="2" charset="-122"/>
                <a:cs typeface="+mn-cs"/>
              </a:rPr>
              <a:t>命令查看文件</a:t>
            </a:r>
            <a:r>
              <a:rPr kumimoji="0" lang="en-US" altLang="zh-CN" sz="2400" b="1" i="0" u="none" strike="noStrike" kern="1200" cap="none" spc="0" normalizeH="0" baseline="0" noProof="0" dirty="0" smtClean="0">
                <a:ln>
                  <a:noFill/>
                </a:ln>
                <a:solidFill>
                  <a:schemeClr val="tx1"/>
                </a:solidFill>
                <a:effectLst/>
                <a:uLnTx/>
                <a:uFillTx/>
                <a:latin typeface="Century Schoolbook" panose="02040604050505020304" pitchFamily="18" charset="0"/>
                <a:ea typeface="宋体" panose="02010600030101010101" pitchFamily="2" charset="-122"/>
                <a:cs typeface="+mn-cs"/>
              </a:rPr>
              <a:t>/</a:t>
            </a:r>
            <a:r>
              <a:rPr kumimoji="0" lang="en-US" altLang="zh-CN" sz="2400" b="1" i="0" u="none" strike="noStrike" kern="1200" cap="none" spc="0" normalizeH="0" baseline="0" noProof="0" dirty="0" err="1" smtClean="0">
                <a:ln>
                  <a:noFill/>
                </a:ln>
                <a:solidFill>
                  <a:schemeClr val="tx1"/>
                </a:solidFill>
                <a:effectLst/>
                <a:uLnTx/>
                <a:uFillTx/>
                <a:latin typeface="Century Schoolbook" panose="02040604050505020304" pitchFamily="18" charset="0"/>
                <a:ea typeface="宋体" panose="02010600030101010101" pitchFamily="2" charset="-122"/>
                <a:cs typeface="+mn-cs"/>
              </a:rPr>
              <a:t>etc</a:t>
            </a:r>
            <a:r>
              <a:rPr kumimoji="0" lang="en-US" altLang="zh-CN" sz="2400" b="1" i="0" u="none" strike="noStrike" kern="1200" cap="none" spc="0" normalizeH="0" baseline="0" noProof="0" dirty="0" smtClean="0">
                <a:ln>
                  <a:noFill/>
                </a:ln>
                <a:solidFill>
                  <a:schemeClr val="tx1"/>
                </a:solidFill>
                <a:effectLst/>
                <a:uLnTx/>
                <a:uFillTx/>
                <a:latin typeface="Century Schoolbook" panose="02040604050505020304" pitchFamily="18" charset="0"/>
                <a:ea typeface="宋体" panose="02010600030101010101" pitchFamily="2" charset="-122"/>
                <a:cs typeface="+mn-cs"/>
              </a:rPr>
              <a:t>/group</a:t>
            </a:r>
            <a:r>
              <a:rPr kumimoji="0" lang="zh-CN" altLang="en-US" sz="2400" b="1" i="0" u="none" strike="noStrike" kern="1200" cap="none" spc="0" normalizeH="0" baseline="0" noProof="0" dirty="0" smtClean="0">
                <a:ln>
                  <a:noFill/>
                </a:ln>
                <a:solidFill>
                  <a:schemeClr val="tx1"/>
                </a:solidFill>
                <a:effectLst/>
                <a:uLnTx/>
                <a:uFillTx/>
                <a:latin typeface="Century Schoolbook" panose="02040604050505020304" pitchFamily="18" charset="0"/>
                <a:ea typeface="宋体" panose="02010600030101010101" pitchFamily="2" charset="-122"/>
                <a:cs typeface="+mn-cs"/>
              </a:rPr>
              <a:t>内容</a:t>
            </a:r>
            <a:r>
              <a:rPr kumimoji="0" lang="zh-CN" altLang="en-US" sz="1800" b="0" i="0" u="none" strike="noStrike" kern="1200" cap="none" spc="0" normalizeH="0" baseline="0" noProof="0" dirty="0" smtClean="0">
                <a:ln>
                  <a:noFill/>
                </a:ln>
                <a:solidFill>
                  <a:schemeClr val="tx1"/>
                </a:solidFill>
                <a:effectLst/>
                <a:uLnTx/>
                <a:uFillTx/>
                <a:latin typeface="Century Schoolbook" panose="02040604050505020304" pitchFamily="18" charset="0"/>
                <a:ea typeface="宋体" panose="02010600030101010101" pitchFamily="2" charset="-122"/>
                <a:cs typeface="+mn-cs"/>
              </a:rPr>
              <a:t>。</a:t>
            </a:r>
            <a:endParaRPr kumimoji="0" lang="zh-CN" altLang="en-US" sz="1800" b="0" i="0" u="none" strike="noStrike" kern="1200" cap="none" spc="0" normalizeH="0" baseline="0" noProof="0" dirty="0" smtClean="0">
              <a:ln>
                <a:noFill/>
              </a:ln>
              <a:solidFill>
                <a:schemeClr val="tx1"/>
              </a:solidFill>
              <a:effectLst/>
              <a:uLnTx/>
              <a:uFillTx/>
              <a:latin typeface="Century Schoolbook" panose="02040604050505020304" pitchFamily="18" charset="0"/>
              <a:ea typeface="宋体" panose="02010600030101010101" pitchFamily="2" charset="-122"/>
              <a:cs typeface="+mn-cs"/>
            </a:endParaRPr>
          </a:p>
          <a:p>
            <a:pPr marL="0" marR="0" lvl="0" indent="446405" algn="l" defTabSz="914400" rtl="0" eaLnBrk="1" fontAlgn="base" latinLnBrk="0" hangingPunct="1">
              <a:lnSpc>
                <a:spcPct val="100000"/>
              </a:lnSpc>
              <a:spcBef>
                <a:spcPct val="0"/>
              </a:spcBef>
              <a:spcAft>
                <a:spcPct val="0"/>
              </a:spcAft>
              <a:buClrTx/>
              <a:buSzTx/>
              <a:buFontTx/>
              <a:buNone/>
              <a:defRPr/>
            </a:pPr>
            <a:endParaRPr kumimoji="0" lang="en-US" altLang="zh-CN" sz="1600" b="0" i="0" u="none" strike="noStrike" kern="1200" cap="none" spc="0" normalizeH="0" baseline="0" noProof="0" dirty="0" smtClean="0">
              <a:ln>
                <a:noFill/>
              </a:ln>
              <a:solidFill>
                <a:schemeClr val="tx1"/>
              </a:solidFill>
              <a:effectLst/>
              <a:uLnTx/>
              <a:uFillTx/>
              <a:latin typeface="Century Schoolbook" panose="02040604050505020304" pitchFamily="18" charset="0"/>
              <a:ea typeface="宋体" panose="02010600030101010101" pitchFamily="2" charset="-122"/>
              <a:cs typeface="+mn-cs"/>
            </a:endParaRPr>
          </a:p>
          <a:p>
            <a:pPr marL="0" marR="0" lvl="0" indent="446405" algn="l" defTabSz="914400" rtl="0" eaLnBrk="1" fontAlgn="base" latinLnBrk="0" hangingPunct="1">
              <a:lnSpc>
                <a:spcPct val="100000"/>
              </a:lnSpc>
              <a:spcBef>
                <a:spcPct val="0"/>
              </a:spcBef>
              <a:spcAft>
                <a:spcPct val="0"/>
              </a:spcAft>
              <a:buClrTx/>
              <a:buSzTx/>
              <a:buFontTx/>
              <a:buNone/>
              <a:defRPr/>
            </a:pPr>
            <a:endParaRPr kumimoji="0" lang="zh-CN" altLang="en-US" sz="1600" b="0" i="0" u="none" strike="noStrike" kern="1200" cap="none" spc="0" normalizeH="0" baseline="0" noProof="0" dirty="0" smtClean="0">
              <a:ln>
                <a:noFill/>
              </a:ln>
              <a:solidFill>
                <a:schemeClr val="tx1"/>
              </a:solidFill>
              <a:effectLst/>
              <a:uLnTx/>
              <a:uFillTx/>
              <a:latin typeface="Century Schoolbook" panose="02040604050505020304" pitchFamily="18" charset="0"/>
              <a:ea typeface="宋体" panose="02010600030101010101" pitchFamily="2" charset="-122"/>
              <a:cs typeface="+mn-cs"/>
            </a:endParaRPr>
          </a:p>
        </p:txBody>
      </p:sp>
      <p:pic>
        <p:nvPicPr>
          <p:cNvPr id="30722" name="Picture 3"/>
          <p:cNvPicPr>
            <a:picLocks noChangeAspect="1"/>
          </p:cNvPicPr>
          <p:nvPr/>
        </p:nvPicPr>
        <p:blipFill>
          <a:blip r:embed="rId1"/>
          <a:stretch>
            <a:fillRect/>
          </a:stretch>
        </p:blipFill>
        <p:spPr>
          <a:xfrm>
            <a:off x="976313" y="1700213"/>
            <a:ext cx="4895850" cy="3978275"/>
          </a:xfrm>
          <a:prstGeom prst="rect">
            <a:avLst/>
          </a:prstGeom>
          <a:noFill/>
          <a:ln w="9525">
            <a:noFill/>
          </a:ln>
        </p:spPr>
      </p:pic>
      <p:sp>
        <p:nvSpPr>
          <p:cNvPr id="30723" name="矩形 1"/>
          <p:cNvSpPr/>
          <p:nvPr/>
        </p:nvSpPr>
        <p:spPr>
          <a:xfrm>
            <a:off x="455613" y="5986463"/>
            <a:ext cx="7704137" cy="1016000"/>
          </a:xfrm>
          <a:prstGeom prst="rect">
            <a:avLst/>
          </a:prstGeom>
          <a:noFill/>
          <a:ln w="9525">
            <a:noFill/>
          </a:ln>
        </p:spPr>
        <p:txBody>
          <a:bodyPr anchor="t">
            <a:spAutoFit/>
          </a:bodyPr>
          <a:p>
            <a:pPr lvl="0" indent="0">
              <a:lnSpc>
                <a:spcPct val="150000"/>
              </a:lnSpc>
              <a:buFont typeface="Wingdings" panose="05000000000000000000" pitchFamily="2" charset="2"/>
              <a:buNone/>
            </a:pPr>
            <a:r>
              <a:rPr lang="zh-CN" altLang="en-US" sz="2000" b="1" dirty="0">
                <a:latin typeface="黑体" panose="02010609060101010101" pitchFamily="49" charset="-122"/>
                <a:ea typeface="黑体" panose="02010609060101010101" pitchFamily="49" charset="-122"/>
              </a:rPr>
              <a:t>用户组名</a:t>
            </a:r>
            <a:r>
              <a:rPr lang="en-US" altLang="zh-CN" sz="2000" b="1" dirty="0">
                <a:latin typeface="黑体" panose="02010609060101010101" pitchFamily="49" charset="-122"/>
                <a:ea typeface="黑体" panose="02010609060101010101" pitchFamily="49" charset="-122"/>
              </a:rPr>
              <a:t>:</a:t>
            </a:r>
            <a:r>
              <a:rPr lang="zh-CN" altLang="en-US" sz="2000" b="1" dirty="0">
                <a:latin typeface="黑体" panose="02010609060101010101" pitchFamily="49" charset="-122"/>
                <a:ea typeface="黑体" panose="02010609060101010101" pitchFamily="49" charset="-122"/>
              </a:rPr>
              <a:t>用户组密码</a:t>
            </a:r>
            <a:r>
              <a:rPr lang="en-US" altLang="zh-CN" sz="2000" b="1" dirty="0">
                <a:latin typeface="黑体" panose="02010609060101010101" pitchFamily="49" charset="-122"/>
                <a:ea typeface="黑体" panose="02010609060101010101" pitchFamily="49" charset="-122"/>
              </a:rPr>
              <a:t>:</a:t>
            </a:r>
            <a:r>
              <a:rPr lang="zh-CN" altLang="en-US" sz="2000" b="1" dirty="0">
                <a:latin typeface="黑体" panose="02010609060101010101" pitchFamily="49" charset="-122"/>
                <a:ea typeface="黑体" panose="02010609060101010101" pitchFamily="49" charset="-122"/>
              </a:rPr>
              <a:t>用户组标识码（</a:t>
            </a:r>
            <a:r>
              <a:rPr lang="en-US" altLang="zh-CN" sz="2000" b="1" dirty="0">
                <a:latin typeface="黑体" panose="02010609060101010101" pitchFamily="49" charset="-122"/>
                <a:ea typeface="黑体" panose="02010609060101010101" pitchFamily="49" charset="-122"/>
              </a:rPr>
              <a:t>GID</a:t>
            </a:r>
            <a:r>
              <a:rPr lang="zh-CN" altLang="en-US" sz="2000" b="1" dirty="0">
                <a:latin typeface="黑体" panose="02010609060101010101" pitchFamily="49" charset="-122"/>
                <a:ea typeface="黑体" panose="02010609060101010101" pitchFamily="49" charset="-122"/>
              </a:rPr>
              <a:t>）</a:t>
            </a:r>
            <a:r>
              <a:rPr lang="en-US" altLang="zh-CN" sz="2000" b="1" dirty="0">
                <a:latin typeface="黑体" panose="02010609060101010101" pitchFamily="49" charset="-122"/>
                <a:ea typeface="黑体" panose="02010609060101010101" pitchFamily="49" charset="-122"/>
              </a:rPr>
              <a:t>:</a:t>
            </a:r>
            <a:r>
              <a:rPr lang="zh-CN" altLang="en-US" sz="2000" b="1" dirty="0">
                <a:latin typeface="黑体" panose="02010609060101010101" pitchFamily="49" charset="-122"/>
                <a:ea typeface="黑体" panose="02010609060101010101" pitchFamily="49" charset="-122"/>
              </a:rPr>
              <a:t>用户组成员列表（注意：仅显示附加成员，基本成员不显示）。</a:t>
            </a:r>
            <a:endParaRPr lang="zh-CN" altLang="en-US" sz="2000" b="1" dirty="0">
              <a:latin typeface="黑体" panose="02010609060101010101" pitchFamily="49" charset="-122"/>
              <a:ea typeface="黑体" panose="02010609060101010101" pitchFamily="49"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769" name="标题 1"/>
          <p:cNvSpPr>
            <a:spLocks noGrp="1"/>
          </p:cNvSpPr>
          <p:nvPr>
            <p:ph type="title"/>
          </p:nvPr>
        </p:nvSpPr>
        <p:spPr>
          <a:xfrm>
            <a:off x="571500" y="914400"/>
            <a:ext cx="6705600" cy="563563"/>
          </a:xfrm>
        </p:spPr>
        <p:txBody>
          <a:bodyPr wrap="square" lIns="91440" tIns="45720" rIns="91440" bIns="45720" anchor="ctr"/>
          <a:p>
            <a:pPr eaLnBrk="1" hangingPunct="1"/>
            <a:r>
              <a:rPr lang="en-US" altLang="zh-CN" i="0" dirty="0">
                <a:ea typeface="宋体" panose="02010600030101010101" pitchFamily="2" charset="-122"/>
              </a:rPr>
              <a:t>4</a:t>
            </a:r>
            <a:r>
              <a:rPr lang="zh-CN" altLang="en-US" i="0" dirty="0">
                <a:ea typeface="宋体" panose="02010600030101010101" pitchFamily="2" charset="-122"/>
              </a:rPr>
              <a:t>）</a:t>
            </a:r>
            <a:r>
              <a:rPr lang="en-US" altLang="zh-CN" i="0" dirty="0">
                <a:ea typeface="宋体" panose="02010600030101010101" pitchFamily="2" charset="-122"/>
              </a:rPr>
              <a:t>  /etc/gshadow</a:t>
            </a:r>
            <a:r>
              <a:rPr lang="zh-CN" altLang="en-US" i="0" dirty="0">
                <a:ea typeface="宋体" panose="02010600030101010101" pitchFamily="2" charset="-122"/>
              </a:rPr>
              <a:t>配置文件</a:t>
            </a:r>
            <a:endParaRPr lang="zh-CN" altLang="en-US" i="0" dirty="0">
              <a:ea typeface="宋体" panose="02010600030101010101" pitchFamily="2" charset="-122"/>
            </a:endParaRPr>
          </a:p>
        </p:txBody>
      </p:sp>
      <p:sp>
        <p:nvSpPr>
          <p:cNvPr id="32770" name="TextBox 2"/>
          <p:cNvSpPr txBox="1"/>
          <p:nvPr/>
        </p:nvSpPr>
        <p:spPr>
          <a:xfrm>
            <a:off x="468313" y="1484313"/>
            <a:ext cx="8072437" cy="4616450"/>
          </a:xfrm>
          <a:prstGeom prst="rect">
            <a:avLst/>
          </a:prstGeom>
          <a:noFill/>
          <a:ln w="9525">
            <a:noFill/>
          </a:ln>
        </p:spPr>
        <p:txBody>
          <a:bodyPr anchor="t">
            <a:spAutoFit/>
          </a:bodyPr>
          <a:p>
            <a:pPr lvl="0" indent="446405">
              <a:buFont typeface="Wingdings" panose="05000000000000000000" pitchFamily="2" charset="2"/>
              <a:buNone/>
            </a:pPr>
            <a:r>
              <a:rPr lang="zh-CN" altLang="en-US" sz="2000" b="1" dirty="0">
                <a:latin typeface="黑体" panose="02010609060101010101" pitchFamily="49" charset="-122"/>
                <a:ea typeface="黑体" panose="02010609060101010101" pitchFamily="49" charset="-122"/>
              </a:rPr>
              <a:t>使用</a:t>
            </a:r>
            <a:r>
              <a:rPr lang="en-US" altLang="zh-CN" sz="2000" b="1" dirty="0">
                <a:latin typeface="黑体" panose="02010609060101010101" pitchFamily="49" charset="-122"/>
                <a:ea typeface="黑体" panose="02010609060101010101" pitchFamily="49" charset="-122"/>
              </a:rPr>
              <a:t>cat</a:t>
            </a:r>
            <a:r>
              <a:rPr lang="zh-CN" altLang="en-US" sz="2000" b="1" dirty="0">
                <a:latin typeface="黑体" panose="02010609060101010101" pitchFamily="49" charset="-122"/>
                <a:ea typeface="黑体" panose="02010609060101010101" pitchFamily="49" charset="-122"/>
              </a:rPr>
              <a:t>命令查看文件</a:t>
            </a:r>
            <a:r>
              <a:rPr lang="en-US" altLang="zh-CN" sz="2000" b="1" dirty="0">
                <a:latin typeface="黑体" panose="02010609060101010101" pitchFamily="49" charset="-122"/>
                <a:ea typeface="黑体" panose="02010609060101010101" pitchFamily="49" charset="-122"/>
              </a:rPr>
              <a:t>/etc/gshadow</a:t>
            </a:r>
            <a:r>
              <a:rPr lang="zh-CN" altLang="en-US" sz="2000" b="1" dirty="0">
                <a:latin typeface="黑体" panose="02010609060101010101" pitchFamily="49" charset="-122"/>
                <a:ea typeface="黑体" panose="02010609060101010101" pitchFamily="49" charset="-122"/>
              </a:rPr>
              <a:t>的内容。</a:t>
            </a:r>
            <a:endParaRPr lang="zh-CN" altLang="en-US" sz="2000" b="1" dirty="0">
              <a:latin typeface="黑体" panose="02010609060101010101" pitchFamily="49" charset="-122"/>
              <a:ea typeface="黑体" panose="02010609060101010101" pitchFamily="49" charset="-122"/>
            </a:endParaRPr>
          </a:p>
          <a:p>
            <a:pPr lvl="0" indent="446405">
              <a:buFont typeface="Wingdings" panose="05000000000000000000" pitchFamily="2" charset="2"/>
              <a:buNone/>
            </a:pPr>
            <a:r>
              <a:rPr lang="en-US" altLang="zh-CN" sz="2000" b="1" dirty="0">
                <a:latin typeface="黑体" panose="02010609060101010101" pitchFamily="49" charset="-122"/>
                <a:ea typeface="黑体" panose="02010609060101010101" pitchFamily="49" charset="-122"/>
              </a:rPr>
              <a:t>$ sudo cat /etc/gshadow</a:t>
            </a:r>
            <a:endParaRPr lang="zh-CN" altLang="en-US" sz="2000" b="1" dirty="0">
              <a:latin typeface="黑体" panose="02010609060101010101" pitchFamily="49" charset="-122"/>
              <a:ea typeface="黑体" panose="02010609060101010101" pitchFamily="49" charset="-122"/>
            </a:endParaRPr>
          </a:p>
          <a:p>
            <a:pPr lvl="0" indent="446405">
              <a:buFont typeface="Wingdings" panose="05000000000000000000" pitchFamily="2" charset="2"/>
              <a:buNone/>
            </a:pPr>
            <a:r>
              <a:rPr lang="en-US" altLang="zh-CN" sz="2000" b="1" dirty="0">
                <a:latin typeface="黑体" panose="02010609060101010101" pitchFamily="49" charset="-122"/>
                <a:ea typeface="黑体" panose="02010609060101010101" pitchFamily="49" charset="-122"/>
              </a:rPr>
              <a:t>root:*::</a:t>
            </a:r>
            <a:endParaRPr lang="zh-CN" altLang="en-US" sz="2000" b="1" dirty="0">
              <a:latin typeface="黑体" panose="02010609060101010101" pitchFamily="49" charset="-122"/>
              <a:ea typeface="黑体" panose="02010609060101010101" pitchFamily="49" charset="-122"/>
            </a:endParaRPr>
          </a:p>
          <a:p>
            <a:pPr lvl="0" indent="446405">
              <a:buFont typeface="Wingdings" panose="05000000000000000000" pitchFamily="2" charset="2"/>
              <a:buNone/>
            </a:pPr>
            <a:r>
              <a:rPr lang="en-US" altLang="zh-CN" sz="2000" b="1" dirty="0">
                <a:latin typeface="黑体" panose="02010609060101010101" pitchFamily="49" charset="-122"/>
                <a:ea typeface="黑体" panose="02010609060101010101" pitchFamily="49" charset="-122"/>
              </a:rPr>
              <a:t>daemon:*::</a:t>
            </a:r>
            <a:endParaRPr lang="zh-CN" altLang="en-US" sz="2000" b="1" dirty="0">
              <a:latin typeface="黑体" panose="02010609060101010101" pitchFamily="49" charset="-122"/>
              <a:ea typeface="黑体" panose="02010609060101010101" pitchFamily="49" charset="-122"/>
            </a:endParaRPr>
          </a:p>
          <a:p>
            <a:pPr lvl="0" indent="446405">
              <a:buFont typeface="Wingdings" panose="05000000000000000000" pitchFamily="2" charset="2"/>
              <a:buNone/>
            </a:pPr>
            <a:r>
              <a:rPr lang="en-US" altLang="zh-CN" sz="2000" b="1" dirty="0">
                <a:latin typeface="黑体" panose="02010609060101010101" pitchFamily="49" charset="-122"/>
                <a:ea typeface="黑体" panose="02010609060101010101" pitchFamily="49" charset="-122"/>
              </a:rPr>
              <a:t>bin:*::</a:t>
            </a:r>
            <a:endParaRPr lang="zh-CN" altLang="en-US" sz="2000" b="1" dirty="0">
              <a:latin typeface="黑体" panose="02010609060101010101" pitchFamily="49" charset="-122"/>
              <a:ea typeface="黑体" panose="02010609060101010101" pitchFamily="49" charset="-122"/>
            </a:endParaRPr>
          </a:p>
          <a:p>
            <a:pPr lvl="0" indent="446405">
              <a:buFont typeface="Wingdings" panose="05000000000000000000" pitchFamily="2" charset="2"/>
              <a:buNone/>
            </a:pPr>
            <a:r>
              <a:rPr lang="en-US" altLang="zh-CN" sz="2000" b="1" dirty="0">
                <a:latin typeface="黑体" panose="02010609060101010101" pitchFamily="49" charset="-122"/>
                <a:ea typeface="黑体" panose="02010609060101010101" pitchFamily="49" charset="-122"/>
              </a:rPr>
              <a:t>sys:*::</a:t>
            </a:r>
            <a:endParaRPr lang="zh-CN" altLang="en-US" sz="2000" b="1" dirty="0">
              <a:latin typeface="黑体" panose="02010609060101010101" pitchFamily="49" charset="-122"/>
              <a:ea typeface="黑体" panose="02010609060101010101" pitchFamily="49" charset="-122"/>
            </a:endParaRPr>
          </a:p>
          <a:p>
            <a:pPr lvl="0" indent="446405">
              <a:buFont typeface="Wingdings" panose="05000000000000000000" pitchFamily="2" charset="2"/>
              <a:buNone/>
            </a:pPr>
            <a:r>
              <a:rPr lang="en-US" altLang="zh-CN" sz="2000" b="1" dirty="0">
                <a:latin typeface="黑体" panose="02010609060101010101" pitchFamily="49" charset="-122"/>
                <a:ea typeface="黑体" panose="02010609060101010101" pitchFamily="49" charset="-122"/>
              </a:rPr>
              <a:t>...</a:t>
            </a:r>
            <a:endParaRPr lang="zh-CN" altLang="en-US" sz="2000" b="1" dirty="0">
              <a:latin typeface="黑体" panose="02010609060101010101" pitchFamily="49" charset="-122"/>
              <a:ea typeface="黑体" panose="02010609060101010101" pitchFamily="49" charset="-122"/>
            </a:endParaRPr>
          </a:p>
          <a:p>
            <a:pPr lvl="0" indent="446405">
              <a:buFont typeface="Wingdings" panose="05000000000000000000" pitchFamily="2" charset="2"/>
              <a:buNone/>
            </a:pPr>
            <a:r>
              <a:rPr lang="en-US" altLang="zh-CN" sz="2000" b="1" dirty="0">
                <a:latin typeface="黑体" panose="02010609060101010101" pitchFamily="49" charset="-122"/>
                <a:ea typeface="黑体" panose="02010609060101010101" pitchFamily="49" charset="-122"/>
              </a:rPr>
              <a:t>newgroup:*::user,hcq</a:t>
            </a:r>
            <a:endParaRPr lang="zh-CN" altLang="en-US" sz="2000" b="1" dirty="0">
              <a:latin typeface="黑体" panose="02010609060101010101" pitchFamily="49" charset="-122"/>
              <a:ea typeface="黑体" panose="02010609060101010101" pitchFamily="49" charset="-122"/>
            </a:endParaRPr>
          </a:p>
          <a:p>
            <a:pPr lvl="0" indent="446405">
              <a:buFont typeface="Wingdings" panose="05000000000000000000" pitchFamily="2" charset="2"/>
              <a:buNone/>
            </a:pPr>
            <a:r>
              <a:rPr lang="en-US" altLang="zh-CN" sz="2000" b="1" dirty="0">
                <a:latin typeface="黑体" panose="02010609060101010101" pitchFamily="49" charset="-122"/>
                <a:ea typeface="黑体" panose="02010609060101010101" pitchFamily="49" charset="-122"/>
              </a:rPr>
              <a:t>...</a:t>
            </a:r>
            <a:endParaRPr lang="zh-CN" altLang="en-US" sz="2000" b="1" dirty="0">
              <a:latin typeface="黑体" panose="02010609060101010101" pitchFamily="49" charset="-122"/>
              <a:ea typeface="黑体" panose="02010609060101010101" pitchFamily="49" charset="-122"/>
            </a:endParaRPr>
          </a:p>
          <a:p>
            <a:pPr lvl="0" indent="446405">
              <a:buFont typeface="Wingdings" panose="05000000000000000000" pitchFamily="2" charset="2"/>
              <a:buNone/>
            </a:pPr>
            <a:r>
              <a:rPr lang="zh-CN" altLang="en-US" sz="2400" b="1" dirty="0">
                <a:latin typeface="Century Schoolbook" panose="02040604050505020304" pitchFamily="18" charset="0"/>
                <a:ea typeface="宋体" panose="02010600030101010101" pitchFamily="2" charset="-122"/>
              </a:rPr>
              <a:t>从上面的信息可以看出，</a:t>
            </a:r>
            <a:r>
              <a:rPr lang="en-US" altLang="zh-CN" sz="2400" b="1" dirty="0">
                <a:latin typeface="Century Schoolbook" panose="02040604050505020304" pitchFamily="18" charset="0"/>
                <a:ea typeface="宋体" panose="02010600030101010101" pitchFamily="2" charset="-122"/>
              </a:rPr>
              <a:t>/etc/gshadow</a:t>
            </a:r>
            <a:r>
              <a:rPr lang="zh-CN" altLang="en-US" sz="2400" b="1" dirty="0">
                <a:latin typeface="Century Schoolbook" panose="02040604050505020304" pitchFamily="18" charset="0"/>
                <a:ea typeface="宋体" panose="02010600030101010101" pitchFamily="2" charset="-122"/>
              </a:rPr>
              <a:t>文件中每一个用户组都对应一条独占一行的记录，该记录有</a:t>
            </a:r>
            <a:r>
              <a:rPr lang="en-US" altLang="zh-CN" sz="2400" b="1" dirty="0">
                <a:latin typeface="Century Schoolbook" panose="02040604050505020304" pitchFamily="18" charset="0"/>
                <a:ea typeface="宋体" panose="02010600030101010101" pitchFamily="2" charset="-122"/>
              </a:rPr>
              <a:t>4</a:t>
            </a:r>
            <a:r>
              <a:rPr lang="zh-CN" altLang="en-US" sz="2400" b="1" dirty="0">
                <a:latin typeface="Century Schoolbook" panose="02040604050505020304" pitchFamily="18" charset="0"/>
                <a:ea typeface="宋体" panose="02010600030101010101" pitchFamily="2" charset="-122"/>
              </a:rPr>
              <a:t>个字段，各字段之间使用冒号“</a:t>
            </a:r>
            <a:r>
              <a:rPr lang="en-US" altLang="zh-CN" sz="2400" b="1" dirty="0">
                <a:latin typeface="Century Schoolbook" panose="02040604050505020304" pitchFamily="18" charset="0"/>
                <a:ea typeface="宋体" panose="02010600030101010101" pitchFamily="2" charset="-122"/>
              </a:rPr>
              <a:t>:</a:t>
            </a:r>
            <a:r>
              <a:rPr lang="zh-CN" altLang="en-US" sz="2400" b="1" dirty="0">
                <a:latin typeface="Century Schoolbook" panose="02040604050505020304" pitchFamily="18" charset="0"/>
                <a:ea typeface="宋体" panose="02010600030101010101" pitchFamily="2" charset="-122"/>
              </a:rPr>
              <a:t>”隔开，格式如下：</a:t>
            </a:r>
            <a:endParaRPr lang="zh-CN" altLang="en-US" sz="2400" b="1" dirty="0">
              <a:latin typeface="Century Schoolbook" panose="02040604050505020304" pitchFamily="18" charset="0"/>
              <a:ea typeface="宋体" panose="02010600030101010101" pitchFamily="2" charset="-122"/>
            </a:endParaRPr>
          </a:p>
          <a:p>
            <a:pPr lvl="0" indent="446405">
              <a:buFont typeface="Wingdings" panose="05000000000000000000" pitchFamily="2" charset="2"/>
              <a:buNone/>
            </a:pPr>
            <a:r>
              <a:rPr lang="zh-CN" altLang="en-US" sz="2400" b="1" dirty="0">
                <a:latin typeface="Century Schoolbook" panose="02040604050505020304" pitchFamily="18" charset="0"/>
                <a:ea typeface="宋体" panose="02010600030101010101" pitchFamily="2" charset="-122"/>
              </a:rPr>
              <a:t>用户组名</a:t>
            </a:r>
            <a:r>
              <a:rPr lang="en-US" altLang="zh-CN" sz="2400" b="1" dirty="0">
                <a:latin typeface="Century Schoolbook" panose="02040604050505020304" pitchFamily="18" charset="0"/>
                <a:ea typeface="宋体" panose="02010600030101010101" pitchFamily="2" charset="-122"/>
              </a:rPr>
              <a:t>:</a:t>
            </a:r>
            <a:r>
              <a:rPr lang="zh-CN" altLang="en-US" sz="2400" b="1" dirty="0">
                <a:latin typeface="Century Schoolbook" panose="02040604050505020304" pitchFamily="18" charset="0"/>
                <a:ea typeface="宋体" panose="02010600030101010101" pitchFamily="2" charset="-122"/>
              </a:rPr>
              <a:t>用户组密码</a:t>
            </a:r>
            <a:r>
              <a:rPr lang="en-US" altLang="zh-CN" sz="2400" b="1" dirty="0">
                <a:latin typeface="Century Schoolbook" panose="02040604050505020304" pitchFamily="18" charset="0"/>
                <a:ea typeface="宋体" panose="02010600030101010101" pitchFamily="2" charset="-122"/>
              </a:rPr>
              <a:t>:</a:t>
            </a:r>
            <a:r>
              <a:rPr lang="zh-CN" altLang="en-US" sz="2400" b="1" dirty="0">
                <a:latin typeface="Century Schoolbook" panose="02040604050505020304" pitchFamily="18" charset="0"/>
                <a:ea typeface="宋体" panose="02010600030101010101" pitchFamily="2" charset="-122"/>
              </a:rPr>
              <a:t>用户组管理者</a:t>
            </a:r>
            <a:r>
              <a:rPr lang="en-US" altLang="zh-CN" sz="2400" b="1" dirty="0">
                <a:latin typeface="Century Schoolbook" panose="02040604050505020304" pitchFamily="18" charset="0"/>
                <a:ea typeface="宋体" panose="02010600030101010101" pitchFamily="2" charset="-122"/>
              </a:rPr>
              <a:t>:</a:t>
            </a:r>
            <a:r>
              <a:rPr lang="zh-CN" altLang="en-US" sz="2400" b="1" dirty="0">
                <a:latin typeface="Century Schoolbook" panose="02040604050505020304" pitchFamily="18" charset="0"/>
                <a:ea typeface="宋体" panose="02010600030101010101" pitchFamily="2" charset="-122"/>
              </a:rPr>
              <a:t>用户组成员列表</a:t>
            </a:r>
            <a:endParaRPr lang="zh-CN" altLang="en-US" sz="2400" b="1" dirty="0">
              <a:latin typeface="Century Schoolbook" panose="02040604050505020304" pitchFamily="18" charset="0"/>
              <a:ea typeface="宋体" panose="02010600030101010101" pitchFamily="2" charset="-122"/>
            </a:endParaRPr>
          </a:p>
          <a:p>
            <a:pPr lvl="0" indent="446405">
              <a:buFont typeface="Wingdings" panose="05000000000000000000" pitchFamily="2" charset="2"/>
              <a:buNone/>
            </a:pPr>
            <a:endParaRPr lang="zh-CN" altLang="en-US" dirty="0">
              <a:latin typeface="Century Schoolbook" panose="02040604050505020304" pitchFamily="18" charset="0"/>
              <a:ea typeface="宋体" panose="02010600030101010101" pitchFamily="2"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3" name="TextBox 2"/>
          <p:cNvSpPr txBox="1"/>
          <p:nvPr/>
        </p:nvSpPr>
        <p:spPr>
          <a:xfrm>
            <a:off x="500063" y="1500188"/>
            <a:ext cx="8143875" cy="4160837"/>
          </a:xfrm>
          <a:prstGeom prst="rect">
            <a:avLst/>
          </a:prstGeom>
          <a:noFill/>
          <a:ln w="9525">
            <a:noFill/>
          </a:ln>
        </p:spPr>
        <p:txBody>
          <a:bodyPr anchor="t">
            <a:spAutoFit/>
          </a:bodyPr>
          <a:p>
            <a:pPr lvl="0" indent="446405">
              <a:lnSpc>
                <a:spcPct val="150000"/>
              </a:lnSpc>
              <a:buFont typeface="Wingdings" panose="05000000000000000000" pitchFamily="2" charset="2"/>
              <a:buNone/>
            </a:pPr>
            <a:r>
              <a:rPr lang="en-US" altLang="zh-CN" sz="2000" b="1" dirty="0">
                <a:solidFill>
                  <a:srgbClr val="FF0000"/>
                </a:solidFill>
                <a:latin typeface="黑体" panose="02010609060101010101" pitchFamily="49" charset="-122"/>
                <a:ea typeface="黑体" panose="02010609060101010101" pitchFamily="49" charset="-122"/>
              </a:rPr>
              <a:t>【</a:t>
            </a:r>
            <a:r>
              <a:rPr lang="zh-CN" altLang="en-US" sz="2000" b="1" dirty="0">
                <a:solidFill>
                  <a:srgbClr val="FF0000"/>
                </a:solidFill>
                <a:latin typeface="黑体" panose="02010609060101010101" pitchFamily="49" charset="-122"/>
                <a:ea typeface="黑体" panose="02010609060101010101" pitchFamily="49" charset="-122"/>
              </a:rPr>
              <a:t>例</a:t>
            </a:r>
            <a:r>
              <a:rPr lang="en-US" altLang="zh-CN" sz="2000" b="1" dirty="0">
                <a:solidFill>
                  <a:srgbClr val="FF0000"/>
                </a:solidFill>
                <a:latin typeface="黑体" panose="02010609060101010101" pitchFamily="49" charset="-122"/>
                <a:ea typeface="黑体" panose="02010609060101010101" pitchFamily="49" charset="-122"/>
              </a:rPr>
              <a:t>】  </a:t>
            </a:r>
            <a:r>
              <a:rPr lang="zh-CN" altLang="en-US" sz="2000" b="1" dirty="0">
                <a:latin typeface="黑体" panose="02010609060101010101" pitchFamily="49" charset="-122"/>
                <a:ea typeface="黑体" panose="02010609060101010101" pitchFamily="49" charset="-122"/>
              </a:rPr>
              <a:t>解释用户组群</a:t>
            </a:r>
            <a:r>
              <a:rPr lang="en-US" altLang="zh-CN" sz="2000" b="1" dirty="0">
                <a:latin typeface="黑体" panose="02010609060101010101" pitchFamily="49" charset="-122"/>
                <a:ea typeface="黑体" panose="02010609060101010101" pitchFamily="49" charset="-122"/>
              </a:rPr>
              <a:t>newgroup</a:t>
            </a:r>
            <a:r>
              <a:rPr lang="zh-CN" altLang="en-US" sz="2000" b="1" dirty="0">
                <a:latin typeface="黑体" panose="02010609060101010101" pitchFamily="49" charset="-122"/>
                <a:ea typeface="黑体" panose="02010609060101010101" pitchFamily="49" charset="-122"/>
              </a:rPr>
              <a:t>在</a:t>
            </a:r>
            <a:r>
              <a:rPr lang="en-US" altLang="zh-CN" sz="2000" b="1" dirty="0">
                <a:latin typeface="黑体" panose="02010609060101010101" pitchFamily="49" charset="-122"/>
                <a:ea typeface="黑体" panose="02010609060101010101" pitchFamily="49" charset="-122"/>
              </a:rPr>
              <a:t>/etc/gshadow</a:t>
            </a:r>
            <a:r>
              <a:rPr lang="zh-CN" altLang="en-US" sz="2000" b="1" dirty="0">
                <a:latin typeface="黑体" panose="02010609060101010101" pitchFamily="49" charset="-122"/>
                <a:ea typeface="黑体" panose="02010609060101010101" pitchFamily="49" charset="-122"/>
              </a:rPr>
              <a:t>中对应的记录“</a:t>
            </a:r>
            <a:r>
              <a:rPr lang="en-US" altLang="zh-CN" sz="2000" b="1" dirty="0">
                <a:latin typeface="黑体" panose="02010609060101010101" pitchFamily="49" charset="-122"/>
                <a:ea typeface="黑体" panose="02010609060101010101" pitchFamily="49" charset="-122"/>
              </a:rPr>
              <a:t>newgroup:*:: user,zhangsan</a:t>
            </a:r>
            <a:r>
              <a:rPr lang="zh-CN" altLang="en-US" sz="2000" b="1" dirty="0">
                <a:latin typeface="黑体" panose="02010609060101010101" pitchFamily="49" charset="-122"/>
                <a:ea typeface="黑体" panose="02010609060101010101" pitchFamily="49" charset="-122"/>
              </a:rPr>
              <a:t>”的各字段含义。</a:t>
            </a:r>
            <a:endParaRPr lang="zh-CN" altLang="en-US" sz="2000" b="1" dirty="0">
              <a:latin typeface="黑体" panose="02010609060101010101" pitchFamily="49" charset="-122"/>
              <a:ea typeface="黑体" panose="02010609060101010101" pitchFamily="49" charset="-122"/>
            </a:endParaRPr>
          </a:p>
          <a:p>
            <a:pPr lvl="0" indent="446405">
              <a:lnSpc>
                <a:spcPct val="150000"/>
              </a:lnSpc>
              <a:buFont typeface="Wingdings" panose="05000000000000000000" pitchFamily="2" charset="2"/>
              <a:buNone/>
            </a:pPr>
            <a:r>
              <a:rPr lang="zh-CN" altLang="en-US" sz="2000" b="1" dirty="0">
                <a:latin typeface="黑体" panose="02010609060101010101" pitchFamily="49" charset="-122"/>
                <a:ea typeface="黑体" panose="02010609060101010101" pitchFamily="49" charset="-122"/>
              </a:rPr>
              <a:t>记录“</a:t>
            </a:r>
            <a:r>
              <a:rPr lang="en-US" altLang="zh-CN" sz="2000" b="1" dirty="0">
                <a:latin typeface="黑体" panose="02010609060101010101" pitchFamily="49" charset="-122"/>
                <a:ea typeface="黑体" panose="02010609060101010101" pitchFamily="49" charset="-122"/>
              </a:rPr>
              <a:t>newgroup:*::user,hcq</a:t>
            </a:r>
            <a:r>
              <a:rPr lang="zh-CN" altLang="en-US" sz="2000" b="1" dirty="0">
                <a:latin typeface="黑体" panose="02010609060101010101" pitchFamily="49" charset="-122"/>
                <a:ea typeface="黑体" panose="02010609060101010101" pitchFamily="49" charset="-122"/>
              </a:rPr>
              <a:t>”各字段的含义如下：</a:t>
            </a:r>
            <a:endParaRPr lang="zh-CN" altLang="en-US" sz="2000" b="1" dirty="0">
              <a:latin typeface="黑体" panose="02010609060101010101" pitchFamily="49" charset="-122"/>
              <a:ea typeface="黑体" panose="02010609060101010101" pitchFamily="49" charset="-122"/>
            </a:endParaRPr>
          </a:p>
          <a:p>
            <a:pPr lvl="0" indent="446405">
              <a:lnSpc>
                <a:spcPct val="150000"/>
              </a:lnSpc>
              <a:buFont typeface="Wingdings" panose="05000000000000000000" pitchFamily="2" charset="2"/>
              <a:buNone/>
            </a:pPr>
            <a:r>
              <a:rPr lang="zh-CN" altLang="en-US" sz="2000" b="1" dirty="0">
                <a:latin typeface="黑体" panose="02010609060101010101" pitchFamily="49" charset="-122"/>
                <a:ea typeface="黑体" panose="02010609060101010101" pitchFamily="49" charset="-122"/>
              </a:rPr>
              <a:t>（</a:t>
            </a:r>
            <a:r>
              <a:rPr lang="en-US" altLang="zh-CN" sz="2000" b="1" dirty="0">
                <a:latin typeface="黑体" panose="02010609060101010101" pitchFamily="49" charset="-122"/>
                <a:ea typeface="黑体" panose="02010609060101010101" pitchFamily="49" charset="-122"/>
              </a:rPr>
              <a:t>1</a:t>
            </a:r>
            <a:r>
              <a:rPr lang="zh-CN" altLang="en-US" sz="2000" b="1" dirty="0">
                <a:latin typeface="黑体" panose="02010609060101010101" pitchFamily="49" charset="-122"/>
                <a:ea typeface="黑体" panose="02010609060101010101" pitchFamily="49" charset="-122"/>
              </a:rPr>
              <a:t>）第一字段：用户组名为</a:t>
            </a:r>
            <a:r>
              <a:rPr lang="en-US" altLang="zh-CN" sz="2000" b="1" dirty="0">
                <a:latin typeface="黑体" panose="02010609060101010101" pitchFamily="49" charset="-122"/>
                <a:ea typeface="黑体" panose="02010609060101010101" pitchFamily="49" charset="-122"/>
              </a:rPr>
              <a:t>newgroup</a:t>
            </a:r>
            <a:r>
              <a:rPr lang="zh-CN" altLang="en-US" sz="2000" b="1" dirty="0">
                <a:latin typeface="黑体" panose="02010609060101010101" pitchFamily="49" charset="-122"/>
                <a:ea typeface="黑体" panose="02010609060101010101" pitchFamily="49" charset="-122"/>
              </a:rPr>
              <a:t>。</a:t>
            </a:r>
            <a:endParaRPr lang="zh-CN" altLang="en-US" sz="2000" b="1" dirty="0">
              <a:latin typeface="黑体" panose="02010609060101010101" pitchFamily="49" charset="-122"/>
              <a:ea typeface="黑体" panose="02010609060101010101" pitchFamily="49" charset="-122"/>
            </a:endParaRPr>
          </a:p>
          <a:p>
            <a:pPr lvl="0" indent="446405">
              <a:lnSpc>
                <a:spcPct val="150000"/>
              </a:lnSpc>
              <a:buFont typeface="Wingdings" panose="05000000000000000000" pitchFamily="2" charset="2"/>
              <a:buNone/>
            </a:pPr>
            <a:r>
              <a:rPr lang="zh-CN" altLang="en-US" sz="2000" b="1" dirty="0">
                <a:latin typeface="黑体" panose="02010609060101010101" pitchFamily="49" charset="-122"/>
                <a:ea typeface="黑体" panose="02010609060101010101" pitchFamily="49" charset="-122"/>
              </a:rPr>
              <a:t>（</a:t>
            </a:r>
            <a:r>
              <a:rPr lang="en-US" altLang="zh-CN" sz="2000" b="1" dirty="0">
                <a:latin typeface="黑体" panose="02010609060101010101" pitchFamily="49" charset="-122"/>
                <a:ea typeface="黑体" panose="02010609060101010101" pitchFamily="49" charset="-122"/>
              </a:rPr>
              <a:t>2</a:t>
            </a:r>
            <a:r>
              <a:rPr lang="zh-CN" altLang="en-US" sz="2000" b="1" dirty="0">
                <a:latin typeface="黑体" panose="02010609060101010101" pitchFamily="49" charset="-122"/>
                <a:ea typeface="黑体" panose="02010609060101010101" pitchFamily="49" charset="-122"/>
              </a:rPr>
              <a:t>）第二字段：用户组的密码，该用户组的密码已经加过密。</a:t>
            </a:r>
            <a:endParaRPr lang="zh-CN" altLang="en-US" sz="2000" b="1" dirty="0">
              <a:latin typeface="黑体" panose="02010609060101010101" pitchFamily="49" charset="-122"/>
              <a:ea typeface="黑体" panose="02010609060101010101" pitchFamily="49" charset="-122"/>
            </a:endParaRPr>
          </a:p>
          <a:p>
            <a:pPr lvl="0" indent="446405">
              <a:lnSpc>
                <a:spcPct val="150000"/>
              </a:lnSpc>
              <a:buFont typeface="Wingdings" panose="05000000000000000000" pitchFamily="2" charset="2"/>
              <a:buNone/>
            </a:pPr>
            <a:r>
              <a:rPr lang="zh-CN" altLang="en-US" sz="2000" b="1" dirty="0">
                <a:latin typeface="黑体" panose="02010609060101010101" pitchFamily="49" charset="-122"/>
                <a:ea typeface="黑体" panose="02010609060101010101" pitchFamily="49" charset="-122"/>
              </a:rPr>
              <a:t>（</a:t>
            </a:r>
            <a:r>
              <a:rPr lang="en-US" altLang="zh-CN" sz="2000" b="1" dirty="0">
                <a:latin typeface="黑体" panose="02010609060101010101" pitchFamily="49" charset="-122"/>
                <a:ea typeface="黑体" panose="02010609060101010101" pitchFamily="49" charset="-122"/>
              </a:rPr>
              <a:t>3</a:t>
            </a:r>
            <a:r>
              <a:rPr lang="zh-CN" altLang="en-US" sz="2000" b="1" dirty="0">
                <a:latin typeface="黑体" panose="02010609060101010101" pitchFamily="49" charset="-122"/>
                <a:ea typeface="黑体" panose="02010609060101010101" pitchFamily="49" charset="-122"/>
              </a:rPr>
              <a:t>）第三字段：用户组管理者，在这里为空。</a:t>
            </a:r>
            <a:endParaRPr lang="zh-CN" altLang="en-US" sz="2000" b="1" dirty="0">
              <a:latin typeface="黑体" panose="02010609060101010101" pitchFamily="49" charset="-122"/>
              <a:ea typeface="黑体" panose="02010609060101010101" pitchFamily="49" charset="-122"/>
            </a:endParaRPr>
          </a:p>
          <a:p>
            <a:pPr lvl="0" indent="446405">
              <a:lnSpc>
                <a:spcPct val="150000"/>
              </a:lnSpc>
              <a:buFont typeface="Wingdings" panose="05000000000000000000" pitchFamily="2" charset="2"/>
              <a:buNone/>
            </a:pPr>
            <a:r>
              <a:rPr lang="zh-CN" altLang="en-US" sz="2000" b="1" dirty="0">
                <a:latin typeface="黑体" panose="02010609060101010101" pitchFamily="49" charset="-122"/>
                <a:ea typeface="黑体" panose="02010609060101010101" pitchFamily="49" charset="-122"/>
              </a:rPr>
              <a:t>（</a:t>
            </a:r>
            <a:r>
              <a:rPr lang="en-US" altLang="zh-CN" sz="2000" b="1" dirty="0">
                <a:latin typeface="黑体" panose="02010609060101010101" pitchFamily="49" charset="-122"/>
                <a:ea typeface="黑体" panose="02010609060101010101" pitchFamily="49" charset="-122"/>
              </a:rPr>
              <a:t>4</a:t>
            </a:r>
            <a:r>
              <a:rPr lang="zh-CN" altLang="en-US" sz="2000" b="1" dirty="0">
                <a:latin typeface="黑体" panose="02010609060101010101" pitchFamily="49" charset="-122"/>
                <a:ea typeface="黑体" panose="02010609060101010101" pitchFamily="49" charset="-122"/>
              </a:rPr>
              <a:t>）第四字段：</a:t>
            </a:r>
            <a:r>
              <a:rPr lang="en-US" altLang="zh-CN" sz="2000" b="1" dirty="0">
                <a:latin typeface="黑体" panose="02010609060101010101" pitchFamily="49" charset="-122"/>
                <a:ea typeface="黑体" panose="02010609060101010101" pitchFamily="49" charset="-122"/>
              </a:rPr>
              <a:t>newgroup</a:t>
            </a:r>
            <a:r>
              <a:rPr lang="zh-CN" altLang="en-US" sz="2000" b="1" dirty="0">
                <a:latin typeface="黑体" panose="02010609060101010101" pitchFamily="49" charset="-122"/>
                <a:ea typeface="黑体" panose="02010609060101010101" pitchFamily="49" charset="-122"/>
              </a:rPr>
              <a:t>用户组拥有两个组成员，它们分别是</a:t>
            </a:r>
            <a:r>
              <a:rPr lang="en-US" altLang="zh-CN" sz="2000" b="1" dirty="0">
                <a:latin typeface="黑体" panose="02010609060101010101" pitchFamily="49" charset="-122"/>
                <a:ea typeface="黑体" panose="02010609060101010101" pitchFamily="49" charset="-122"/>
              </a:rPr>
              <a:t>user</a:t>
            </a:r>
            <a:r>
              <a:rPr lang="zh-CN" altLang="en-US" sz="2000" b="1" dirty="0">
                <a:latin typeface="黑体" panose="02010609060101010101" pitchFamily="49" charset="-122"/>
                <a:ea typeface="黑体" panose="02010609060101010101" pitchFamily="49" charset="-122"/>
              </a:rPr>
              <a:t>和</a:t>
            </a:r>
            <a:r>
              <a:rPr lang="en-US" altLang="zh-CN" sz="2000" b="1" dirty="0">
                <a:latin typeface="黑体" panose="02010609060101010101" pitchFamily="49" charset="-122"/>
                <a:ea typeface="黑体" panose="02010609060101010101" pitchFamily="49" charset="-122"/>
              </a:rPr>
              <a:t>zhangsan</a:t>
            </a:r>
            <a:r>
              <a:rPr lang="zh-CN" altLang="en-US" sz="2000" b="1" dirty="0">
                <a:latin typeface="黑体" panose="02010609060101010101" pitchFamily="49" charset="-122"/>
                <a:ea typeface="黑体" panose="02010609060101010101" pitchFamily="49" charset="-122"/>
              </a:rPr>
              <a:t>。</a:t>
            </a:r>
            <a:endParaRPr lang="zh-CN" altLang="en-US" sz="2000" b="1" dirty="0">
              <a:latin typeface="黑体" panose="02010609060101010101" pitchFamily="49" charset="-122"/>
              <a:ea typeface="黑体" panose="02010609060101010101" pitchFamily="49" charset="-122"/>
            </a:endParaRPr>
          </a:p>
          <a:p>
            <a:pPr lvl="0" indent="446405">
              <a:lnSpc>
                <a:spcPct val="150000"/>
              </a:lnSpc>
              <a:buFont typeface="Wingdings" panose="05000000000000000000" pitchFamily="2" charset="2"/>
              <a:buNone/>
            </a:pPr>
            <a:endParaRPr lang="zh-CN" altLang="en-US" dirty="0">
              <a:latin typeface="Century Schoolbook" panose="02040604050505020304" pitchFamily="18" charset="0"/>
              <a:ea typeface="宋体" panose="02010600030101010101" pitchFamily="2" charset="-12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7" name="标题 1"/>
          <p:cNvSpPr>
            <a:spLocks noGrp="1"/>
          </p:cNvSpPr>
          <p:nvPr>
            <p:ph type="title"/>
          </p:nvPr>
        </p:nvSpPr>
        <p:spPr/>
        <p:txBody>
          <a:bodyPr wrap="square" lIns="91440" tIns="45720" rIns="91440" bIns="45720" anchor="ctr"/>
          <a:p>
            <a:pPr eaLnBrk="1" hangingPunct="1"/>
            <a:r>
              <a:rPr lang="en-US" altLang="zh-CN" i="0" dirty="0">
                <a:latin typeface="黑体" panose="02010609060101010101" pitchFamily="49" charset="-122"/>
                <a:ea typeface="黑体" panose="02010609060101010101" pitchFamily="49" charset="-122"/>
              </a:rPr>
              <a:t>3. </a:t>
            </a:r>
            <a:r>
              <a:rPr lang="zh-CN" altLang="en-US" i="0" dirty="0">
                <a:latin typeface="黑体" panose="02010609060101010101" pitchFamily="49" charset="-122"/>
                <a:ea typeface="黑体" panose="02010609060101010101" pitchFamily="49" charset="-122"/>
              </a:rPr>
              <a:t>使用命令管理用户</a:t>
            </a:r>
            <a:endParaRPr lang="zh-CN" altLang="en-US" i="0" dirty="0">
              <a:latin typeface="黑体" panose="02010609060101010101" pitchFamily="49" charset="-122"/>
              <a:ea typeface="黑体" panose="02010609060101010101" pitchFamily="49" charset="-122"/>
            </a:endParaRPr>
          </a:p>
        </p:txBody>
      </p:sp>
      <p:sp>
        <p:nvSpPr>
          <p:cNvPr id="4" name="TextBox 3"/>
          <p:cNvSpPr txBox="1"/>
          <p:nvPr/>
        </p:nvSpPr>
        <p:spPr>
          <a:xfrm>
            <a:off x="508000" y="908050"/>
            <a:ext cx="8215313" cy="647700"/>
          </a:xfrm>
          <a:prstGeom prst="rect">
            <a:avLst/>
          </a:prstGeom>
          <a:noFill/>
        </p:spPr>
        <p:txBody>
          <a:bodyPr>
            <a:spAutoFit/>
          </a:bodyPr>
          <a:lstStyle/>
          <a:p>
            <a:pPr marL="0" marR="0" lvl="0" indent="446405" algn="l" defTabSz="914400" rtl="0" eaLnBrk="1" fontAlgn="auto" latinLnBrk="0" hangingPunct="1">
              <a:lnSpc>
                <a:spcPct val="100000"/>
              </a:lnSpc>
              <a:spcBef>
                <a:spcPts val="0"/>
              </a:spcBef>
              <a:spcAft>
                <a:spcPts val="0"/>
              </a:spcAft>
              <a:buClrTx/>
              <a:buSzTx/>
              <a:buFontTx/>
              <a:buNone/>
              <a:defRPr/>
            </a:pPr>
            <a:r>
              <a:rPr kumimoji="0" lang="en-US" sz="1800" b="1" i="0" u="none" strike="noStrike" kern="1200" cap="none" spc="0" normalizeH="0" baseline="0" noProof="0" dirty="0">
                <a:ln>
                  <a:noFill/>
                </a:ln>
                <a:solidFill>
                  <a:schemeClr val="tx1"/>
                </a:solidFill>
                <a:effectLst/>
                <a:uLnTx/>
                <a:uFillTx/>
                <a:latin typeface="+mn-lt"/>
                <a:ea typeface="+mn-ea"/>
                <a:cs typeface="+mn-cs"/>
              </a:rPr>
              <a:t>Linux</a:t>
            </a:r>
            <a:r>
              <a:rPr kumimoji="0" lang="zh-CN" altLang="en-US" sz="1800" b="1" i="0" u="none" strike="noStrike" kern="1200" cap="none" spc="0" normalizeH="0" baseline="0" noProof="0" dirty="0">
                <a:ln>
                  <a:noFill/>
                </a:ln>
                <a:solidFill>
                  <a:schemeClr val="tx1"/>
                </a:solidFill>
                <a:effectLst/>
                <a:uLnTx/>
                <a:uFillTx/>
                <a:latin typeface="+mn-lt"/>
                <a:ea typeface="+mn-ea"/>
                <a:cs typeface="+mn-cs"/>
              </a:rPr>
              <a:t>系统中字符界面下管理用户和组，常见的用户管理命令如表。</a:t>
            </a:r>
            <a:endParaRPr kumimoji="0" lang="zh-CN" altLang="en-US" sz="1800" b="1" i="0" u="none" strike="noStrike" kern="1200" cap="none" spc="0" normalizeH="0" baseline="0" noProof="0" dirty="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tx1"/>
              </a:solidFill>
              <a:effectLst/>
              <a:uLnTx/>
              <a:uFillTx/>
              <a:latin typeface="+mn-lt"/>
              <a:ea typeface="+mn-ea"/>
              <a:cs typeface="+mn-cs"/>
            </a:endParaRPr>
          </a:p>
        </p:txBody>
      </p:sp>
      <p:graphicFrame>
        <p:nvGraphicFramePr>
          <p:cNvPr id="5" name="表格 4"/>
          <p:cNvGraphicFramePr>
            <a:graphicFrameLocks noGrp="1"/>
          </p:cNvGraphicFramePr>
          <p:nvPr/>
        </p:nvGraphicFramePr>
        <p:xfrm>
          <a:off x="1116013" y="1484313"/>
          <a:ext cx="7343775" cy="4968875"/>
        </p:xfrm>
        <a:graphic>
          <a:graphicData uri="http://schemas.openxmlformats.org/drawingml/2006/table">
            <a:tbl>
              <a:tblPr/>
              <a:tblGrid>
                <a:gridCol w="1511954"/>
                <a:gridCol w="5831821"/>
              </a:tblGrid>
              <a:tr h="283315">
                <a:tc>
                  <a:txBody>
                    <a:bodyPr/>
                    <a:lstStyle/>
                    <a:p>
                      <a:pPr indent="266700" algn="ctr">
                        <a:lnSpc>
                          <a:spcPts val="1400"/>
                        </a:lnSpc>
                        <a:spcAft>
                          <a:spcPts val="0"/>
                        </a:spcAft>
                      </a:pPr>
                      <a:r>
                        <a:rPr lang="zh-CN" sz="1800" b="1" kern="100" dirty="0">
                          <a:latin typeface="黑体" panose="02010609060101010101" pitchFamily="49" charset="-122"/>
                          <a:ea typeface="黑体" panose="02010609060101010101" pitchFamily="49" charset="-122"/>
                          <a:cs typeface="Times New Roman" panose="02020603050405020304"/>
                        </a:rPr>
                        <a:t>命</a:t>
                      </a:r>
                      <a:r>
                        <a:rPr lang="en-US" sz="1800" b="1" kern="100" dirty="0">
                          <a:latin typeface="黑体" panose="02010609060101010101" pitchFamily="49" charset="-122"/>
                          <a:ea typeface="黑体" panose="02010609060101010101" pitchFamily="49" charset="-122"/>
                          <a:cs typeface="Times New Roman" panose="02020603050405020304"/>
                        </a:rPr>
                        <a:t>    </a:t>
                      </a:r>
                      <a:r>
                        <a:rPr lang="zh-CN" sz="1800" b="1" kern="100" dirty="0">
                          <a:latin typeface="黑体" panose="02010609060101010101" pitchFamily="49" charset="-122"/>
                          <a:ea typeface="黑体" panose="02010609060101010101" pitchFamily="49" charset="-122"/>
                          <a:cs typeface="Times New Roman" panose="02020603050405020304"/>
                        </a:rPr>
                        <a:t>令</a:t>
                      </a:r>
                      <a:endParaRPr lang="zh-CN" sz="1800" b="1" kern="100" dirty="0">
                        <a:latin typeface="黑体" panose="02010609060101010101" pitchFamily="49" charset="-122"/>
                        <a:ea typeface="黑体" panose="02010609060101010101" pitchFamily="49" charset="-122"/>
                        <a:cs typeface="Times New Roman" panose="02020603050405020304"/>
                      </a:endParaRPr>
                    </a:p>
                  </a:txBody>
                  <a:tcPr marL="36187" marR="36187"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indent="266700" algn="ctr">
                        <a:lnSpc>
                          <a:spcPts val="1400"/>
                        </a:lnSpc>
                        <a:spcAft>
                          <a:spcPts val="0"/>
                        </a:spcAft>
                      </a:pPr>
                      <a:r>
                        <a:rPr lang="zh-CN" sz="1800" b="1" kern="100">
                          <a:latin typeface="黑体" panose="02010609060101010101" pitchFamily="49" charset="-122"/>
                          <a:ea typeface="黑体" panose="02010609060101010101" pitchFamily="49" charset="-122"/>
                          <a:cs typeface="Times New Roman" panose="02020603050405020304"/>
                        </a:rPr>
                        <a:t>命 令 含 义</a:t>
                      </a:r>
                      <a:endParaRPr lang="zh-CN" sz="1800" b="1" kern="100">
                        <a:latin typeface="黑体" panose="02010609060101010101" pitchFamily="49" charset="-122"/>
                        <a:ea typeface="黑体" panose="02010609060101010101" pitchFamily="49" charset="-122"/>
                        <a:cs typeface="Times New Roman" panose="02020603050405020304"/>
                      </a:endParaRPr>
                    </a:p>
                  </a:txBody>
                  <a:tcPr marL="36187" marR="36187"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r>
              <a:tr h="364799">
                <a:tc>
                  <a:txBody>
                    <a:bodyPr/>
                    <a:lstStyle/>
                    <a:p>
                      <a:pPr indent="266700" algn="ctr">
                        <a:lnSpc>
                          <a:spcPts val="1400"/>
                        </a:lnSpc>
                        <a:spcAft>
                          <a:spcPts val="0"/>
                        </a:spcAft>
                      </a:pPr>
                      <a:r>
                        <a:rPr lang="en-US" sz="1800" b="1" kern="100" dirty="0">
                          <a:latin typeface="黑体" panose="02010609060101010101" pitchFamily="49" charset="-122"/>
                          <a:ea typeface="黑体" panose="02010609060101010101" pitchFamily="49" charset="-122"/>
                          <a:cs typeface="Times New Roman" panose="02020603050405020304"/>
                        </a:rPr>
                        <a:t>useradd</a:t>
                      </a:r>
                      <a:endParaRPr lang="zh-CN" sz="1800" b="1" kern="100" dirty="0">
                        <a:latin typeface="黑体" panose="02010609060101010101" pitchFamily="49" charset="-122"/>
                        <a:ea typeface="黑体" panose="02010609060101010101" pitchFamily="49" charset="-122"/>
                        <a:cs typeface="Times New Roman" panose="02020603050405020304"/>
                      </a:endParaRPr>
                    </a:p>
                  </a:txBody>
                  <a:tcPr marL="36187" marR="36187"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lnSpc>
                          <a:spcPts val="1400"/>
                        </a:lnSpc>
                        <a:spcAft>
                          <a:spcPts val="0"/>
                        </a:spcAft>
                      </a:pPr>
                      <a:r>
                        <a:rPr lang="zh-CN" sz="1800" b="1" kern="100">
                          <a:latin typeface="黑体" panose="02010609060101010101" pitchFamily="49" charset="-122"/>
                          <a:ea typeface="黑体" panose="02010609060101010101" pitchFamily="49" charset="-122"/>
                          <a:cs typeface="Times New Roman" panose="02020603050405020304"/>
                        </a:rPr>
                        <a:t>创建一个锁定的用户账号</a:t>
                      </a:r>
                      <a:endParaRPr lang="zh-CN" sz="1800" b="1" kern="100">
                        <a:latin typeface="黑体" panose="02010609060101010101" pitchFamily="49" charset="-122"/>
                        <a:ea typeface="黑体" panose="02010609060101010101" pitchFamily="49" charset="-122"/>
                        <a:cs typeface="Times New Roman" panose="02020603050405020304"/>
                      </a:endParaRPr>
                    </a:p>
                  </a:txBody>
                  <a:tcPr marL="36187" marR="36187"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32076">
                <a:tc>
                  <a:txBody>
                    <a:bodyPr/>
                    <a:lstStyle/>
                    <a:p>
                      <a:pPr indent="266700" algn="ctr">
                        <a:lnSpc>
                          <a:spcPts val="1400"/>
                        </a:lnSpc>
                        <a:spcAft>
                          <a:spcPts val="0"/>
                        </a:spcAft>
                      </a:pPr>
                      <a:r>
                        <a:rPr lang="en-US" sz="1800" b="1" kern="100" dirty="0" err="1">
                          <a:latin typeface="黑体" panose="02010609060101010101" pitchFamily="49" charset="-122"/>
                          <a:ea typeface="黑体" panose="02010609060101010101" pitchFamily="49" charset="-122"/>
                          <a:cs typeface="Times New Roman" panose="02020603050405020304"/>
                        </a:rPr>
                        <a:t>userdel</a:t>
                      </a:r>
                      <a:endParaRPr lang="zh-CN" sz="1800" b="1" kern="100" dirty="0">
                        <a:latin typeface="黑体" panose="02010609060101010101" pitchFamily="49" charset="-122"/>
                        <a:ea typeface="黑体" panose="02010609060101010101" pitchFamily="49" charset="-122"/>
                        <a:cs typeface="Times New Roman" panose="02020603050405020304"/>
                      </a:endParaRPr>
                    </a:p>
                  </a:txBody>
                  <a:tcPr marL="36187" marR="36187"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lnSpc>
                          <a:spcPts val="1400"/>
                        </a:lnSpc>
                        <a:spcAft>
                          <a:spcPts val="0"/>
                        </a:spcAft>
                      </a:pPr>
                      <a:r>
                        <a:rPr lang="zh-CN" sz="1800" b="1" kern="100" dirty="0">
                          <a:latin typeface="黑体" panose="02010609060101010101" pitchFamily="49" charset="-122"/>
                          <a:ea typeface="黑体" panose="02010609060101010101" pitchFamily="49" charset="-122"/>
                          <a:cs typeface="Times New Roman" panose="02020603050405020304"/>
                        </a:rPr>
                        <a:t>删除用户账号及相关文件</a:t>
                      </a:r>
                      <a:endParaRPr lang="zh-CN" sz="1800" b="1" kern="100" dirty="0">
                        <a:latin typeface="黑体" panose="02010609060101010101" pitchFamily="49" charset="-122"/>
                        <a:ea typeface="黑体" panose="02010609060101010101" pitchFamily="49" charset="-122"/>
                        <a:cs typeface="Times New Roman" panose="02020603050405020304"/>
                      </a:endParaRPr>
                    </a:p>
                  </a:txBody>
                  <a:tcPr marL="36187" marR="36187"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32076">
                <a:tc>
                  <a:txBody>
                    <a:bodyPr/>
                    <a:lstStyle/>
                    <a:p>
                      <a:pPr indent="266700" algn="ctr">
                        <a:lnSpc>
                          <a:spcPts val="1400"/>
                        </a:lnSpc>
                        <a:spcAft>
                          <a:spcPts val="0"/>
                        </a:spcAft>
                      </a:pPr>
                      <a:r>
                        <a:rPr lang="en-US" sz="1800" b="1" kern="100" dirty="0" err="1">
                          <a:latin typeface="黑体" panose="02010609060101010101" pitchFamily="49" charset="-122"/>
                          <a:ea typeface="黑体" panose="02010609060101010101" pitchFamily="49" charset="-122"/>
                          <a:cs typeface="Times New Roman" panose="02020603050405020304"/>
                        </a:rPr>
                        <a:t>passwd</a:t>
                      </a:r>
                      <a:endParaRPr lang="zh-CN" sz="1800" b="1" kern="100" dirty="0">
                        <a:latin typeface="黑体" panose="02010609060101010101" pitchFamily="49" charset="-122"/>
                        <a:ea typeface="黑体" panose="02010609060101010101" pitchFamily="49" charset="-122"/>
                        <a:cs typeface="Times New Roman" panose="02020603050405020304"/>
                      </a:endParaRPr>
                    </a:p>
                  </a:txBody>
                  <a:tcPr marL="36187" marR="36187"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lnSpc>
                          <a:spcPts val="1400"/>
                        </a:lnSpc>
                        <a:spcAft>
                          <a:spcPts val="0"/>
                        </a:spcAft>
                      </a:pPr>
                      <a:r>
                        <a:rPr lang="zh-CN" sz="1800" b="1" kern="100" dirty="0">
                          <a:latin typeface="黑体" panose="02010609060101010101" pitchFamily="49" charset="-122"/>
                          <a:ea typeface="黑体" panose="02010609060101010101" pitchFamily="49" charset="-122"/>
                          <a:cs typeface="Times New Roman" panose="02020603050405020304"/>
                        </a:rPr>
                        <a:t>设置用户密码</a:t>
                      </a:r>
                      <a:endParaRPr lang="zh-CN" sz="1800" b="1" kern="100" dirty="0">
                        <a:latin typeface="黑体" panose="02010609060101010101" pitchFamily="49" charset="-122"/>
                        <a:ea typeface="黑体" panose="02010609060101010101" pitchFamily="49" charset="-122"/>
                        <a:cs typeface="Times New Roman" panose="02020603050405020304"/>
                      </a:endParaRPr>
                    </a:p>
                  </a:txBody>
                  <a:tcPr marL="36187" marR="36187"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32076">
                <a:tc>
                  <a:txBody>
                    <a:bodyPr/>
                    <a:lstStyle/>
                    <a:p>
                      <a:pPr indent="266700" algn="ctr">
                        <a:lnSpc>
                          <a:spcPts val="1400"/>
                        </a:lnSpc>
                        <a:spcAft>
                          <a:spcPts val="0"/>
                        </a:spcAft>
                      </a:pPr>
                      <a:r>
                        <a:rPr lang="en-US" sz="1800" b="1" kern="100" dirty="0" err="1">
                          <a:latin typeface="黑体" panose="02010609060101010101" pitchFamily="49" charset="-122"/>
                          <a:ea typeface="黑体" panose="02010609060101010101" pitchFamily="49" charset="-122"/>
                          <a:cs typeface="Times New Roman" panose="02020603050405020304"/>
                        </a:rPr>
                        <a:t>usermod</a:t>
                      </a:r>
                      <a:endParaRPr lang="zh-CN" sz="1800" b="1" kern="100" dirty="0">
                        <a:latin typeface="黑体" panose="02010609060101010101" pitchFamily="49" charset="-122"/>
                        <a:ea typeface="黑体" panose="02010609060101010101" pitchFamily="49" charset="-122"/>
                        <a:cs typeface="Times New Roman" panose="02020603050405020304"/>
                      </a:endParaRPr>
                    </a:p>
                  </a:txBody>
                  <a:tcPr marL="36187" marR="36187"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lnSpc>
                          <a:spcPts val="1400"/>
                        </a:lnSpc>
                        <a:spcAft>
                          <a:spcPts val="0"/>
                        </a:spcAft>
                      </a:pPr>
                      <a:r>
                        <a:rPr lang="zh-CN" sz="1800" b="1" kern="100" dirty="0">
                          <a:latin typeface="黑体" panose="02010609060101010101" pitchFamily="49" charset="-122"/>
                          <a:ea typeface="黑体" panose="02010609060101010101" pitchFamily="49" charset="-122"/>
                          <a:cs typeface="Times New Roman" panose="02020603050405020304"/>
                        </a:rPr>
                        <a:t>设置用户账号属性</a:t>
                      </a:r>
                      <a:endParaRPr lang="zh-CN" sz="1800" b="1" kern="100" dirty="0">
                        <a:latin typeface="黑体" panose="02010609060101010101" pitchFamily="49" charset="-122"/>
                        <a:ea typeface="黑体" panose="02010609060101010101" pitchFamily="49" charset="-122"/>
                        <a:cs typeface="Times New Roman" panose="02020603050405020304"/>
                      </a:endParaRPr>
                    </a:p>
                  </a:txBody>
                  <a:tcPr marL="36187" marR="36187"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32076">
                <a:tc>
                  <a:txBody>
                    <a:bodyPr/>
                    <a:lstStyle/>
                    <a:p>
                      <a:pPr indent="266700" algn="ctr">
                        <a:lnSpc>
                          <a:spcPts val="1400"/>
                        </a:lnSpc>
                        <a:spcAft>
                          <a:spcPts val="0"/>
                        </a:spcAft>
                      </a:pPr>
                      <a:r>
                        <a:rPr lang="en-US" sz="1800" b="1" kern="100" dirty="0" err="1">
                          <a:latin typeface="黑体" panose="02010609060101010101" pitchFamily="49" charset="-122"/>
                          <a:ea typeface="黑体" panose="02010609060101010101" pitchFamily="49" charset="-122"/>
                          <a:cs typeface="Times New Roman" panose="02020603050405020304"/>
                        </a:rPr>
                        <a:t>groupadd</a:t>
                      </a:r>
                      <a:endParaRPr lang="zh-CN" sz="1800" b="1" kern="100" dirty="0">
                        <a:latin typeface="黑体" panose="02010609060101010101" pitchFamily="49" charset="-122"/>
                        <a:ea typeface="黑体" panose="02010609060101010101" pitchFamily="49" charset="-122"/>
                        <a:cs typeface="Times New Roman" panose="02020603050405020304"/>
                      </a:endParaRPr>
                    </a:p>
                  </a:txBody>
                  <a:tcPr marL="36187" marR="36187"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lnSpc>
                          <a:spcPts val="1400"/>
                        </a:lnSpc>
                        <a:spcAft>
                          <a:spcPts val="0"/>
                        </a:spcAft>
                      </a:pPr>
                      <a:r>
                        <a:rPr lang="zh-CN" sz="1800" b="1" kern="100" dirty="0">
                          <a:latin typeface="黑体" panose="02010609060101010101" pitchFamily="49" charset="-122"/>
                          <a:ea typeface="黑体" panose="02010609060101010101" pitchFamily="49" charset="-122"/>
                          <a:cs typeface="Times New Roman" panose="02020603050405020304"/>
                        </a:rPr>
                        <a:t>添加新用户组群</a:t>
                      </a:r>
                      <a:endParaRPr lang="zh-CN" sz="1800" b="1" kern="100" dirty="0">
                        <a:latin typeface="黑体" panose="02010609060101010101" pitchFamily="49" charset="-122"/>
                        <a:ea typeface="黑体" panose="02010609060101010101" pitchFamily="49" charset="-122"/>
                        <a:cs typeface="Times New Roman" panose="02020603050405020304"/>
                      </a:endParaRPr>
                    </a:p>
                  </a:txBody>
                  <a:tcPr marL="36187" marR="36187"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32076">
                <a:tc>
                  <a:txBody>
                    <a:bodyPr/>
                    <a:lstStyle/>
                    <a:p>
                      <a:pPr indent="266700" algn="ctr">
                        <a:lnSpc>
                          <a:spcPts val="1400"/>
                        </a:lnSpc>
                        <a:spcAft>
                          <a:spcPts val="0"/>
                        </a:spcAft>
                      </a:pPr>
                      <a:r>
                        <a:rPr lang="en-US" sz="1800" b="1" kern="100" dirty="0" err="1">
                          <a:latin typeface="黑体" panose="02010609060101010101" pitchFamily="49" charset="-122"/>
                          <a:ea typeface="黑体" panose="02010609060101010101" pitchFamily="49" charset="-122"/>
                          <a:cs typeface="Times New Roman" panose="02020603050405020304"/>
                        </a:rPr>
                        <a:t>groupdel</a:t>
                      </a:r>
                      <a:endParaRPr lang="zh-CN" sz="1800" b="1" kern="100" dirty="0">
                        <a:latin typeface="黑体" panose="02010609060101010101" pitchFamily="49" charset="-122"/>
                        <a:ea typeface="黑体" panose="02010609060101010101" pitchFamily="49" charset="-122"/>
                        <a:cs typeface="Times New Roman" panose="02020603050405020304"/>
                      </a:endParaRPr>
                    </a:p>
                  </a:txBody>
                  <a:tcPr marL="36187" marR="36187"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lnSpc>
                          <a:spcPts val="1400"/>
                        </a:lnSpc>
                        <a:spcAft>
                          <a:spcPts val="0"/>
                        </a:spcAft>
                      </a:pPr>
                      <a:r>
                        <a:rPr lang="zh-CN" sz="1800" b="1" kern="100" dirty="0">
                          <a:latin typeface="黑体" panose="02010609060101010101" pitchFamily="49" charset="-122"/>
                          <a:ea typeface="黑体" panose="02010609060101010101" pitchFamily="49" charset="-122"/>
                          <a:cs typeface="Times New Roman" panose="02020603050405020304"/>
                        </a:rPr>
                        <a:t>删除用户组</a:t>
                      </a:r>
                      <a:endParaRPr lang="zh-CN" sz="1800" b="1" kern="100" dirty="0">
                        <a:latin typeface="黑体" panose="02010609060101010101" pitchFamily="49" charset="-122"/>
                        <a:ea typeface="黑体" panose="02010609060101010101" pitchFamily="49" charset="-122"/>
                        <a:cs typeface="Times New Roman" panose="02020603050405020304"/>
                      </a:endParaRPr>
                    </a:p>
                  </a:txBody>
                  <a:tcPr marL="36187" marR="36187"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04089">
                <a:tc>
                  <a:txBody>
                    <a:bodyPr/>
                    <a:lstStyle/>
                    <a:p>
                      <a:pPr indent="266700" algn="ctr">
                        <a:lnSpc>
                          <a:spcPts val="1400"/>
                        </a:lnSpc>
                        <a:spcAft>
                          <a:spcPts val="0"/>
                        </a:spcAft>
                      </a:pPr>
                      <a:r>
                        <a:rPr lang="en-US" sz="1800" b="1" kern="100" dirty="0" err="1">
                          <a:latin typeface="黑体" panose="02010609060101010101" pitchFamily="49" charset="-122"/>
                          <a:ea typeface="黑体" panose="02010609060101010101" pitchFamily="49" charset="-122"/>
                          <a:cs typeface="Times New Roman" panose="02020603050405020304"/>
                        </a:rPr>
                        <a:t>groupmod</a:t>
                      </a:r>
                      <a:endParaRPr lang="zh-CN" sz="1800" b="1" kern="100" dirty="0">
                        <a:latin typeface="黑体" panose="02010609060101010101" pitchFamily="49" charset="-122"/>
                        <a:ea typeface="黑体" panose="02010609060101010101" pitchFamily="49" charset="-122"/>
                        <a:cs typeface="Times New Roman" panose="02020603050405020304"/>
                      </a:endParaRPr>
                    </a:p>
                  </a:txBody>
                  <a:tcPr marL="36187" marR="36187"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lnSpc>
                          <a:spcPts val="1400"/>
                        </a:lnSpc>
                        <a:spcAft>
                          <a:spcPts val="0"/>
                        </a:spcAft>
                      </a:pPr>
                      <a:r>
                        <a:rPr lang="zh-CN" sz="1800" b="1" kern="100" dirty="0">
                          <a:latin typeface="黑体" panose="02010609060101010101" pitchFamily="49" charset="-122"/>
                          <a:ea typeface="黑体" panose="02010609060101010101" pitchFamily="49" charset="-122"/>
                          <a:cs typeface="Times New Roman" panose="02020603050405020304"/>
                        </a:rPr>
                        <a:t>设置用户组属性</a:t>
                      </a:r>
                      <a:endParaRPr lang="zh-CN" sz="1800" b="1" kern="100" dirty="0">
                        <a:latin typeface="黑体" panose="02010609060101010101" pitchFamily="49" charset="-122"/>
                        <a:ea typeface="黑体" panose="02010609060101010101" pitchFamily="49" charset="-122"/>
                        <a:cs typeface="Times New Roman" panose="02020603050405020304"/>
                      </a:endParaRPr>
                    </a:p>
                  </a:txBody>
                  <a:tcPr marL="36187" marR="36187"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32076">
                <a:tc>
                  <a:txBody>
                    <a:bodyPr/>
                    <a:lstStyle/>
                    <a:p>
                      <a:pPr indent="266700" algn="ctr">
                        <a:lnSpc>
                          <a:spcPts val="1400"/>
                        </a:lnSpc>
                        <a:spcAft>
                          <a:spcPts val="0"/>
                        </a:spcAft>
                      </a:pPr>
                      <a:r>
                        <a:rPr lang="en-US" sz="1800" b="1" kern="100" dirty="0">
                          <a:latin typeface="黑体" panose="02010609060101010101" pitchFamily="49" charset="-122"/>
                          <a:ea typeface="黑体" panose="02010609060101010101" pitchFamily="49" charset="-122"/>
                          <a:cs typeface="Times New Roman" panose="02020603050405020304"/>
                        </a:rPr>
                        <a:t>groups</a:t>
                      </a:r>
                      <a:endParaRPr lang="zh-CN" sz="1800" b="1" kern="100" dirty="0">
                        <a:latin typeface="黑体" panose="02010609060101010101" pitchFamily="49" charset="-122"/>
                        <a:ea typeface="黑体" panose="02010609060101010101" pitchFamily="49" charset="-122"/>
                        <a:cs typeface="Times New Roman" panose="02020603050405020304"/>
                      </a:endParaRPr>
                    </a:p>
                  </a:txBody>
                  <a:tcPr marL="36187" marR="36187"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lnSpc>
                          <a:spcPts val="1400"/>
                        </a:lnSpc>
                        <a:spcAft>
                          <a:spcPts val="0"/>
                        </a:spcAft>
                      </a:pPr>
                      <a:r>
                        <a:rPr lang="zh-CN" sz="1800" b="1" kern="100" dirty="0">
                          <a:latin typeface="黑体" panose="02010609060101010101" pitchFamily="49" charset="-122"/>
                          <a:ea typeface="黑体" panose="02010609060101010101" pitchFamily="49" charset="-122"/>
                          <a:cs typeface="Times New Roman" panose="02020603050405020304"/>
                        </a:rPr>
                        <a:t>查看用户组信息</a:t>
                      </a:r>
                      <a:endParaRPr lang="zh-CN" sz="1800" b="1" kern="100" dirty="0">
                        <a:latin typeface="黑体" panose="02010609060101010101" pitchFamily="49" charset="-122"/>
                        <a:ea typeface="黑体" panose="02010609060101010101" pitchFamily="49" charset="-122"/>
                        <a:cs typeface="Times New Roman" panose="02020603050405020304"/>
                      </a:endParaRPr>
                    </a:p>
                  </a:txBody>
                  <a:tcPr marL="36187" marR="36187"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20127">
                <a:tc>
                  <a:txBody>
                    <a:bodyPr/>
                    <a:lstStyle/>
                    <a:p>
                      <a:pPr indent="266700" algn="ctr">
                        <a:lnSpc>
                          <a:spcPts val="1400"/>
                        </a:lnSpc>
                        <a:spcAft>
                          <a:spcPts val="0"/>
                        </a:spcAft>
                      </a:pPr>
                      <a:r>
                        <a:rPr lang="en-US" sz="1800" b="1" kern="100">
                          <a:latin typeface="黑体" panose="02010609060101010101" pitchFamily="49" charset="-122"/>
                          <a:ea typeface="黑体" panose="02010609060101010101" pitchFamily="49" charset="-122"/>
                          <a:cs typeface="Times New Roman" panose="02020603050405020304"/>
                        </a:rPr>
                        <a:t>id</a:t>
                      </a:r>
                      <a:endParaRPr lang="zh-CN" sz="1800" b="1" kern="100">
                        <a:latin typeface="黑体" panose="02010609060101010101" pitchFamily="49" charset="-122"/>
                        <a:ea typeface="黑体" panose="02010609060101010101" pitchFamily="49" charset="-122"/>
                        <a:cs typeface="Times New Roman" panose="02020603050405020304"/>
                      </a:endParaRPr>
                    </a:p>
                  </a:txBody>
                  <a:tcPr marL="36187" marR="36187"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lnSpc>
                          <a:spcPct val="100000"/>
                        </a:lnSpc>
                        <a:spcAft>
                          <a:spcPts val="0"/>
                        </a:spcAft>
                      </a:pPr>
                      <a:r>
                        <a:rPr lang="zh-CN" sz="1800" b="1" kern="100" dirty="0">
                          <a:latin typeface="黑体" panose="02010609060101010101" pitchFamily="49" charset="-122"/>
                          <a:ea typeface="黑体" panose="02010609060101010101" pitchFamily="49" charset="-122"/>
                          <a:cs typeface="Times New Roman" panose="02020603050405020304"/>
                        </a:rPr>
                        <a:t>显示用户识别码（</a:t>
                      </a:r>
                      <a:r>
                        <a:rPr lang="en-US" sz="1800" b="1" kern="100" dirty="0">
                          <a:latin typeface="黑体" panose="02010609060101010101" pitchFamily="49" charset="-122"/>
                          <a:ea typeface="黑体" panose="02010609060101010101" pitchFamily="49" charset="-122"/>
                          <a:cs typeface="Times New Roman" panose="02020603050405020304"/>
                        </a:rPr>
                        <a:t>UID</a:t>
                      </a:r>
                      <a:r>
                        <a:rPr lang="zh-CN" sz="1800" b="1" kern="100" dirty="0">
                          <a:latin typeface="黑体" panose="02010609060101010101" pitchFamily="49" charset="-122"/>
                          <a:ea typeface="黑体" panose="02010609060101010101" pitchFamily="49" charset="-122"/>
                          <a:cs typeface="Times New Roman" panose="02020603050405020304"/>
                        </a:rPr>
                        <a:t>）、用户组识别码（</a:t>
                      </a:r>
                      <a:r>
                        <a:rPr lang="en-US" sz="1800" b="1" kern="100" dirty="0">
                          <a:latin typeface="黑体" panose="02010609060101010101" pitchFamily="49" charset="-122"/>
                          <a:ea typeface="黑体" panose="02010609060101010101" pitchFamily="49" charset="-122"/>
                          <a:cs typeface="Times New Roman" panose="02020603050405020304"/>
                        </a:rPr>
                        <a:t>GID</a:t>
                      </a:r>
                      <a:r>
                        <a:rPr lang="zh-CN" sz="1800" b="1" kern="100" dirty="0">
                          <a:latin typeface="黑体" panose="02010609060101010101" pitchFamily="49" charset="-122"/>
                          <a:ea typeface="黑体" panose="02010609060101010101" pitchFamily="49" charset="-122"/>
                          <a:cs typeface="Times New Roman" panose="02020603050405020304"/>
                        </a:rPr>
                        <a:t>）和用户所属的组列表</a:t>
                      </a:r>
                      <a:endParaRPr lang="zh-CN" sz="1800" b="1" kern="100" dirty="0">
                        <a:latin typeface="黑体" panose="02010609060101010101" pitchFamily="49" charset="-122"/>
                        <a:ea typeface="黑体" panose="02010609060101010101" pitchFamily="49" charset="-122"/>
                        <a:cs typeface="Times New Roman" panose="02020603050405020304"/>
                      </a:endParaRPr>
                    </a:p>
                  </a:txBody>
                  <a:tcPr marL="36187" marR="36187"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04089">
                <a:tc>
                  <a:txBody>
                    <a:bodyPr/>
                    <a:lstStyle/>
                    <a:p>
                      <a:pPr indent="266700" algn="ctr">
                        <a:lnSpc>
                          <a:spcPts val="1400"/>
                        </a:lnSpc>
                        <a:spcAft>
                          <a:spcPts val="0"/>
                        </a:spcAft>
                      </a:pPr>
                      <a:r>
                        <a:rPr lang="en-US" sz="1800" b="1" kern="100">
                          <a:latin typeface="黑体" panose="02010609060101010101" pitchFamily="49" charset="-122"/>
                          <a:ea typeface="黑体" panose="02010609060101010101" pitchFamily="49" charset="-122"/>
                          <a:cs typeface="Times New Roman" panose="02020603050405020304"/>
                        </a:rPr>
                        <a:t>who</a:t>
                      </a:r>
                      <a:endParaRPr lang="zh-CN" sz="1800" b="1" kern="100">
                        <a:latin typeface="黑体" panose="02010609060101010101" pitchFamily="49" charset="-122"/>
                        <a:ea typeface="黑体" panose="02010609060101010101" pitchFamily="49" charset="-122"/>
                        <a:cs typeface="Times New Roman" panose="02020603050405020304"/>
                      </a:endParaRPr>
                    </a:p>
                  </a:txBody>
                  <a:tcPr marL="36187" marR="36187"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lnSpc>
                          <a:spcPts val="1400"/>
                        </a:lnSpc>
                        <a:spcAft>
                          <a:spcPts val="0"/>
                        </a:spcAft>
                      </a:pPr>
                      <a:r>
                        <a:rPr lang="zh-CN" sz="1800" b="1" kern="100" dirty="0">
                          <a:latin typeface="黑体" panose="02010609060101010101" pitchFamily="49" charset="-122"/>
                          <a:ea typeface="黑体" panose="02010609060101010101" pitchFamily="49" charset="-122"/>
                          <a:cs typeface="Times New Roman" panose="02020603050405020304"/>
                        </a:rPr>
                        <a:t>显示登录到系统的所有用户</a:t>
                      </a:r>
                      <a:endParaRPr lang="zh-CN" sz="1800" b="1" kern="100" dirty="0">
                        <a:latin typeface="黑体" panose="02010609060101010101" pitchFamily="49" charset="-122"/>
                        <a:ea typeface="黑体" panose="02010609060101010101" pitchFamily="49" charset="-122"/>
                        <a:cs typeface="Times New Roman" panose="02020603050405020304"/>
                      </a:endParaRPr>
                    </a:p>
                  </a:txBody>
                  <a:tcPr marL="36187" marR="36187"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1" name="标题 1"/>
          <p:cNvSpPr>
            <a:spLocks noGrp="1"/>
          </p:cNvSpPr>
          <p:nvPr>
            <p:ph type="title"/>
          </p:nvPr>
        </p:nvSpPr>
        <p:spPr>
          <a:xfrm>
            <a:off x="468313" y="936625"/>
            <a:ext cx="6705600" cy="563563"/>
          </a:xfrm>
        </p:spPr>
        <p:txBody>
          <a:bodyPr wrap="square" lIns="91440" tIns="45720" rIns="91440" bIns="45720" anchor="ctr"/>
          <a:p>
            <a:pPr eaLnBrk="1" hangingPunct="1"/>
            <a:r>
              <a:rPr lang="en-US" altLang="zh-CN" sz="2400" i="0" dirty="0">
                <a:latin typeface="黑体" panose="02010609060101010101" pitchFamily="49" charset="-122"/>
                <a:ea typeface="黑体" panose="02010609060101010101" pitchFamily="49" charset="-122"/>
              </a:rPr>
              <a:t>1</a:t>
            </a:r>
            <a:r>
              <a:rPr lang="zh-CN" altLang="en-US" sz="2400" i="0" dirty="0">
                <a:latin typeface="黑体" panose="02010609060101010101" pitchFamily="49" charset="-122"/>
                <a:ea typeface="黑体" panose="02010609060101010101" pitchFamily="49" charset="-122"/>
              </a:rPr>
              <a:t>）添加用户命令</a:t>
            </a:r>
            <a:r>
              <a:rPr lang="en-US" altLang="zh-CN" sz="2400" i="0" dirty="0">
                <a:solidFill>
                  <a:srgbClr val="FF0000"/>
                </a:solidFill>
                <a:latin typeface="黑体" panose="02010609060101010101" pitchFamily="49" charset="-122"/>
                <a:ea typeface="黑体" panose="02010609060101010101" pitchFamily="49" charset="-122"/>
              </a:rPr>
              <a:t>useradd</a:t>
            </a:r>
            <a:endParaRPr lang="zh-CN" altLang="en-US" sz="2400" i="0" dirty="0">
              <a:solidFill>
                <a:srgbClr val="FF0000"/>
              </a:solidFill>
              <a:latin typeface="黑体" panose="02010609060101010101" pitchFamily="49" charset="-122"/>
              <a:ea typeface="黑体" panose="02010609060101010101" pitchFamily="49" charset="-122"/>
            </a:endParaRPr>
          </a:p>
        </p:txBody>
      </p:sp>
      <p:sp>
        <p:nvSpPr>
          <p:cNvPr id="35842" name="TextBox 2"/>
          <p:cNvSpPr txBox="1"/>
          <p:nvPr/>
        </p:nvSpPr>
        <p:spPr>
          <a:xfrm>
            <a:off x="468313" y="1516063"/>
            <a:ext cx="8072437" cy="1476375"/>
          </a:xfrm>
          <a:prstGeom prst="rect">
            <a:avLst/>
          </a:prstGeom>
          <a:noFill/>
          <a:ln w="9525">
            <a:noFill/>
          </a:ln>
        </p:spPr>
        <p:txBody>
          <a:bodyPr anchor="t">
            <a:spAutoFit/>
          </a:bodyPr>
          <a:p>
            <a:pPr lvl="0" indent="446405">
              <a:buFont typeface="Wingdings" panose="05000000000000000000" pitchFamily="2" charset="2"/>
              <a:buNone/>
            </a:pPr>
            <a:r>
              <a:rPr lang="zh-CN" altLang="en-US" b="1" dirty="0">
                <a:latin typeface="黑体" panose="02010609060101010101" pitchFamily="49" charset="-122"/>
                <a:ea typeface="黑体" panose="02010609060101010101" pitchFamily="49" charset="-122"/>
              </a:rPr>
              <a:t>格式：</a:t>
            </a:r>
            <a:endParaRPr lang="zh-CN" altLang="en-US" dirty="0">
              <a:latin typeface="黑体" panose="02010609060101010101" pitchFamily="49" charset="-122"/>
              <a:ea typeface="黑体" panose="02010609060101010101" pitchFamily="49" charset="-122"/>
            </a:endParaRPr>
          </a:p>
          <a:p>
            <a:pPr lvl="0" indent="446405">
              <a:buFont typeface="Wingdings" panose="05000000000000000000" pitchFamily="2" charset="2"/>
              <a:buNone/>
            </a:pPr>
            <a:r>
              <a:rPr lang="fr-FR" altLang="zh-CN" dirty="0">
                <a:latin typeface="黑体" panose="02010609060101010101" pitchFamily="49" charset="-122"/>
                <a:ea typeface="黑体" panose="02010609060101010101" pitchFamily="49" charset="-122"/>
              </a:rPr>
              <a:t>useradd   [</a:t>
            </a:r>
            <a:r>
              <a:rPr lang="zh-CN" altLang="en-US" dirty="0">
                <a:latin typeface="黑体" panose="02010609060101010101" pitchFamily="49" charset="-122"/>
                <a:ea typeface="黑体" panose="02010609060101010101" pitchFamily="49" charset="-122"/>
              </a:rPr>
              <a:t>选项参数</a:t>
            </a:r>
            <a:r>
              <a:rPr lang="fr-FR" altLang="zh-CN" dirty="0">
                <a:latin typeface="黑体" panose="02010609060101010101" pitchFamily="49" charset="-122"/>
                <a:ea typeface="黑体" panose="02010609060101010101" pitchFamily="49" charset="-122"/>
              </a:rPr>
              <a:t>]   </a:t>
            </a:r>
            <a:r>
              <a:rPr lang="zh-CN" altLang="en-US" dirty="0">
                <a:latin typeface="黑体" panose="02010609060101010101" pitchFamily="49" charset="-122"/>
                <a:ea typeface="黑体" panose="02010609060101010101" pitchFamily="49" charset="-122"/>
              </a:rPr>
              <a:t>用户账号</a:t>
            </a:r>
            <a:endParaRPr lang="zh-CN" altLang="en-US" dirty="0">
              <a:latin typeface="黑体" panose="02010609060101010101" pitchFamily="49" charset="-122"/>
              <a:ea typeface="黑体" panose="02010609060101010101" pitchFamily="49" charset="-122"/>
            </a:endParaRPr>
          </a:p>
          <a:p>
            <a:pPr lvl="0" indent="446405">
              <a:buFont typeface="Wingdings" panose="05000000000000000000" pitchFamily="2" charset="2"/>
              <a:buNone/>
            </a:pPr>
            <a:r>
              <a:rPr lang="zh-CN" altLang="en-US" b="1" dirty="0">
                <a:latin typeface="黑体" panose="02010609060101010101" pitchFamily="49" charset="-122"/>
                <a:ea typeface="黑体" panose="02010609060101010101" pitchFamily="49" charset="-122"/>
              </a:rPr>
              <a:t>选项参数：</a:t>
            </a:r>
            <a:endParaRPr lang="zh-CN" altLang="en-US" dirty="0">
              <a:latin typeface="黑体" panose="02010609060101010101" pitchFamily="49" charset="-122"/>
              <a:ea typeface="黑体" panose="02010609060101010101" pitchFamily="49" charset="-122"/>
            </a:endParaRPr>
          </a:p>
          <a:p>
            <a:pPr lvl="0" indent="446405">
              <a:buFont typeface="Wingdings" panose="05000000000000000000" pitchFamily="2" charset="2"/>
              <a:buNone/>
            </a:pPr>
            <a:r>
              <a:rPr lang="en-US" altLang="zh-CN" dirty="0">
                <a:latin typeface="黑体" panose="02010609060101010101" pitchFamily="49" charset="-122"/>
                <a:ea typeface="黑体" panose="02010609060101010101" pitchFamily="49" charset="-122"/>
              </a:rPr>
              <a:t>useradd  </a:t>
            </a:r>
            <a:r>
              <a:rPr lang="zh-CN" altLang="en-US" dirty="0">
                <a:latin typeface="黑体" panose="02010609060101010101" pitchFamily="49" charset="-122"/>
                <a:ea typeface="黑体" panose="02010609060101010101" pitchFamily="49" charset="-122"/>
              </a:rPr>
              <a:t>命令的选项参数</a:t>
            </a:r>
            <a:endParaRPr lang="zh-CN" altLang="en-US" dirty="0">
              <a:latin typeface="黑体" panose="02010609060101010101" pitchFamily="49" charset="-122"/>
              <a:ea typeface="黑体" panose="02010609060101010101" pitchFamily="49" charset="-122"/>
            </a:endParaRPr>
          </a:p>
          <a:p>
            <a:pPr lvl="0" indent="446405">
              <a:buFont typeface="Wingdings" panose="05000000000000000000" pitchFamily="2" charset="2"/>
              <a:buNone/>
            </a:pPr>
            <a:endParaRPr lang="zh-CN" altLang="en-US" dirty="0">
              <a:latin typeface="Century Schoolbook" panose="02040604050505020304" pitchFamily="18" charset="0"/>
              <a:ea typeface="宋体" panose="02010600030101010101" pitchFamily="2" charset="-122"/>
            </a:endParaRPr>
          </a:p>
        </p:txBody>
      </p:sp>
      <p:sp>
        <p:nvSpPr>
          <p:cNvPr id="35843" name="矩形 1"/>
          <p:cNvSpPr/>
          <p:nvPr/>
        </p:nvSpPr>
        <p:spPr>
          <a:xfrm>
            <a:off x="900113" y="2973388"/>
            <a:ext cx="6911975" cy="2308225"/>
          </a:xfrm>
          <a:prstGeom prst="rect">
            <a:avLst/>
          </a:prstGeom>
          <a:noFill/>
          <a:ln w="9525">
            <a:noFill/>
          </a:ln>
        </p:spPr>
        <p:txBody>
          <a:bodyPr anchor="t">
            <a:spAutoFit/>
          </a:bodyPr>
          <a:p>
            <a:pPr lvl="0" indent="0">
              <a:buFont typeface="Wingdings" panose="05000000000000000000" pitchFamily="2" charset="2"/>
              <a:buNone/>
            </a:pPr>
            <a:r>
              <a:rPr lang="zh-CN" altLang="en-US" b="1" dirty="0">
                <a:latin typeface="宋体" panose="02010600030101010101" pitchFamily="2" charset="-122"/>
                <a:ea typeface="宋体" panose="02010600030101010101" pitchFamily="2" charset="-122"/>
              </a:rPr>
              <a:t>－</a:t>
            </a:r>
            <a:r>
              <a:rPr lang="en-US" altLang="zh-CN" b="1" dirty="0">
                <a:latin typeface="宋体" panose="02010600030101010101" pitchFamily="2" charset="-122"/>
                <a:ea typeface="宋体" panose="02010600030101010101" pitchFamily="2" charset="-122"/>
              </a:rPr>
              <a:t>c   </a:t>
            </a:r>
            <a:r>
              <a:rPr lang="zh-CN" altLang="en-US" b="1" dirty="0">
                <a:latin typeface="宋体" panose="02010600030101010101" pitchFamily="2" charset="-122"/>
                <a:ea typeface="宋体" panose="02010600030101010101" pitchFamily="2" charset="-122"/>
              </a:rPr>
              <a:t>设置账号描述信息，一般为账号全名</a:t>
            </a:r>
            <a:endParaRPr lang="en-US" altLang="zh-CN" b="1" dirty="0">
              <a:latin typeface="宋体" panose="02010600030101010101" pitchFamily="2" charset="-122"/>
              <a:ea typeface="宋体" panose="02010600030101010101" pitchFamily="2" charset="-122"/>
            </a:endParaRPr>
          </a:p>
          <a:p>
            <a:pPr lvl="0" indent="0">
              <a:buFont typeface="Wingdings" panose="05000000000000000000" pitchFamily="2" charset="2"/>
              <a:buNone/>
            </a:pPr>
            <a:r>
              <a:rPr lang="zh-CN" altLang="en-US" b="1" dirty="0">
                <a:solidFill>
                  <a:srgbClr val="FF0000"/>
                </a:solidFill>
                <a:latin typeface="宋体" panose="02010600030101010101" pitchFamily="2" charset="-122"/>
                <a:ea typeface="宋体" panose="02010600030101010101" pitchFamily="2" charset="-122"/>
              </a:rPr>
              <a:t>－</a:t>
            </a:r>
            <a:r>
              <a:rPr lang="en-US" altLang="zh-CN" b="1" dirty="0">
                <a:solidFill>
                  <a:srgbClr val="FF0000"/>
                </a:solidFill>
                <a:latin typeface="宋体" panose="02010600030101010101" pitchFamily="2" charset="-122"/>
                <a:ea typeface="宋体" panose="02010600030101010101" pitchFamily="2" charset="-122"/>
              </a:rPr>
              <a:t>d   </a:t>
            </a:r>
            <a:r>
              <a:rPr lang="zh-CN" altLang="en-US" b="1" dirty="0">
                <a:solidFill>
                  <a:srgbClr val="FF0000"/>
                </a:solidFill>
                <a:latin typeface="宋体" panose="02010600030101010101" pitchFamily="2" charset="-122"/>
                <a:ea typeface="宋体" panose="02010600030101010101" pitchFamily="2" charset="-122"/>
              </a:rPr>
              <a:t>设置账号家目录，默认为</a:t>
            </a:r>
            <a:r>
              <a:rPr lang="en-US" altLang="zh-CN" b="1" dirty="0">
                <a:solidFill>
                  <a:srgbClr val="FF0000"/>
                </a:solidFill>
                <a:latin typeface="宋体" panose="02010600030101010101" pitchFamily="2" charset="-122"/>
                <a:ea typeface="宋体" panose="02010600030101010101" pitchFamily="2" charset="-122"/>
              </a:rPr>
              <a:t>/home/</a:t>
            </a:r>
            <a:r>
              <a:rPr lang="zh-CN" altLang="en-US" b="1" dirty="0">
                <a:solidFill>
                  <a:srgbClr val="FF0000"/>
                </a:solidFill>
                <a:latin typeface="宋体" panose="02010600030101010101" pitchFamily="2" charset="-122"/>
                <a:ea typeface="宋体" panose="02010600030101010101" pitchFamily="2" charset="-122"/>
              </a:rPr>
              <a:t>用户名</a:t>
            </a:r>
            <a:endParaRPr lang="zh-CN" altLang="en-US" b="1" dirty="0">
              <a:solidFill>
                <a:srgbClr val="FF0000"/>
              </a:solidFill>
              <a:latin typeface="宋体" panose="02010600030101010101" pitchFamily="2" charset="-122"/>
              <a:ea typeface="宋体" panose="02010600030101010101" pitchFamily="2" charset="-122"/>
            </a:endParaRPr>
          </a:p>
          <a:p>
            <a:pPr lvl="0" indent="0">
              <a:buFont typeface="Wingdings" panose="05000000000000000000" pitchFamily="2" charset="2"/>
              <a:buNone/>
            </a:pPr>
            <a:r>
              <a:rPr lang="en-US" altLang="zh-CN" b="1" dirty="0">
                <a:solidFill>
                  <a:srgbClr val="FF0000"/>
                </a:solidFill>
                <a:latin typeface="宋体" panose="02010600030101010101" pitchFamily="2" charset="-122"/>
                <a:ea typeface="宋体" panose="02010600030101010101" pitchFamily="2" charset="-122"/>
              </a:rPr>
              <a:t> -m  </a:t>
            </a:r>
            <a:r>
              <a:rPr lang="zh-CN" altLang="en-US" b="1" dirty="0">
                <a:solidFill>
                  <a:srgbClr val="FF0000"/>
                </a:solidFill>
                <a:latin typeface="宋体" panose="02010600030101010101" pitchFamily="2" charset="-122"/>
                <a:ea typeface="宋体" panose="02010600030101010101" pitchFamily="2" charset="-122"/>
              </a:rPr>
              <a:t>创建用户的同时，自动建立用户的主目录</a:t>
            </a:r>
            <a:endParaRPr lang="zh-CN" altLang="en-US" b="1" dirty="0">
              <a:solidFill>
                <a:srgbClr val="FF0000"/>
              </a:solidFill>
              <a:latin typeface="宋体" panose="02010600030101010101" pitchFamily="2" charset="-122"/>
              <a:ea typeface="宋体" panose="02010600030101010101" pitchFamily="2" charset="-122"/>
            </a:endParaRPr>
          </a:p>
          <a:p>
            <a:pPr lvl="0" indent="0">
              <a:buFont typeface="Wingdings" panose="05000000000000000000" pitchFamily="2" charset="2"/>
              <a:buNone/>
            </a:pPr>
            <a:r>
              <a:rPr lang="zh-CN" altLang="en-US" b="1" dirty="0">
                <a:latin typeface="宋体" panose="02010600030101010101" pitchFamily="2" charset="-122"/>
                <a:ea typeface="宋体" panose="02010600030101010101" pitchFamily="2" charset="-122"/>
              </a:rPr>
              <a:t>－</a:t>
            </a:r>
            <a:r>
              <a:rPr lang="en-US" altLang="zh-CN" b="1" dirty="0">
                <a:latin typeface="宋体" panose="02010600030101010101" pitchFamily="2" charset="-122"/>
                <a:ea typeface="宋体" panose="02010600030101010101" pitchFamily="2" charset="-122"/>
              </a:rPr>
              <a:t>e  </a:t>
            </a:r>
            <a:r>
              <a:rPr lang="zh-CN" altLang="en-US" b="1" dirty="0">
                <a:latin typeface="宋体" panose="02010600030101010101" pitchFamily="2" charset="-122"/>
                <a:ea typeface="宋体" panose="02010600030101010101" pitchFamily="2" charset="-122"/>
              </a:rPr>
              <a:t>设置账户的失效日期，格式为</a:t>
            </a:r>
            <a:r>
              <a:rPr lang="en-US" altLang="zh-CN" b="1" dirty="0">
                <a:latin typeface="宋体" panose="02010600030101010101" pitchFamily="2" charset="-122"/>
                <a:ea typeface="宋体" panose="02010600030101010101" pitchFamily="2" charset="-122"/>
              </a:rPr>
              <a:t>YYYY-MM-DD</a:t>
            </a:r>
            <a:endParaRPr lang="zh-CN" altLang="en-US" b="1" dirty="0">
              <a:latin typeface="宋体" panose="02010600030101010101" pitchFamily="2" charset="-122"/>
              <a:ea typeface="宋体" panose="02010600030101010101" pitchFamily="2" charset="-122"/>
            </a:endParaRPr>
          </a:p>
          <a:p>
            <a:pPr lvl="0" indent="0">
              <a:buFont typeface="Wingdings" panose="05000000000000000000" pitchFamily="2" charset="2"/>
              <a:buNone/>
            </a:pPr>
            <a:r>
              <a:rPr lang="zh-CN" altLang="en-US" b="1" dirty="0">
                <a:latin typeface="宋体" panose="02010600030101010101" pitchFamily="2" charset="-122"/>
                <a:ea typeface="宋体" panose="02010600030101010101" pitchFamily="2" charset="-122"/>
              </a:rPr>
              <a:t>－</a:t>
            </a:r>
            <a:r>
              <a:rPr lang="en-US" altLang="zh-CN" b="1" dirty="0">
                <a:latin typeface="宋体" panose="02010600030101010101" pitchFamily="2" charset="-122"/>
                <a:ea typeface="宋体" panose="02010600030101010101" pitchFamily="2" charset="-122"/>
              </a:rPr>
              <a:t>g  </a:t>
            </a:r>
            <a:r>
              <a:rPr lang="zh-CN" altLang="en-US" b="1" dirty="0">
                <a:latin typeface="宋体" panose="02010600030101010101" pitchFamily="2" charset="-122"/>
                <a:ea typeface="宋体" panose="02010600030101010101" pitchFamily="2" charset="-122"/>
              </a:rPr>
              <a:t>设置用户的基本组</a:t>
            </a:r>
            <a:endParaRPr lang="en-US" altLang="zh-CN" b="1" dirty="0">
              <a:latin typeface="宋体" panose="02010600030101010101" pitchFamily="2" charset="-122"/>
              <a:ea typeface="宋体" panose="02010600030101010101" pitchFamily="2" charset="-122"/>
            </a:endParaRPr>
          </a:p>
          <a:p>
            <a:pPr lvl="0" indent="0">
              <a:buFont typeface="Wingdings" panose="05000000000000000000" pitchFamily="2" charset="2"/>
              <a:buNone/>
            </a:pPr>
            <a:r>
              <a:rPr lang="zh-CN" altLang="en-US" b="1" dirty="0">
                <a:latin typeface="宋体" panose="02010600030101010101" pitchFamily="2" charset="-122"/>
                <a:ea typeface="宋体" panose="02010600030101010101" pitchFamily="2" charset="-122"/>
              </a:rPr>
              <a:t>－</a:t>
            </a:r>
            <a:r>
              <a:rPr lang="en-US" altLang="zh-CN" b="1" dirty="0">
                <a:latin typeface="宋体" panose="02010600030101010101" pitchFamily="2" charset="-122"/>
                <a:ea typeface="宋体" panose="02010600030101010101" pitchFamily="2" charset="-122"/>
              </a:rPr>
              <a:t>G  </a:t>
            </a:r>
            <a:r>
              <a:rPr lang="zh-CN" altLang="en-US" b="1" dirty="0">
                <a:latin typeface="宋体" panose="02010600030101010101" pitchFamily="2" charset="-122"/>
                <a:ea typeface="宋体" panose="02010600030101010101" pitchFamily="2" charset="-122"/>
              </a:rPr>
              <a:t>设置用户的附加组，多个附加组中间用逗号隔开</a:t>
            </a:r>
            <a:endParaRPr lang="en-US" altLang="zh-CN" b="1" dirty="0">
              <a:latin typeface="宋体" panose="02010600030101010101" pitchFamily="2" charset="-122"/>
              <a:ea typeface="宋体" panose="02010600030101010101" pitchFamily="2" charset="-122"/>
            </a:endParaRPr>
          </a:p>
          <a:p>
            <a:pPr lvl="0" indent="0">
              <a:buFont typeface="Wingdings" panose="05000000000000000000" pitchFamily="2" charset="2"/>
              <a:buNone/>
            </a:pPr>
            <a:r>
              <a:rPr lang="zh-CN" altLang="en-US" b="1" dirty="0">
                <a:latin typeface="宋体" panose="02010600030101010101" pitchFamily="2" charset="-122"/>
                <a:ea typeface="宋体" panose="02010600030101010101" pitchFamily="2" charset="-122"/>
              </a:rPr>
              <a:t>－</a:t>
            </a:r>
            <a:r>
              <a:rPr lang="en-US" altLang="zh-CN" b="1" dirty="0">
                <a:latin typeface="宋体" panose="02010600030101010101" pitchFamily="2" charset="-122"/>
                <a:ea typeface="宋体" panose="02010600030101010101" pitchFamily="2" charset="-122"/>
              </a:rPr>
              <a:t>s  </a:t>
            </a:r>
            <a:r>
              <a:rPr lang="zh-CN" altLang="en-US" b="1" dirty="0">
                <a:latin typeface="宋体" panose="02010600030101010101" pitchFamily="2" charset="-122"/>
                <a:ea typeface="宋体" panose="02010600030101010101" pitchFamily="2" charset="-122"/>
              </a:rPr>
              <a:t>设置账户的登录</a:t>
            </a:r>
            <a:r>
              <a:rPr lang="en-US" altLang="zh-CN" b="1" dirty="0">
                <a:latin typeface="宋体" panose="02010600030101010101" pitchFamily="2" charset="-122"/>
                <a:ea typeface="宋体" panose="02010600030101010101" pitchFamily="2" charset="-122"/>
              </a:rPr>
              <a:t>Shell</a:t>
            </a:r>
            <a:r>
              <a:rPr lang="zh-CN" altLang="en-US" b="1" dirty="0">
                <a:latin typeface="宋体" panose="02010600030101010101" pitchFamily="2" charset="-122"/>
                <a:ea typeface="宋体" panose="02010600030101010101" pitchFamily="2" charset="-122"/>
              </a:rPr>
              <a:t>，默认为</a:t>
            </a:r>
            <a:r>
              <a:rPr lang="en-US" altLang="zh-CN" b="1" dirty="0">
                <a:latin typeface="宋体" panose="02010600030101010101" pitchFamily="2" charset="-122"/>
                <a:ea typeface="宋体" panose="02010600030101010101" pitchFamily="2" charset="-122"/>
              </a:rPr>
              <a:t>bash</a:t>
            </a:r>
            <a:endParaRPr lang="en-US" altLang="zh-CN" b="1" dirty="0">
              <a:latin typeface="宋体" panose="02010600030101010101" pitchFamily="2" charset="-122"/>
              <a:ea typeface="宋体" panose="02010600030101010101" pitchFamily="2" charset="-122"/>
            </a:endParaRPr>
          </a:p>
          <a:p>
            <a:pPr lvl="0" indent="0">
              <a:buFont typeface="Wingdings" panose="05000000000000000000" pitchFamily="2" charset="2"/>
              <a:buNone/>
            </a:pPr>
            <a:r>
              <a:rPr lang="zh-CN" altLang="en-US" b="1" dirty="0">
                <a:latin typeface="宋体" panose="02010600030101010101" pitchFamily="2" charset="-122"/>
                <a:ea typeface="宋体" panose="02010600030101010101" pitchFamily="2" charset="-122"/>
              </a:rPr>
              <a:t>－</a:t>
            </a:r>
            <a:r>
              <a:rPr lang="en-US" altLang="zh-CN" b="1" dirty="0">
                <a:latin typeface="宋体" panose="02010600030101010101" pitchFamily="2" charset="-122"/>
                <a:ea typeface="宋体" panose="02010600030101010101" pitchFamily="2" charset="-122"/>
              </a:rPr>
              <a:t>u  </a:t>
            </a:r>
            <a:r>
              <a:rPr lang="zh-CN" altLang="en-US" b="1" dirty="0">
                <a:latin typeface="宋体" panose="02010600030101010101" pitchFamily="2" charset="-122"/>
                <a:ea typeface="宋体" panose="02010600030101010101" pitchFamily="2" charset="-122"/>
              </a:rPr>
              <a:t>指定用户的</a:t>
            </a:r>
            <a:r>
              <a:rPr lang="en-US" altLang="zh-CN" b="1" dirty="0">
                <a:latin typeface="宋体" panose="02010600030101010101" pitchFamily="2" charset="-122"/>
                <a:ea typeface="宋体" panose="02010600030101010101" pitchFamily="2" charset="-122"/>
              </a:rPr>
              <a:t>UID</a:t>
            </a:r>
            <a:endParaRPr lang="zh-CN" altLang="en-US" dirty="0">
              <a:latin typeface="Arial" panose="020B0604020202020204" pitchFamily="34" charset="0"/>
              <a:ea typeface="宋体" panose="02010600030101010101" pitchFamily="2" charset="-12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5" name="TextBox 2"/>
          <p:cNvSpPr txBox="1"/>
          <p:nvPr/>
        </p:nvSpPr>
        <p:spPr>
          <a:xfrm>
            <a:off x="468313" y="1400175"/>
            <a:ext cx="8143875" cy="5446713"/>
          </a:xfrm>
          <a:prstGeom prst="rect">
            <a:avLst/>
          </a:prstGeom>
          <a:noFill/>
          <a:ln w="9525">
            <a:noFill/>
          </a:ln>
        </p:spPr>
        <p:txBody>
          <a:bodyPr anchor="t">
            <a:spAutoFit/>
          </a:bodyPr>
          <a:p>
            <a:pPr lvl="0" indent="446405">
              <a:lnSpc>
                <a:spcPct val="120000"/>
              </a:lnSpc>
              <a:buFont typeface="Wingdings" panose="05000000000000000000" pitchFamily="2" charset="2"/>
              <a:buNone/>
            </a:pPr>
            <a:r>
              <a:rPr lang="en-US" altLang="zh-CN" sz="2000" b="1" dirty="0">
                <a:solidFill>
                  <a:srgbClr val="FF0000"/>
                </a:solidFill>
                <a:latin typeface="黑体" panose="02010609060101010101" pitchFamily="49" charset="-122"/>
                <a:ea typeface="黑体" panose="02010609060101010101" pitchFamily="49" charset="-122"/>
              </a:rPr>
              <a:t>【</a:t>
            </a:r>
            <a:r>
              <a:rPr lang="zh-CN" altLang="en-US" sz="2000" b="1" dirty="0">
                <a:solidFill>
                  <a:srgbClr val="FF0000"/>
                </a:solidFill>
                <a:latin typeface="黑体" panose="02010609060101010101" pitchFamily="49" charset="-122"/>
                <a:ea typeface="黑体" panose="02010609060101010101" pitchFamily="49" charset="-122"/>
              </a:rPr>
              <a:t>例</a:t>
            </a:r>
            <a:r>
              <a:rPr lang="en-US" altLang="zh-CN" sz="2000" b="1" dirty="0">
                <a:solidFill>
                  <a:srgbClr val="FF0000"/>
                </a:solidFill>
                <a:latin typeface="黑体" panose="02010609060101010101" pitchFamily="49" charset="-122"/>
                <a:ea typeface="黑体" panose="02010609060101010101" pitchFamily="49" charset="-122"/>
              </a:rPr>
              <a:t>】  </a:t>
            </a:r>
            <a:r>
              <a:rPr lang="zh-CN" altLang="en-US" sz="2000" b="1" dirty="0">
                <a:latin typeface="黑体" panose="02010609060101010101" pitchFamily="49" charset="-122"/>
                <a:ea typeface="黑体" panose="02010609060101010101" pitchFamily="49" charset="-122"/>
              </a:rPr>
              <a:t>使用</a:t>
            </a:r>
            <a:r>
              <a:rPr lang="en-US" altLang="zh-CN" sz="2000" b="1" dirty="0">
                <a:latin typeface="黑体" panose="02010609060101010101" pitchFamily="49" charset="-122"/>
                <a:ea typeface="黑体" panose="02010609060101010101" pitchFamily="49" charset="-122"/>
              </a:rPr>
              <a:t>useradd</a:t>
            </a:r>
            <a:r>
              <a:rPr lang="zh-CN" altLang="en-US" sz="2000" b="1" dirty="0">
                <a:latin typeface="黑体" panose="02010609060101010101" pitchFamily="49" charset="-122"/>
                <a:ea typeface="黑体" panose="02010609060101010101" pitchFamily="49" charset="-122"/>
              </a:rPr>
              <a:t>命令添加一个用户账户为“</a:t>
            </a:r>
            <a:r>
              <a:rPr lang="en-US" altLang="zh-CN" sz="2000" b="1" dirty="0">
                <a:latin typeface="黑体" panose="02010609060101010101" pitchFamily="49" charset="-122"/>
                <a:ea typeface="黑体" panose="02010609060101010101" pitchFamily="49" charset="-122"/>
              </a:rPr>
              <a:t>zhang</a:t>
            </a:r>
            <a:r>
              <a:rPr lang="zh-CN" altLang="en-US" sz="2000" b="1" dirty="0">
                <a:latin typeface="黑体" panose="02010609060101010101" pitchFamily="49" charset="-122"/>
                <a:ea typeface="黑体" panose="02010609060101010101" pitchFamily="49" charset="-122"/>
              </a:rPr>
              <a:t>”的新用户，设置其用户名称为“张三”，并使用</a:t>
            </a:r>
            <a:r>
              <a:rPr lang="en-US" altLang="zh-CN" sz="2000" b="1" dirty="0">
                <a:latin typeface="黑体" panose="02010609060101010101" pitchFamily="49" charset="-122"/>
                <a:ea typeface="黑体" panose="02010609060101010101" pitchFamily="49" charset="-122"/>
              </a:rPr>
              <a:t>passwd</a:t>
            </a:r>
            <a:r>
              <a:rPr lang="zh-CN" altLang="en-US" sz="2000" b="1" dirty="0">
                <a:latin typeface="黑体" panose="02010609060101010101" pitchFamily="49" charset="-122"/>
                <a:ea typeface="黑体" panose="02010609060101010101" pitchFamily="49" charset="-122"/>
              </a:rPr>
              <a:t>命令为其设置密码，然后查看是否成功创建该用户。</a:t>
            </a:r>
            <a:endParaRPr lang="zh-CN" altLang="en-US" sz="2000" b="1" dirty="0">
              <a:latin typeface="黑体" panose="02010609060101010101" pitchFamily="49" charset="-122"/>
              <a:ea typeface="黑体" panose="02010609060101010101" pitchFamily="49" charset="-122"/>
            </a:endParaRPr>
          </a:p>
          <a:p>
            <a:pPr lvl="0" indent="446405">
              <a:lnSpc>
                <a:spcPct val="120000"/>
              </a:lnSpc>
              <a:buFont typeface="Wingdings" panose="05000000000000000000" pitchFamily="2" charset="2"/>
              <a:buNone/>
            </a:pPr>
            <a:r>
              <a:rPr lang="zh-CN" altLang="en-US" sz="2000" b="1" dirty="0">
                <a:latin typeface="黑体" panose="02010609060101010101" pitchFamily="49" charset="-122"/>
                <a:ea typeface="黑体" panose="02010609060101010101" pitchFamily="49" charset="-122"/>
              </a:rPr>
              <a:t>命令及显示信息如下：</a:t>
            </a:r>
            <a:endParaRPr lang="zh-CN" altLang="en-US" sz="2000" b="1" dirty="0">
              <a:latin typeface="黑体" panose="02010609060101010101" pitchFamily="49" charset="-122"/>
              <a:ea typeface="黑体" panose="02010609060101010101" pitchFamily="49" charset="-122"/>
            </a:endParaRPr>
          </a:p>
          <a:p>
            <a:pPr lvl="0" indent="446405">
              <a:lnSpc>
                <a:spcPct val="120000"/>
              </a:lnSpc>
              <a:buFont typeface="Wingdings" panose="05000000000000000000" pitchFamily="2" charset="2"/>
              <a:buNone/>
            </a:pPr>
            <a:r>
              <a:rPr lang="en-US" altLang="zh-CN" sz="2000" b="1" dirty="0">
                <a:latin typeface="黑体" panose="02010609060101010101" pitchFamily="49" charset="-122"/>
                <a:ea typeface="黑体" panose="02010609060101010101" pitchFamily="49" charset="-122"/>
              </a:rPr>
              <a:t>root@ubuntu:~# useradd -c </a:t>
            </a:r>
            <a:r>
              <a:rPr lang="zh-CN" altLang="en-US" sz="2000" b="1" dirty="0">
                <a:latin typeface="黑体" panose="02010609060101010101" pitchFamily="49" charset="-122"/>
                <a:ea typeface="黑体" panose="02010609060101010101" pitchFamily="49" charset="-122"/>
              </a:rPr>
              <a:t>张三</a:t>
            </a:r>
            <a:r>
              <a:rPr lang="en-US" altLang="zh-CN" sz="2000" b="1" dirty="0">
                <a:latin typeface="黑体" panose="02010609060101010101" pitchFamily="49" charset="-122"/>
                <a:ea typeface="黑体" panose="02010609060101010101" pitchFamily="49" charset="-122"/>
              </a:rPr>
              <a:t> zhang</a:t>
            </a:r>
            <a:endParaRPr lang="zh-CN" altLang="en-US" sz="2000" b="1" dirty="0">
              <a:latin typeface="黑体" panose="02010609060101010101" pitchFamily="49" charset="-122"/>
              <a:ea typeface="黑体" panose="02010609060101010101" pitchFamily="49" charset="-122"/>
            </a:endParaRPr>
          </a:p>
          <a:p>
            <a:pPr lvl="0" indent="446405">
              <a:lnSpc>
                <a:spcPct val="120000"/>
              </a:lnSpc>
              <a:buFont typeface="Wingdings" panose="05000000000000000000" pitchFamily="2" charset="2"/>
              <a:buNone/>
            </a:pPr>
            <a:r>
              <a:rPr lang="en-US" altLang="zh-CN" sz="2000" b="1" dirty="0">
                <a:latin typeface="黑体" panose="02010609060101010101" pitchFamily="49" charset="-122"/>
                <a:ea typeface="黑体" panose="02010609060101010101" pitchFamily="49" charset="-122"/>
              </a:rPr>
              <a:t>root@ubuntu:~# passwd zhang</a:t>
            </a:r>
            <a:endParaRPr lang="zh-CN" altLang="en-US" sz="2000" b="1" dirty="0">
              <a:latin typeface="黑体" panose="02010609060101010101" pitchFamily="49" charset="-122"/>
              <a:ea typeface="黑体" panose="02010609060101010101" pitchFamily="49" charset="-122"/>
            </a:endParaRPr>
          </a:p>
          <a:p>
            <a:pPr lvl="0" indent="446405">
              <a:lnSpc>
                <a:spcPct val="120000"/>
              </a:lnSpc>
              <a:buFont typeface="Wingdings" panose="05000000000000000000" pitchFamily="2" charset="2"/>
              <a:buNone/>
            </a:pPr>
            <a:r>
              <a:rPr lang="zh-CN" altLang="en-US" sz="2000" b="1" dirty="0">
                <a:latin typeface="黑体" panose="02010609060101010101" pitchFamily="49" charset="-122"/>
                <a:ea typeface="黑体" panose="02010609060101010101" pitchFamily="49" charset="-122"/>
              </a:rPr>
              <a:t>输入新的</a:t>
            </a:r>
            <a:r>
              <a:rPr lang="en-US" altLang="zh-CN" sz="2000" b="1" dirty="0">
                <a:latin typeface="黑体" panose="02010609060101010101" pitchFamily="49" charset="-122"/>
                <a:ea typeface="黑体" panose="02010609060101010101" pitchFamily="49" charset="-122"/>
              </a:rPr>
              <a:t>UNIX</a:t>
            </a:r>
            <a:r>
              <a:rPr lang="zh-CN" altLang="en-US" sz="2000" b="1" dirty="0">
                <a:latin typeface="黑体" panose="02010609060101010101" pitchFamily="49" charset="-122"/>
                <a:ea typeface="黑体" panose="02010609060101010101" pitchFamily="49" charset="-122"/>
              </a:rPr>
              <a:t>口令：</a:t>
            </a:r>
            <a:r>
              <a:rPr lang="en-US" altLang="zh-CN" sz="2000" b="1" dirty="0">
                <a:latin typeface="黑体" panose="02010609060101010101" pitchFamily="49" charset="-122"/>
                <a:ea typeface="黑体" panose="02010609060101010101" pitchFamily="49" charset="-122"/>
              </a:rPr>
              <a:t> </a:t>
            </a:r>
            <a:endParaRPr lang="zh-CN" altLang="en-US" sz="2000" b="1" dirty="0">
              <a:latin typeface="黑体" panose="02010609060101010101" pitchFamily="49" charset="-122"/>
              <a:ea typeface="黑体" panose="02010609060101010101" pitchFamily="49" charset="-122"/>
            </a:endParaRPr>
          </a:p>
          <a:p>
            <a:pPr lvl="0" indent="446405">
              <a:lnSpc>
                <a:spcPct val="120000"/>
              </a:lnSpc>
              <a:buFont typeface="Wingdings" panose="05000000000000000000" pitchFamily="2" charset="2"/>
              <a:buNone/>
            </a:pPr>
            <a:r>
              <a:rPr lang="zh-CN" altLang="en-US" sz="2000" b="1" dirty="0">
                <a:latin typeface="黑体" panose="02010609060101010101" pitchFamily="49" charset="-122"/>
                <a:ea typeface="黑体" panose="02010609060101010101" pitchFamily="49" charset="-122"/>
              </a:rPr>
              <a:t>重新输入新的</a:t>
            </a:r>
            <a:r>
              <a:rPr lang="en-US" altLang="zh-CN" sz="2000" b="1" dirty="0">
                <a:latin typeface="黑体" panose="02010609060101010101" pitchFamily="49" charset="-122"/>
                <a:ea typeface="黑体" panose="02010609060101010101" pitchFamily="49" charset="-122"/>
              </a:rPr>
              <a:t>UNIX</a:t>
            </a:r>
            <a:r>
              <a:rPr lang="zh-CN" altLang="en-US" sz="2000" b="1" dirty="0">
                <a:latin typeface="黑体" panose="02010609060101010101" pitchFamily="49" charset="-122"/>
                <a:ea typeface="黑体" panose="02010609060101010101" pitchFamily="49" charset="-122"/>
              </a:rPr>
              <a:t>口令：</a:t>
            </a:r>
            <a:r>
              <a:rPr lang="en-US" altLang="zh-CN" sz="2000" b="1" dirty="0">
                <a:latin typeface="黑体" panose="02010609060101010101" pitchFamily="49" charset="-122"/>
                <a:ea typeface="黑体" panose="02010609060101010101" pitchFamily="49" charset="-122"/>
              </a:rPr>
              <a:t> </a:t>
            </a:r>
            <a:endParaRPr lang="zh-CN" altLang="en-US" sz="2000" b="1" dirty="0">
              <a:latin typeface="黑体" panose="02010609060101010101" pitchFamily="49" charset="-122"/>
              <a:ea typeface="黑体" panose="02010609060101010101" pitchFamily="49" charset="-122"/>
            </a:endParaRPr>
          </a:p>
          <a:p>
            <a:pPr lvl="0" indent="446405">
              <a:lnSpc>
                <a:spcPct val="120000"/>
              </a:lnSpc>
              <a:buFont typeface="Wingdings" panose="05000000000000000000" pitchFamily="2" charset="2"/>
              <a:buNone/>
            </a:pPr>
            <a:r>
              <a:rPr lang="en-US" altLang="zh-CN" sz="2000" b="1" dirty="0">
                <a:latin typeface="黑体" panose="02010609060101010101" pitchFamily="49" charset="-122"/>
                <a:ea typeface="黑体" panose="02010609060101010101" pitchFamily="49" charset="-122"/>
              </a:rPr>
              <a:t>passwd</a:t>
            </a:r>
            <a:r>
              <a:rPr lang="zh-CN" altLang="en-US" sz="2000" b="1" dirty="0">
                <a:latin typeface="黑体" panose="02010609060101010101" pitchFamily="49" charset="-122"/>
                <a:ea typeface="黑体" panose="02010609060101010101" pitchFamily="49" charset="-122"/>
              </a:rPr>
              <a:t>：已成功更新密码</a:t>
            </a:r>
            <a:endParaRPr lang="en-US" altLang="zh-CN" sz="2000" b="1" dirty="0">
              <a:latin typeface="黑体" panose="02010609060101010101" pitchFamily="49" charset="-122"/>
              <a:ea typeface="黑体" panose="02010609060101010101" pitchFamily="49" charset="-122"/>
            </a:endParaRPr>
          </a:p>
          <a:p>
            <a:pPr lvl="0" indent="446405">
              <a:lnSpc>
                <a:spcPct val="120000"/>
              </a:lnSpc>
              <a:buFont typeface="Wingdings" panose="05000000000000000000" pitchFamily="2" charset="2"/>
              <a:buNone/>
            </a:pPr>
            <a:r>
              <a:rPr lang="zh-CN" altLang="en-US" sz="2000" b="1" dirty="0">
                <a:latin typeface="黑体" panose="02010609060101010101" pitchFamily="49" charset="-122"/>
                <a:ea typeface="黑体" panose="02010609060101010101" pitchFamily="49" charset="-122"/>
              </a:rPr>
              <a:t>用户可以通过查看</a:t>
            </a:r>
            <a:r>
              <a:rPr lang="en-US" altLang="zh-CN" sz="2000" b="1" dirty="0">
                <a:latin typeface="黑体" panose="02010609060101010101" pitchFamily="49" charset="-122"/>
                <a:ea typeface="黑体" panose="02010609060101010101" pitchFamily="49" charset="-122"/>
              </a:rPr>
              <a:t>/etc/passwd</a:t>
            </a:r>
            <a:r>
              <a:rPr lang="zh-CN" altLang="en-US" sz="2000" b="1" dirty="0">
                <a:latin typeface="黑体" panose="02010609060101010101" pitchFamily="49" charset="-122"/>
                <a:ea typeface="黑体" panose="02010609060101010101" pitchFamily="49" charset="-122"/>
              </a:rPr>
              <a:t>文件，来验证是否已经创建</a:t>
            </a:r>
            <a:r>
              <a:rPr lang="en-US" altLang="zh-CN" sz="2000" b="1" dirty="0">
                <a:latin typeface="黑体" panose="02010609060101010101" pitchFamily="49" charset="-122"/>
                <a:ea typeface="黑体" panose="02010609060101010101" pitchFamily="49" charset="-122"/>
              </a:rPr>
              <a:t>zhang</a:t>
            </a:r>
            <a:r>
              <a:rPr lang="zh-CN" altLang="en-US" sz="2000" b="1" dirty="0">
                <a:latin typeface="黑体" panose="02010609060101010101" pitchFamily="49" charset="-122"/>
                <a:ea typeface="黑体" panose="02010609060101010101" pitchFamily="49" charset="-122"/>
              </a:rPr>
              <a:t>用户。命令及结果显示如下：</a:t>
            </a:r>
            <a:endParaRPr lang="zh-CN" altLang="en-US" sz="2000" b="1" dirty="0">
              <a:latin typeface="黑体" panose="02010609060101010101" pitchFamily="49" charset="-122"/>
              <a:ea typeface="黑体" panose="02010609060101010101" pitchFamily="49" charset="-122"/>
            </a:endParaRPr>
          </a:p>
          <a:p>
            <a:pPr lvl="0" indent="446405">
              <a:lnSpc>
                <a:spcPct val="120000"/>
              </a:lnSpc>
              <a:buFont typeface="Wingdings" panose="05000000000000000000" pitchFamily="2" charset="2"/>
              <a:buNone/>
            </a:pPr>
            <a:r>
              <a:rPr lang="fr-FR" altLang="zh-CN" sz="2000" b="1" dirty="0">
                <a:latin typeface="黑体" panose="02010609060101010101" pitchFamily="49" charset="-122"/>
                <a:ea typeface="黑体" panose="02010609060101010101" pitchFamily="49" charset="-122"/>
              </a:rPr>
              <a:t>root@ubuntu:~# cat /etc/passwd | grep </a:t>
            </a:r>
            <a:r>
              <a:rPr lang="en-US" altLang="zh-CN" sz="2000" b="1" dirty="0">
                <a:latin typeface="黑体" panose="02010609060101010101" pitchFamily="49" charset="-122"/>
                <a:ea typeface="黑体" panose="02010609060101010101" pitchFamily="49" charset="-122"/>
              </a:rPr>
              <a:t>zhang</a:t>
            </a:r>
            <a:endParaRPr lang="zh-CN" altLang="en-US" sz="2000" b="1" dirty="0">
              <a:latin typeface="黑体" panose="02010609060101010101" pitchFamily="49" charset="-122"/>
              <a:ea typeface="黑体" panose="02010609060101010101" pitchFamily="49" charset="-122"/>
            </a:endParaRPr>
          </a:p>
          <a:p>
            <a:pPr lvl="0" indent="446405">
              <a:lnSpc>
                <a:spcPct val="120000"/>
              </a:lnSpc>
              <a:buFont typeface="Wingdings" panose="05000000000000000000" pitchFamily="2" charset="2"/>
              <a:buNone/>
            </a:pPr>
            <a:r>
              <a:rPr lang="fr-FR" altLang="zh-CN" sz="2000" b="1" dirty="0">
                <a:latin typeface="黑体" panose="02010609060101010101" pitchFamily="49" charset="-122"/>
                <a:ea typeface="黑体" panose="02010609060101010101" pitchFamily="49" charset="-122"/>
              </a:rPr>
              <a:t>zhang:x:1001:1001:</a:t>
            </a:r>
            <a:r>
              <a:rPr lang="zh-CN" altLang="en-US" sz="2000" b="1" dirty="0">
                <a:latin typeface="黑体" panose="02010609060101010101" pitchFamily="49" charset="-122"/>
                <a:ea typeface="黑体" panose="02010609060101010101" pitchFamily="49" charset="-122"/>
              </a:rPr>
              <a:t>张三</a:t>
            </a:r>
            <a:r>
              <a:rPr lang="fr-FR" altLang="zh-CN" sz="2000" b="1" dirty="0">
                <a:latin typeface="黑体" panose="02010609060101010101" pitchFamily="49" charset="-122"/>
                <a:ea typeface="黑体" panose="02010609060101010101" pitchFamily="49" charset="-122"/>
              </a:rPr>
              <a:t>:/home/zhang:/bin/sh</a:t>
            </a:r>
            <a:endParaRPr lang="zh-CN" altLang="en-US" sz="2000" b="1" dirty="0">
              <a:latin typeface="黑体" panose="02010609060101010101" pitchFamily="49" charset="-122"/>
              <a:ea typeface="黑体" panose="02010609060101010101" pitchFamily="49" charset="-122"/>
            </a:endParaRPr>
          </a:p>
          <a:p>
            <a:pPr lvl="0" indent="446405">
              <a:buFont typeface="Wingdings" panose="05000000000000000000" pitchFamily="2" charset="2"/>
              <a:buNone/>
            </a:pPr>
            <a:endParaRPr lang="zh-CN" altLang="en-US" dirty="0">
              <a:latin typeface="Century Schoolbook" panose="02040604050505020304" pitchFamily="18" charset="0"/>
              <a:ea typeface="宋体" panose="02010600030101010101" pitchFamily="2" charset="-122"/>
            </a:endParaRPr>
          </a:p>
          <a:p>
            <a:pPr lvl="0" indent="446405">
              <a:buFont typeface="Wingdings" panose="05000000000000000000" pitchFamily="2" charset="2"/>
              <a:buNone/>
            </a:pPr>
            <a:endParaRPr lang="zh-CN" altLang="en-US" dirty="0">
              <a:latin typeface="Century Schoolbook" panose="02040604050505020304" pitchFamily="18" charset="0"/>
              <a:ea typeface="宋体" panose="02010600030101010101" pitchFamily="2" charset="-122"/>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889" name="TextBox 2"/>
          <p:cNvSpPr txBox="1"/>
          <p:nvPr/>
        </p:nvSpPr>
        <p:spPr>
          <a:xfrm>
            <a:off x="539750" y="1404938"/>
            <a:ext cx="8143875" cy="4678362"/>
          </a:xfrm>
          <a:prstGeom prst="rect">
            <a:avLst/>
          </a:prstGeom>
          <a:noFill/>
          <a:ln w="9525">
            <a:noFill/>
          </a:ln>
        </p:spPr>
        <p:txBody>
          <a:bodyPr anchor="t">
            <a:spAutoFit/>
          </a:bodyPr>
          <a:p>
            <a:pPr lvl="0" indent="446405">
              <a:buFont typeface="Wingdings" panose="05000000000000000000" pitchFamily="2" charset="2"/>
              <a:buNone/>
            </a:pPr>
            <a:r>
              <a:rPr lang="en-US" altLang="zh-CN" sz="2000" b="1" dirty="0">
                <a:solidFill>
                  <a:srgbClr val="FF0000"/>
                </a:solidFill>
                <a:latin typeface="黑体" panose="02010609060101010101" pitchFamily="49" charset="-122"/>
                <a:ea typeface="黑体" panose="02010609060101010101" pitchFamily="49" charset="-122"/>
              </a:rPr>
              <a:t>【</a:t>
            </a:r>
            <a:r>
              <a:rPr lang="zh-CN" altLang="en-US" sz="2000" b="1" dirty="0">
                <a:solidFill>
                  <a:srgbClr val="FF0000"/>
                </a:solidFill>
                <a:latin typeface="黑体" panose="02010609060101010101" pitchFamily="49" charset="-122"/>
                <a:ea typeface="黑体" panose="02010609060101010101" pitchFamily="49" charset="-122"/>
              </a:rPr>
              <a:t>例</a:t>
            </a:r>
            <a:r>
              <a:rPr lang="en-US" altLang="zh-CN" sz="2000" b="1" dirty="0">
                <a:solidFill>
                  <a:srgbClr val="FF0000"/>
                </a:solidFill>
                <a:latin typeface="黑体" panose="02010609060101010101" pitchFamily="49" charset="-122"/>
                <a:ea typeface="黑体" panose="02010609060101010101" pitchFamily="49" charset="-122"/>
              </a:rPr>
              <a:t>】  </a:t>
            </a:r>
            <a:r>
              <a:rPr lang="zh-CN" altLang="en-US" sz="2000" b="1" dirty="0">
                <a:latin typeface="黑体" panose="02010609060101010101" pitchFamily="49" charset="-122"/>
                <a:ea typeface="黑体" panose="02010609060101010101" pitchFamily="49" charset="-122"/>
              </a:rPr>
              <a:t>创建用户</a:t>
            </a:r>
            <a:r>
              <a:rPr lang="en-US" altLang="zh-CN" sz="2000" b="1" dirty="0">
                <a:latin typeface="黑体" panose="02010609060101010101" pitchFamily="49" charset="-122"/>
                <a:ea typeface="黑体" panose="02010609060101010101" pitchFamily="49" charset="-122"/>
              </a:rPr>
              <a:t>zhang1</a:t>
            </a:r>
            <a:r>
              <a:rPr lang="zh-CN" altLang="en-US" sz="2000" b="1" dirty="0">
                <a:latin typeface="黑体" panose="02010609060101010101" pitchFamily="49" charset="-122"/>
                <a:ea typeface="黑体" panose="02010609060101010101" pitchFamily="49" charset="-122"/>
              </a:rPr>
              <a:t>，如果该用户宿主目录（</a:t>
            </a:r>
            <a:r>
              <a:rPr lang="en-US" altLang="zh-CN" sz="2000" b="1" dirty="0">
                <a:latin typeface="黑体" panose="02010609060101010101" pitchFamily="49" charset="-122"/>
                <a:ea typeface="黑体" panose="02010609060101010101" pitchFamily="49" charset="-122"/>
              </a:rPr>
              <a:t>/home/zhang1</a:t>
            </a:r>
            <a:r>
              <a:rPr lang="zh-CN" altLang="en-US" sz="2000" b="1" dirty="0">
                <a:latin typeface="黑体" panose="02010609060101010101" pitchFamily="49" charset="-122"/>
                <a:ea typeface="黑体" panose="02010609060101010101" pitchFamily="49" charset="-122"/>
              </a:rPr>
              <a:t>）不存在，自动创建该宿主目录，并查看是否创建成功。</a:t>
            </a:r>
            <a:endParaRPr lang="zh-CN" altLang="en-US" sz="2000" b="1" dirty="0">
              <a:latin typeface="黑体" panose="02010609060101010101" pitchFamily="49" charset="-122"/>
              <a:ea typeface="黑体" panose="02010609060101010101" pitchFamily="49" charset="-122"/>
            </a:endParaRPr>
          </a:p>
          <a:p>
            <a:pPr lvl="0" indent="446405">
              <a:buFont typeface="Wingdings" panose="05000000000000000000" pitchFamily="2" charset="2"/>
              <a:buNone/>
            </a:pPr>
            <a:r>
              <a:rPr lang="zh-CN" altLang="en-US" sz="2000" b="1" dirty="0">
                <a:latin typeface="黑体" panose="02010609060101010101" pitchFamily="49" charset="-122"/>
                <a:ea typeface="黑体" panose="02010609060101010101" pitchFamily="49" charset="-122"/>
              </a:rPr>
              <a:t>命令及结果显示如下：</a:t>
            </a:r>
            <a:endParaRPr lang="zh-CN" altLang="en-US" sz="2000" b="1" dirty="0">
              <a:latin typeface="黑体" panose="02010609060101010101" pitchFamily="49" charset="-122"/>
              <a:ea typeface="黑体" panose="02010609060101010101" pitchFamily="49" charset="-122"/>
            </a:endParaRPr>
          </a:p>
          <a:p>
            <a:pPr lvl="0" indent="446405">
              <a:buFont typeface="Wingdings" panose="05000000000000000000" pitchFamily="2" charset="2"/>
              <a:buNone/>
            </a:pPr>
            <a:r>
              <a:rPr lang="fr-FR" altLang="zh-CN" sz="2000" b="1" dirty="0">
                <a:latin typeface="黑体" panose="02010609060101010101" pitchFamily="49" charset="-122"/>
                <a:ea typeface="黑体" panose="02010609060101010101" pitchFamily="49" charset="-122"/>
              </a:rPr>
              <a:t>root@ubuntu:~# useradd -m zhang1 	</a:t>
            </a:r>
            <a:endParaRPr lang="zh-CN" altLang="en-US" sz="2000" b="1" dirty="0">
              <a:latin typeface="黑体" panose="02010609060101010101" pitchFamily="49" charset="-122"/>
              <a:ea typeface="黑体" panose="02010609060101010101" pitchFamily="49" charset="-122"/>
            </a:endParaRPr>
          </a:p>
          <a:p>
            <a:pPr lvl="0" indent="446405">
              <a:buFont typeface="Wingdings" panose="05000000000000000000" pitchFamily="2" charset="2"/>
              <a:buNone/>
            </a:pPr>
            <a:r>
              <a:rPr lang="fr-FR" altLang="zh-CN" sz="2000" b="1" dirty="0">
                <a:latin typeface="黑体" panose="02010609060101010101" pitchFamily="49" charset="-122"/>
                <a:ea typeface="黑体" panose="02010609060101010101" pitchFamily="49" charset="-122"/>
              </a:rPr>
              <a:t>root@ubuntu:~# cat /etc/passwd | grep zhang1</a:t>
            </a:r>
            <a:endParaRPr lang="zh-CN" altLang="en-US" sz="2000" b="1" dirty="0">
              <a:latin typeface="黑体" panose="02010609060101010101" pitchFamily="49" charset="-122"/>
              <a:ea typeface="黑体" panose="02010609060101010101" pitchFamily="49" charset="-122"/>
            </a:endParaRPr>
          </a:p>
          <a:p>
            <a:pPr lvl="0" indent="446405">
              <a:buFont typeface="Wingdings" panose="05000000000000000000" pitchFamily="2" charset="2"/>
              <a:buNone/>
            </a:pPr>
            <a:r>
              <a:rPr lang="en-US" altLang="zh-CN" sz="2000" b="1" dirty="0">
                <a:latin typeface="黑体" panose="02010609060101010101" pitchFamily="49" charset="-122"/>
                <a:ea typeface="黑体" panose="02010609060101010101" pitchFamily="49" charset="-122"/>
              </a:rPr>
              <a:t>zhang1:x:1002:1002::/home/zhang1:/bin/sh</a:t>
            </a:r>
            <a:endParaRPr lang="zh-CN" altLang="en-US" sz="2000" b="1" dirty="0">
              <a:latin typeface="黑体" panose="02010609060101010101" pitchFamily="49" charset="-122"/>
              <a:ea typeface="黑体" panose="02010609060101010101" pitchFamily="49" charset="-122"/>
            </a:endParaRPr>
          </a:p>
          <a:p>
            <a:pPr lvl="0" indent="446405">
              <a:buFont typeface="Wingdings" panose="05000000000000000000" pitchFamily="2" charset="2"/>
              <a:buNone/>
            </a:pPr>
            <a:r>
              <a:rPr lang="en-US" altLang="zh-CN" sz="2000" b="1" dirty="0">
                <a:latin typeface="黑体" panose="02010609060101010101" pitchFamily="49" charset="-122"/>
                <a:ea typeface="黑体" panose="02010609060101010101" pitchFamily="49" charset="-122"/>
              </a:rPr>
              <a:t>root@ubuntu:~# ls  /home/</a:t>
            </a:r>
            <a:endParaRPr lang="zh-CN" altLang="en-US" sz="2000" b="1" dirty="0">
              <a:latin typeface="黑体" panose="02010609060101010101" pitchFamily="49" charset="-122"/>
              <a:ea typeface="黑体" panose="02010609060101010101" pitchFamily="49" charset="-122"/>
            </a:endParaRPr>
          </a:p>
          <a:p>
            <a:pPr lvl="0" indent="446405">
              <a:buFont typeface="Wingdings" panose="05000000000000000000" pitchFamily="2" charset="2"/>
              <a:buNone/>
            </a:pPr>
            <a:r>
              <a:rPr lang="en-US" altLang="zh-CN" sz="2000" b="1" dirty="0">
                <a:latin typeface="黑体" panose="02010609060101010101" pitchFamily="49" charset="-122"/>
                <a:ea typeface="黑体" panose="02010609060101010101" pitchFamily="49" charset="-122"/>
              </a:rPr>
              <a:t>user  zhang1</a:t>
            </a:r>
            <a:endParaRPr lang="zh-CN" altLang="en-US" sz="2000" b="1" dirty="0">
              <a:latin typeface="黑体" panose="02010609060101010101" pitchFamily="49" charset="-122"/>
              <a:ea typeface="黑体" panose="02010609060101010101" pitchFamily="49" charset="-122"/>
            </a:endParaRPr>
          </a:p>
          <a:p>
            <a:pPr lvl="0" indent="446405">
              <a:buFont typeface="Wingdings" panose="05000000000000000000" pitchFamily="2" charset="2"/>
              <a:buNone/>
            </a:pPr>
            <a:r>
              <a:rPr lang="en-US" altLang="zh-CN" sz="2000" b="1" dirty="0">
                <a:solidFill>
                  <a:srgbClr val="FF0000"/>
                </a:solidFill>
                <a:latin typeface="黑体" panose="02010609060101010101" pitchFamily="49" charset="-122"/>
                <a:ea typeface="黑体" panose="02010609060101010101" pitchFamily="49" charset="-122"/>
              </a:rPr>
              <a:t>【</a:t>
            </a:r>
            <a:r>
              <a:rPr lang="zh-CN" altLang="en-US" sz="2000" b="1" dirty="0">
                <a:solidFill>
                  <a:srgbClr val="FF0000"/>
                </a:solidFill>
                <a:latin typeface="黑体" panose="02010609060101010101" pitchFamily="49" charset="-122"/>
                <a:ea typeface="黑体" panose="02010609060101010101" pitchFamily="49" charset="-122"/>
              </a:rPr>
              <a:t>例</a:t>
            </a:r>
            <a:r>
              <a:rPr lang="en-US" altLang="zh-CN" sz="2000" b="1" dirty="0">
                <a:solidFill>
                  <a:srgbClr val="FF0000"/>
                </a:solidFill>
                <a:latin typeface="黑体" panose="02010609060101010101" pitchFamily="49" charset="-122"/>
                <a:ea typeface="黑体" panose="02010609060101010101" pitchFamily="49" charset="-122"/>
              </a:rPr>
              <a:t>】</a:t>
            </a:r>
            <a:r>
              <a:rPr lang="en-US" altLang="zh-CN" sz="2000" b="1" dirty="0">
                <a:latin typeface="黑体" panose="02010609060101010101" pitchFamily="49" charset="-122"/>
                <a:ea typeface="黑体" panose="02010609060101010101" pitchFamily="49" charset="-122"/>
              </a:rPr>
              <a:t>  </a:t>
            </a:r>
            <a:r>
              <a:rPr lang="zh-CN" altLang="en-US" sz="2000" b="1" dirty="0">
                <a:latin typeface="黑体" panose="02010609060101010101" pitchFamily="49" charset="-122"/>
                <a:ea typeface="黑体" panose="02010609060101010101" pitchFamily="49" charset="-122"/>
              </a:rPr>
              <a:t>创建用户</a:t>
            </a:r>
            <a:r>
              <a:rPr lang="en-US" altLang="zh-CN" sz="2000" b="1" dirty="0">
                <a:latin typeface="黑体" panose="02010609060101010101" pitchFamily="49" charset="-122"/>
                <a:ea typeface="黑体" panose="02010609060101010101" pitchFamily="49" charset="-122"/>
              </a:rPr>
              <a:t>zhang2</a:t>
            </a:r>
            <a:r>
              <a:rPr lang="zh-CN" altLang="en-US" sz="2000" b="1" dirty="0">
                <a:latin typeface="黑体" panose="02010609060101010101" pitchFamily="49" charset="-122"/>
                <a:ea typeface="黑体" panose="02010609060101010101" pitchFamily="49" charset="-122"/>
              </a:rPr>
              <a:t>，并设置其用户宿主目录为“</a:t>
            </a:r>
            <a:r>
              <a:rPr lang="en-US" altLang="zh-CN" sz="2000" b="1" dirty="0">
                <a:latin typeface="黑体" panose="02010609060101010101" pitchFamily="49" charset="-122"/>
                <a:ea typeface="黑体" panose="02010609060101010101" pitchFamily="49" charset="-122"/>
              </a:rPr>
              <a:t>/home/uszhang</a:t>
            </a:r>
            <a:r>
              <a:rPr lang="zh-CN" altLang="en-US" sz="2000" b="1" dirty="0">
                <a:latin typeface="黑体" panose="02010609060101010101" pitchFamily="49" charset="-122"/>
                <a:ea typeface="黑体" panose="02010609060101010101" pitchFamily="49" charset="-122"/>
              </a:rPr>
              <a:t>”，并查看该用户是否创建成功。</a:t>
            </a:r>
            <a:endParaRPr lang="zh-CN" altLang="en-US" sz="2000" b="1" dirty="0">
              <a:latin typeface="黑体" panose="02010609060101010101" pitchFamily="49" charset="-122"/>
              <a:ea typeface="黑体" panose="02010609060101010101" pitchFamily="49" charset="-122"/>
            </a:endParaRPr>
          </a:p>
          <a:p>
            <a:pPr lvl="0" indent="446405">
              <a:buFont typeface="Wingdings" panose="05000000000000000000" pitchFamily="2" charset="2"/>
              <a:buNone/>
            </a:pPr>
            <a:r>
              <a:rPr lang="zh-CN" altLang="en-US" sz="2000" b="1" dirty="0">
                <a:latin typeface="黑体" panose="02010609060101010101" pitchFamily="49" charset="-122"/>
                <a:ea typeface="黑体" panose="02010609060101010101" pitchFamily="49" charset="-122"/>
              </a:rPr>
              <a:t>命令及结果显示如下：</a:t>
            </a:r>
            <a:endParaRPr lang="zh-CN" altLang="en-US" sz="2000" b="1" dirty="0">
              <a:latin typeface="黑体" panose="02010609060101010101" pitchFamily="49" charset="-122"/>
              <a:ea typeface="黑体" panose="02010609060101010101" pitchFamily="49" charset="-122"/>
            </a:endParaRPr>
          </a:p>
          <a:p>
            <a:pPr lvl="0" indent="446405">
              <a:buFont typeface="Wingdings" panose="05000000000000000000" pitchFamily="2" charset="2"/>
              <a:buNone/>
            </a:pPr>
            <a:r>
              <a:rPr lang="en-US" altLang="zh-CN" sz="2000" b="1" dirty="0">
                <a:latin typeface="黑体" panose="02010609060101010101" pitchFamily="49" charset="-122"/>
                <a:ea typeface="黑体" panose="02010609060101010101" pitchFamily="49" charset="-122"/>
              </a:rPr>
              <a:t>root@ubuntu:~# useradd -d /home/uszhang zhang2</a:t>
            </a:r>
            <a:endParaRPr lang="zh-CN" altLang="en-US" sz="2000" b="1" dirty="0">
              <a:latin typeface="黑体" panose="02010609060101010101" pitchFamily="49" charset="-122"/>
              <a:ea typeface="黑体" panose="02010609060101010101" pitchFamily="49" charset="-122"/>
            </a:endParaRPr>
          </a:p>
          <a:p>
            <a:pPr lvl="0" indent="446405">
              <a:buFont typeface="Wingdings" panose="05000000000000000000" pitchFamily="2" charset="2"/>
              <a:buNone/>
            </a:pPr>
            <a:r>
              <a:rPr lang="fr-FR" altLang="zh-CN" sz="2000" b="1" dirty="0">
                <a:latin typeface="黑体" panose="02010609060101010101" pitchFamily="49" charset="-122"/>
                <a:ea typeface="黑体" panose="02010609060101010101" pitchFamily="49" charset="-122"/>
              </a:rPr>
              <a:t>root@ubuntu:~# cat /etc/passwd | grep </a:t>
            </a:r>
            <a:r>
              <a:rPr lang="en-US" altLang="zh-CN" sz="2000" b="1" dirty="0">
                <a:latin typeface="黑体" panose="02010609060101010101" pitchFamily="49" charset="-122"/>
                <a:ea typeface="黑体" panose="02010609060101010101" pitchFamily="49" charset="-122"/>
              </a:rPr>
              <a:t>zhang2</a:t>
            </a:r>
            <a:endParaRPr lang="zh-CN" altLang="en-US" sz="2000" b="1" dirty="0">
              <a:latin typeface="黑体" panose="02010609060101010101" pitchFamily="49" charset="-122"/>
              <a:ea typeface="黑体" panose="02010609060101010101" pitchFamily="49" charset="-122"/>
            </a:endParaRPr>
          </a:p>
          <a:p>
            <a:pPr lvl="0" indent="446405">
              <a:buFont typeface="Wingdings" panose="05000000000000000000" pitchFamily="2" charset="2"/>
              <a:buNone/>
            </a:pPr>
            <a:r>
              <a:rPr lang="en-US" altLang="zh-CN" sz="2000" b="1" dirty="0">
                <a:latin typeface="黑体" panose="02010609060101010101" pitchFamily="49" charset="-122"/>
                <a:ea typeface="黑体" panose="02010609060101010101" pitchFamily="49" charset="-122"/>
              </a:rPr>
              <a:t>zhang2:x:1003:1003::/home/uszhang:/bin/sh</a:t>
            </a:r>
            <a:endParaRPr lang="zh-CN" altLang="en-US" sz="2000" b="1" dirty="0">
              <a:latin typeface="黑体" panose="02010609060101010101" pitchFamily="49" charset="-122"/>
              <a:ea typeface="黑体" panose="02010609060101010101" pitchFamily="49" charset="-122"/>
            </a:endParaRPr>
          </a:p>
          <a:p>
            <a:pPr lvl="0" indent="446405">
              <a:buFont typeface="Wingdings" panose="05000000000000000000" pitchFamily="2" charset="2"/>
              <a:buNone/>
            </a:pPr>
            <a:endParaRPr lang="zh-CN" altLang="en-US" dirty="0">
              <a:latin typeface="Century Schoolbook" panose="02040604050505020304" pitchFamily="18" charset="0"/>
              <a:ea typeface="宋体" panose="02010600030101010101" pitchFamily="2" charset="-122"/>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3" name="TextBox 2"/>
          <p:cNvSpPr txBox="1"/>
          <p:nvPr/>
        </p:nvSpPr>
        <p:spPr>
          <a:xfrm>
            <a:off x="468313" y="1519238"/>
            <a:ext cx="8286750" cy="4802187"/>
          </a:xfrm>
          <a:prstGeom prst="rect">
            <a:avLst/>
          </a:prstGeom>
          <a:noFill/>
          <a:ln w="9525">
            <a:noFill/>
          </a:ln>
        </p:spPr>
        <p:txBody>
          <a:bodyPr anchor="t">
            <a:spAutoFit/>
          </a:bodyPr>
          <a:p>
            <a:pPr lvl="0" indent="446405">
              <a:lnSpc>
                <a:spcPct val="120000"/>
              </a:lnSpc>
              <a:buFont typeface="Wingdings" panose="05000000000000000000" pitchFamily="2" charset="2"/>
              <a:buNone/>
            </a:pPr>
            <a:r>
              <a:rPr lang="en-US" altLang="zh-CN" sz="2000" b="1" dirty="0">
                <a:solidFill>
                  <a:srgbClr val="FF0000"/>
                </a:solidFill>
                <a:latin typeface="黑体" panose="02010609060101010101" pitchFamily="49" charset="-122"/>
                <a:ea typeface="黑体" panose="02010609060101010101" pitchFamily="49" charset="-122"/>
              </a:rPr>
              <a:t>【</a:t>
            </a:r>
            <a:r>
              <a:rPr lang="zh-CN" altLang="en-US" sz="2000" b="1" dirty="0">
                <a:solidFill>
                  <a:srgbClr val="FF0000"/>
                </a:solidFill>
                <a:latin typeface="黑体" panose="02010609060101010101" pitchFamily="49" charset="-122"/>
                <a:ea typeface="黑体" panose="02010609060101010101" pitchFamily="49" charset="-122"/>
              </a:rPr>
              <a:t>例</a:t>
            </a:r>
            <a:r>
              <a:rPr lang="en-US" altLang="zh-CN" sz="2000" b="1" dirty="0">
                <a:solidFill>
                  <a:srgbClr val="FF0000"/>
                </a:solidFill>
                <a:latin typeface="黑体" panose="02010609060101010101" pitchFamily="49" charset="-122"/>
                <a:ea typeface="黑体" panose="02010609060101010101" pitchFamily="49" charset="-122"/>
              </a:rPr>
              <a:t>】  </a:t>
            </a:r>
            <a:r>
              <a:rPr lang="zh-CN" altLang="en-US" sz="2000" b="1" dirty="0">
                <a:latin typeface="黑体" panose="02010609060101010101" pitchFamily="49" charset="-122"/>
                <a:ea typeface="黑体" panose="02010609060101010101" pitchFamily="49" charset="-122"/>
              </a:rPr>
              <a:t>创建用户</a:t>
            </a:r>
            <a:r>
              <a:rPr lang="en-US" altLang="zh-CN" sz="2000" b="1" dirty="0">
                <a:latin typeface="黑体" panose="02010609060101010101" pitchFamily="49" charset="-122"/>
                <a:ea typeface="黑体" panose="02010609060101010101" pitchFamily="49" charset="-122"/>
              </a:rPr>
              <a:t>zhang3</a:t>
            </a:r>
            <a:r>
              <a:rPr lang="zh-CN" altLang="en-US" sz="2000" b="1" dirty="0">
                <a:latin typeface="黑体" panose="02010609060101010101" pitchFamily="49" charset="-122"/>
                <a:ea typeface="黑体" panose="02010609060101010101" pitchFamily="49" charset="-122"/>
              </a:rPr>
              <a:t>，并将其登录</a:t>
            </a:r>
            <a:r>
              <a:rPr lang="en-US" altLang="zh-CN" sz="2000" b="1" dirty="0">
                <a:latin typeface="黑体" panose="02010609060101010101" pitchFamily="49" charset="-122"/>
                <a:ea typeface="黑体" panose="02010609060101010101" pitchFamily="49" charset="-122"/>
              </a:rPr>
              <a:t>shell</a:t>
            </a:r>
            <a:r>
              <a:rPr lang="zh-CN" altLang="en-US" sz="2000" b="1" dirty="0">
                <a:latin typeface="黑体" panose="02010609060101010101" pitchFamily="49" charset="-122"/>
                <a:ea typeface="黑体" panose="02010609060101010101" pitchFamily="49" charset="-122"/>
              </a:rPr>
              <a:t>设置为</a:t>
            </a:r>
            <a:r>
              <a:rPr lang="en-US" altLang="zh-CN" sz="2000" b="1" dirty="0">
                <a:latin typeface="黑体" panose="02010609060101010101" pitchFamily="49" charset="-122"/>
                <a:ea typeface="黑体" panose="02010609060101010101" pitchFamily="49" charset="-122"/>
              </a:rPr>
              <a:t>/bin/bash</a:t>
            </a:r>
            <a:r>
              <a:rPr lang="zh-CN" altLang="en-US" sz="2000" b="1" dirty="0">
                <a:latin typeface="黑体" panose="02010609060101010101" pitchFamily="49" charset="-122"/>
                <a:ea typeface="黑体" panose="02010609060101010101" pitchFamily="49" charset="-122"/>
              </a:rPr>
              <a:t>类型，并查看该用户是否创建成功。</a:t>
            </a:r>
            <a:endParaRPr lang="zh-CN" altLang="en-US" sz="2000" b="1" dirty="0">
              <a:latin typeface="黑体" panose="02010609060101010101" pitchFamily="49" charset="-122"/>
              <a:ea typeface="黑体" panose="02010609060101010101" pitchFamily="49" charset="-122"/>
            </a:endParaRPr>
          </a:p>
          <a:p>
            <a:pPr lvl="0" indent="446405">
              <a:lnSpc>
                <a:spcPct val="120000"/>
              </a:lnSpc>
              <a:buFont typeface="Wingdings" panose="05000000000000000000" pitchFamily="2" charset="2"/>
              <a:buNone/>
            </a:pPr>
            <a:r>
              <a:rPr lang="zh-CN" altLang="en-US" sz="2000" b="1" dirty="0">
                <a:latin typeface="黑体" panose="02010609060101010101" pitchFamily="49" charset="-122"/>
                <a:ea typeface="黑体" panose="02010609060101010101" pitchFamily="49" charset="-122"/>
              </a:rPr>
              <a:t>命令及结果显示如下：</a:t>
            </a:r>
            <a:endParaRPr lang="zh-CN" altLang="en-US" sz="2000" b="1" dirty="0">
              <a:latin typeface="黑体" panose="02010609060101010101" pitchFamily="49" charset="-122"/>
              <a:ea typeface="黑体" panose="02010609060101010101" pitchFamily="49" charset="-122"/>
            </a:endParaRPr>
          </a:p>
          <a:p>
            <a:pPr lvl="0" indent="446405">
              <a:lnSpc>
                <a:spcPct val="120000"/>
              </a:lnSpc>
              <a:buFont typeface="Wingdings" panose="05000000000000000000" pitchFamily="2" charset="2"/>
              <a:buNone/>
            </a:pPr>
            <a:r>
              <a:rPr lang="en-US" altLang="zh-CN" sz="2000" b="1" dirty="0">
                <a:latin typeface="黑体" panose="02010609060101010101" pitchFamily="49" charset="-122"/>
                <a:ea typeface="黑体" panose="02010609060101010101" pitchFamily="49" charset="-122"/>
              </a:rPr>
              <a:t>root@ubuntu:~# useradd -s /bin/bash zhang3</a:t>
            </a:r>
            <a:endParaRPr lang="zh-CN" altLang="en-US" sz="2000" b="1" dirty="0">
              <a:latin typeface="黑体" panose="02010609060101010101" pitchFamily="49" charset="-122"/>
              <a:ea typeface="黑体" panose="02010609060101010101" pitchFamily="49" charset="-122"/>
            </a:endParaRPr>
          </a:p>
          <a:p>
            <a:pPr lvl="0" indent="446405">
              <a:lnSpc>
                <a:spcPct val="120000"/>
              </a:lnSpc>
              <a:buFont typeface="Wingdings" panose="05000000000000000000" pitchFamily="2" charset="2"/>
              <a:buNone/>
            </a:pPr>
            <a:r>
              <a:rPr lang="fr-FR" altLang="zh-CN" sz="2000" b="1" dirty="0">
                <a:latin typeface="黑体" panose="02010609060101010101" pitchFamily="49" charset="-122"/>
                <a:ea typeface="黑体" panose="02010609060101010101" pitchFamily="49" charset="-122"/>
              </a:rPr>
              <a:t>root@ubuntu:~# cat /etc/passwd | grep </a:t>
            </a:r>
            <a:r>
              <a:rPr lang="en-US" altLang="zh-CN" sz="2000" b="1" dirty="0">
                <a:latin typeface="黑体" panose="02010609060101010101" pitchFamily="49" charset="-122"/>
                <a:ea typeface="黑体" panose="02010609060101010101" pitchFamily="49" charset="-122"/>
              </a:rPr>
              <a:t>zhang3</a:t>
            </a:r>
            <a:endParaRPr lang="zh-CN" altLang="en-US" sz="2000" b="1" dirty="0">
              <a:latin typeface="黑体" panose="02010609060101010101" pitchFamily="49" charset="-122"/>
              <a:ea typeface="黑体" panose="02010609060101010101" pitchFamily="49" charset="-122"/>
            </a:endParaRPr>
          </a:p>
          <a:p>
            <a:pPr lvl="0" indent="446405">
              <a:lnSpc>
                <a:spcPct val="120000"/>
              </a:lnSpc>
              <a:buFont typeface="Wingdings" panose="05000000000000000000" pitchFamily="2" charset="2"/>
              <a:buNone/>
            </a:pPr>
            <a:r>
              <a:rPr lang="en-US" altLang="zh-CN" sz="2000" b="1" dirty="0">
                <a:latin typeface="黑体" panose="02010609060101010101" pitchFamily="49" charset="-122"/>
                <a:ea typeface="黑体" panose="02010609060101010101" pitchFamily="49" charset="-122"/>
              </a:rPr>
              <a:t>zhang3:x:1004:1004::/home/zhang3:/bin/bash</a:t>
            </a:r>
            <a:endParaRPr lang="zh-CN" altLang="en-US" sz="2000" b="1" dirty="0">
              <a:latin typeface="黑体" panose="02010609060101010101" pitchFamily="49" charset="-122"/>
              <a:ea typeface="黑体" panose="02010609060101010101" pitchFamily="49" charset="-122"/>
            </a:endParaRPr>
          </a:p>
          <a:p>
            <a:pPr lvl="0" indent="446405">
              <a:lnSpc>
                <a:spcPct val="120000"/>
              </a:lnSpc>
              <a:buFont typeface="Wingdings" panose="05000000000000000000" pitchFamily="2" charset="2"/>
              <a:buNone/>
            </a:pPr>
            <a:r>
              <a:rPr lang="en-US" altLang="zh-CN" sz="2000" b="1" dirty="0">
                <a:solidFill>
                  <a:srgbClr val="FF0000"/>
                </a:solidFill>
                <a:latin typeface="黑体" panose="02010609060101010101" pitchFamily="49" charset="-122"/>
                <a:ea typeface="黑体" panose="02010609060101010101" pitchFamily="49" charset="-122"/>
              </a:rPr>
              <a:t>【</a:t>
            </a:r>
            <a:r>
              <a:rPr lang="zh-CN" altLang="en-US" sz="2000" b="1" dirty="0">
                <a:solidFill>
                  <a:srgbClr val="FF0000"/>
                </a:solidFill>
                <a:latin typeface="黑体" panose="02010609060101010101" pitchFamily="49" charset="-122"/>
                <a:ea typeface="黑体" panose="02010609060101010101" pitchFamily="49" charset="-122"/>
              </a:rPr>
              <a:t>例</a:t>
            </a:r>
            <a:r>
              <a:rPr lang="en-US" altLang="zh-CN" sz="2000" b="1" dirty="0">
                <a:solidFill>
                  <a:srgbClr val="FF0000"/>
                </a:solidFill>
                <a:latin typeface="黑体" panose="02010609060101010101" pitchFamily="49" charset="-122"/>
                <a:ea typeface="黑体" panose="02010609060101010101" pitchFamily="49" charset="-122"/>
              </a:rPr>
              <a:t>】  </a:t>
            </a:r>
            <a:r>
              <a:rPr lang="zh-CN" altLang="en-US" sz="2000" b="1" dirty="0">
                <a:latin typeface="黑体" panose="02010609060101010101" pitchFamily="49" charset="-122"/>
                <a:ea typeface="黑体" panose="02010609060101010101" pitchFamily="49" charset="-122"/>
              </a:rPr>
              <a:t>创建用户</a:t>
            </a:r>
            <a:r>
              <a:rPr lang="en-US" altLang="zh-CN" sz="2000" b="1" dirty="0">
                <a:latin typeface="黑体" panose="02010609060101010101" pitchFamily="49" charset="-122"/>
                <a:ea typeface="黑体" panose="02010609060101010101" pitchFamily="49" charset="-122"/>
              </a:rPr>
              <a:t>zhang4</a:t>
            </a:r>
            <a:r>
              <a:rPr lang="zh-CN" altLang="en-US" sz="2000" b="1" dirty="0">
                <a:latin typeface="黑体" panose="02010609060101010101" pitchFamily="49" charset="-122"/>
                <a:ea typeface="黑体" panose="02010609060101010101" pitchFamily="49" charset="-122"/>
              </a:rPr>
              <a:t>，并将它设置为用户组</a:t>
            </a:r>
            <a:r>
              <a:rPr lang="en-US" altLang="zh-CN" sz="2000" b="1" dirty="0">
                <a:latin typeface="黑体" panose="02010609060101010101" pitchFamily="49" charset="-122"/>
                <a:ea typeface="黑体" panose="02010609060101010101" pitchFamily="49" charset="-122"/>
              </a:rPr>
              <a:t>zhang1</a:t>
            </a:r>
            <a:r>
              <a:rPr lang="zh-CN" altLang="en-US" sz="2000" b="1" dirty="0">
                <a:latin typeface="黑体" panose="02010609060101010101" pitchFamily="49" charset="-122"/>
                <a:ea typeface="黑体" panose="02010609060101010101" pitchFamily="49" charset="-122"/>
              </a:rPr>
              <a:t>的成员，然后查看该操作是否成功。</a:t>
            </a:r>
            <a:endParaRPr lang="zh-CN" altLang="en-US" sz="2000" b="1" dirty="0">
              <a:latin typeface="黑体" panose="02010609060101010101" pitchFamily="49" charset="-122"/>
              <a:ea typeface="黑体" panose="02010609060101010101" pitchFamily="49" charset="-122"/>
            </a:endParaRPr>
          </a:p>
          <a:p>
            <a:pPr lvl="0" indent="446405">
              <a:lnSpc>
                <a:spcPct val="120000"/>
              </a:lnSpc>
              <a:buFont typeface="Wingdings" panose="05000000000000000000" pitchFamily="2" charset="2"/>
              <a:buNone/>
            </a:pPr>
            <a:r>
              <a:rPr lang="zh-CN" altLang="en-US" sz="2000" b="1" dirty="0">
                <a:latin typeface="黑体" panose="02010609060101010101" pitchFamily="49" charset="-122"/>
                <a:ea typeface="黑体" panose="02010609060101010101" pitchFamily="49" charset="-122"/>
              </a:rPr>
              <a:t>命令及结果显示如下：</a:t>
            </a:r>
            <a:endParaRPr lang="zh-CN" altLang="en-US" sz="2000" b="1" dirty="0">
              <a:latin typeface="黑体" panose="02010609060101010101" pitchFamily="49" charset="-122"/>
              <a:ea typeface="黑体" panose="02010609060101010101" pitchFamily="49" charset="-122"/>
            </a:endParaRPr>
          </a:p>
          <a:p>
            <a:pPr lvl="0" indent="446405">
              <a:lnSpc>
                <a:spcPct val="120000"/>
              </a:lnSpc>
              <a:buFont typeface="Wingdings" panose="05000000000000000000" pitchFamily="2" charset="2"/>
              <a:buNone/>
            </a:pPr>
            <a:r>
              <a:rPr lang="fr-FR" altLang="zh-CN" sz="2000" b="1" dirty="0">
                <a:latin typeface="黑体" panose="02010609060101010101" pitchFamily="49" charset="-122"/>
                <a:ea typeface="黑体" panose="02010609060101010101" pitchFamily="49" charset="-122"/>
              </a:rPr>
              <a:t>root@ubuntu:~# useradd -g zhang1 zhang4</a:t>
            </a:r>
            <a:endParaRPr lang="zh-CN" altLang="en-US" sz="2000" b="1" dirty="0">
              <a:latin typeface="黑体" panose="02010609060101010101" pitchFamily="49" charset="-122"/>
              <a:ea typeface="黑体" panose="02010609060101010101" pitchFamily="49" charset="-122"/>
            </a:endParaRPr>
          </a:p>
          <a:p>
            <a:pPr lvl="0" indent="446405">
              <a:lnSpc>
                <a:spcPct val="120000"/>
              </a:lnSpc>
              <a:buFont typeface="Wingdings" panose="05000000000000000000" pitchFamily="2" charset="2"/>
              <a:buNone/>
            </a:pPr>
            <a:r>
              <a:rPr lang="fr-FR" altLang="zh-CN" sz="2000" b="1" dirty="0">
                <a:latin typeface="黑体" panose="02010609060101010101" pitchFamily="49" charset="-122"/>
                <a:ea typeface="黑体" panose="02010609060101010101" pitchFamily="49" charset="-122"/>
              </a:rPr>
              <a:t>root@ubuntu:~# cat /etc/passwd |grep zhang4</a:t>
            </a:r>
            <a:endParaRPr lang="zh-CN" altLang="en-US" sz="2000" b="1" dirty="0">
              <a:latin typeface="黑体" panose="02010609060101010101" pitchFamily="49" charset="-122"/>
              <a:ea typeface="黑体" panose="02010609060101010101" pitchFamily="49" charset="-122"/>
            </a:endParaRPr>
          </a:p>
          <a:p>
            <a:pPr lvl="0" indent="446405">
              <a:lnSpc>
                <a:spcPct val="120000"/>
              </a:lnSpc>
              <a:buFont typeface="Wingdings" panose="05000000000000000000" pitchFamily="2" charset="2"/>
              <a:buNone/>
            </a:pPr>
            <a:r>
              <a:rPr lang="en-US" altLang="zh-CN" sz="2000" b="1" dirty="0">
                <a:latin typeface="黑体" panose="02010609060101010101" pitchFamily="49" charset="-122"/>
                <a:ea typeface="黑体" panose="02010609060101010101" pitchFamily="49" charset="-122"/>
              </a:rPr>
              <a:t>zhang4:x:1005:1002::/home/zhang4:/bin/sh</a:t>
            </a:r>
            <a:endParaRPr lang="zh-CN" altLang="en-US" sz="2000" b="1" dirty="0">
              <a:latin typeface="黑体" panose="02010609060101010101" pitchFamily="49" charset="-122"/>
              <a:ea typeface="黑体" panose="02010609060101010101" pitchFamily="49" charset="-122"/>
            </a:endParaRPr>
          </a:p>
          <a:p>
            <a:pPr lvl="0" indent="446405">
              <a:buFont typeface="Wingdings" panose="05000000000000000000" pitchFamily="2" charset="2"/>
              <a:buNone/>
            </a:pPr>
            <a:endParaRPr lang="zh-CN" altLang="en-US" dirty="0">
              <a:latin typeface="Century Schoolbook" panose="02040604050505020304" pitchFamily="18" charset="0"/>
              <a:ea typeface="宋体" panose="02010600030101010101" pitchFamily="2" charset="-122"/>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61" name="标题 1"/>
          <p:cNvSpPr>
            <a:spLocks noGrp="1"/>
          </p:cNvSpPr>
          <p:nvPr>
            <p:ph type="title"/>
          </p:nvPr>
        </p:nvSpPr>
        <p:spPr>
          <a:xfrm>
            <a:off x="468313" y="836613"/>
            <a:ext cx="6705600" cy="563562"/>
          </a:xfrm>
        </p:spPr>
        <p:txBody>
          <a:bodyPr wrap="square" lIns="91440" tIns="45720" rIns="91440" bIns="45720" anchor="ctr"/>
          <a:p>
            <a:pPr eaLnBrk="1" hangingPunct="1"/>
            <a:r>
              <a:rPr lang="fr-FR" altLang="zh-CN" i="0" dirty="0">
                <a:ea typeface="宋体" panose="02010600030101010101" pitchFamily="2" charset="-122"/>
              </a:rPr>
              <a:t>2)</a:t>
            </a:r>
            <a:r>
              <a:rPr lang="zh-CN" altLang="en-US" i="0" dirty="0">
                <a:ea typeface="宋体" panose="02010600030101010101" pitchFamily="2" charset="-122"/>
              </a:rPr>
              <a:t>删除用户命令</a:t>
            </a:r>
            <a:r>
              <a:rPr lang="fr-FR" altLang="zh-CN" i="0" dirty="0">
                <a:solidFill>
                  <a:srgbClr val="FF0000"/>
                </a:solidFill>
                <a:ea typeface="宋体" panose="02010600030101010101" pitchFamily="2" charset="-122"/>
              </a:rPr>
              <a:t>userdel</a:t>
            </a:r>
            <a:endParaRPr lang="zh-CN" altLang="en-US" i="0" dirty="0">
              <a:solidFill>
                <a:srgbClr val="FF0000"/>
              </a:solidFill>
              <a:ea typeface="宋体" panose="02010600030101010101" pitchFamily="2" charset="-122"/>
            </a:endParaRPr>
          </a:p>
        </p:txBody>
      </p:sp>
      <p:sp>
        <p:nvSpPr>
          <p:cNvPr id="40962" name="TextBox 2"/>
          <p:cNvSpPr txBox="1"/>
          <p:nvPr/>
        </p:nvSpPr>
        <p:spPr>
          <a:xfrm>
            <a:off x="457200" y="1628775"/>
            <a:ext cx="8072438" cy="1016000"/>
          </a:xfrm>
          <a:prstGeom prst="rect">
            <a:avLst/>
          </a:prstGeom>
          <a:noFill/>
          <a:ln w="9525">
            <a:noFill/>
          </a:ln>
        </p:spPr>
        <p:txBody>
          <a:bodyPr anchor="t">
            <a:spAutoFit/>
          </a:bodyPr>
          <a:p>
            <a:pPr lvl="0" indent="446405">
              <a:buFont typeface="Wingdings" panose="05000000000000000000" pitchFamily="2" charset="2"/>
              <a:buNone/>
            </a:pPr>
            <a:r>
              <a:rPr lang="zh-CN" altLang="en-US" sz="2000" dirty="0">
                <a:latin typeface="黑体" panose="02010609060101010101" pitchFamily="49" charset="-122"/>
                <a:ea typeface="黑体" panose="02010609060101010101" pitchFamily="49" charset="-122"/>
              </a:rPr>
              <a:t>格式：</a:t>
            </a:r>
            <a:endParaRPr lang="zh-CN" altLang="en-US" sz="2000" dirty="0">
              <a:latin typeface="黑体" panose="02010609060101010101" pitchFamily="49" charset="-122"/>
              <a:ea typeface="黑体" panose="02010609060101010101" pitchFamily="49" charset="-122"/>
            </a:endParaRPr>
          </a:p>
          <a:p>
            <a:pPr lvl="0" indent="446405">
              <a:buFont typeface="Wingdings" panose="05000000000000000000" pitchFamily="2" charset="2"/>
              <a:buNone/>
            </a:pPr>
            <a:r>
              <a:rPr lang="fr-FR" altLang="zh-CN" sz="2000" dirty="0">
                <a:latin typeface="黑体" panose="02010609060101010101" pitchFamily="49" charset="-122"/>
                <a:ea typeface="黑体" panose="02010609060101010101" pitchFamily="49" charset="-122"/>
              </a:rPr>
              <a:t>userdel  [</a:t>
            </a:r>
            <a:r>
              <a:rPr lang="zh-CN" altLang="en-US" sz="2000" dirty="0">
                <a:latin typeface="黑体" panose="02010609060101010101" pitchFamily="49" charset="-122"/>
                <a:ea typeface="黑体" panose="02010609060101010101" pitchFamily="49" charset="-122"/>
              </a:rPr>
              <a:t>选项参数</a:t>
            </a:r>
            <a:r>
              <a:rPr lang="fr-FR" altLang="zh-CN" sz="2000" dirty="0">
                <a:latin typeface="黑体" panose="02010609060101010101" pitchFamily="49" charset="-122"/>
                <a:ea typeface="黑体" panose="02010609060101010101" pitchFamily="49" charset="-122"/>
              </a:rPr>
              <a:t>]  </a:t>
            </a:r>
            <a:r>
              <a:rPr lang="zh-CN" altLang="en-US" sz="2000" dirty="0">
                <a:latin typeface="黑体" panose="02010609060101010101" pitchFamily="49" charset="-122"/>
                <a:ea typeface="黑体" panose="02010609060101010101" pitchFamily="49" charset="-122"/>
              </a:rPr>
              <a:t>用户名</a:t>
            </a:r>
            <a:endParaRPr lang="zh-CN" altLang="en-US" sz="2000" dirty="0">
              <a:latin typeface="黑体" panose="02010609060101010101" pitchFamily="49" charset="-122"/>
              <a:ea typeface="黑体" panose="02010609060101010101" pitchFamily="49" charset="-122"/>
            </a:endParaRPr>
          </a:p>
          <a:p>
            <a:pPr lvl="0" indent="446405">
              <a:buFont typeface="Wingdings" panose="05000000000000000000" pitchFamily="2" charset="2"/>
              <a:buNone/>
            </a:pPr>
            <a:r>
              <a:rPr lang="zh-CN" altLang="en-US" sz="2000" dirty="0">
                <a:latin typeface="黑体" panose="02010609060101010101" pitchFamily="49" charset="-122"/>
                <a:ea typeface="黑体" panose="02010609060101010101" pitchFamily="49" charset="-122"/>
              </a:rPr>
              <a:t>选项参数：</a:t>
            </a:r>
            <a:endParaRPr lang="zh-CN" altLang="en-US" sz="2000" dirty="0">
              <a:latin typeface="黑体" panose="02010609060101010101" pitchFamily="49" charset="-122"/>
              <a:ea typeface="黑体" panose="02010609060101010101" pitchFamily="49" charset="-122"/>
            </a:endParaRPr>
          </a:p>
        </p:txBody>
      </p:sp>
      <p:graphicFrame>
        <p:nvGraphicFramePr>
          <p:cNvPr id="4" name="表格 3"/>
          <p:cNvGraphicFramePr>
            <a:graphicFrameLocks noGrp="1"/>
          </p:cNvGraphicFramePr>
          <p:nvPr/>
        </p:nvGraphicFramePr>
        <p:xfrm>
          <a:off x="949325" y="2708275"/>
          <a:ext cx="7439025" cy="1081088"/>
        </p:xfrm>
        <a:graphic>
          <a:graphicData uri="http://schemas.openxmlformats.org/drawingml/2006/table">
            <a:tbl>
              <a:tblPr/>
              <a:tblGrid>
                <a:gridCol w="1750336"/>
                <a:gridCol w="5688689"/>
              </a:tblGrid>
              <a:tr h="411879">
                <a:tc>
                  <a:txBody>
                    <a:bodyPr/>
                    <a:lstStyle/>
                    <a:p>
                      <a:pPr indent="266700" algn="ctr">
                        <a:lnSpc>
                          <a:spcPts val="1400"/>
                        </a:lnSpc>
                        <a:spcAft>
                          <a:spcPts val="0"/>
                        </a:spcAft>
                      </a:pPr>
                      <a:r>
                        <a:rPr lang="zh-CN" sz="1800" b="1" kern="100" dirty="0">
                          <a:latin typeface="Times New Roman" panose="02020603050405020304"/>
                          <a:ea typeface="宋体" panose="02010600030101010101" pitchFamily="2" charset="-122"/>
                          <a:cs typeface="Times New Roman" panose="02020603050405020304"/>
                        </a:rPr>
                        <a:t>选 项 参 数</a:t>
                      </a:r>
                      <a:endParaRPr lang="zh-CN" sz="1800" b="1" kern="100" dirty="0">
                        <a:latin typeface="Times New Roman" panose="02020603050405020304"/>
                        <a:ea typeface="宋体" panose="02010600030101010101" pitchFamily="2" charset="-122"/>
                        <a:cs typeface="Times New Roman" panose="02020603050405020304"/>
                      </a:endParaRPr>
                    </a:p>
                  </a:txBody>
                  <a:tcPr marL="36196" marR="36196"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indent="266700" algn="ctr">
                        <a:lnSpc>
                          <a:spcPts val="1400"/>
                        </a:lnSpc>
                        <a:spcAft>
                          <a:spcPts val="0"/>
                        </a:spcAft>
                      </a:pPr>
                      <a:r>
                        <a:rPr lang="zh-CN" sz="1800" b="1" kern="100" dirty="0">
                          <a:latin typeface="Times New Roman" panose="02020603050405020304"/>
                          <a:ea typeface="宋体" panose="02010600030101010101" pitchFamily="2" charset="-122"/>
                          <a:cs typeface="Times New Roman" panose="02020603050405020304"/>
                        </a:rPr>
                        <a:t>参 数 含 义</a:t>
                      </a:r>
                      <a:endParaRPr lang="zh-CN" sz="1800" b="1" kern="100" dirty="0">
                        <a:latin typeface="Times New Roman" panose="02020603050405020304"/>
                        <a:ea typeface="宋体" panose="02010600030101010101" pitchFamily="2" charset="-122"/>
                        <a:cs typeface="Times New Roman" panose="02020603050405020304"/>
                      </a:endParaRPr>
                    </a:p>
                  </a:txBody>
                  <a:tcPr marL="36196" marR="36196"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r>
              <a:tr h="669209">
                <a:tc>
                  <a:txBody>
                    <a:bodyPr/>
                    <a:lstStyle/>
                    <a:p>
                      <a:pPr indent="266700" algn="ctr">
                        <a:lnSpc>
                          <a:spcPts val="1400"/>
                        </a:lnSpc>
                        <a:spcAft>
                          <a:spcPts val="0"/>
                        </a:spcAft>
                      </a:pPr>
                      <a:r>
                        <a:rPr lang="en-US" sz="1800" b="1" kern="100" dirty="0">
                          <a:latin typeface="Times New Roman" panose="02020603050405020304"/>
                          <a:ea typeface="宋体" panose="02010600030101010101" pitchFamily="2" charset="-122"/>
                          <a:cs typeface="Times New Roman" panose="02020603050405020304"/>
                        </a:rPr>
                        <a:t>-r</a:t>
                      </a:r>
                      <a:endParaRPr lang="zh-CN" sz="1800" b="1" kern="100" dirty="0">
                        <a:latin typeface="Times New Roman" panose="02020603050405020304"/>
                        <a:ea typeface="宋体" panose="02010600030101010101" pitchFamily="2" charset="-122"/>
                        <a:cs typeface="Times New Roman" panose="02020603050405020304"/>
                      </a:endParaRPr>
                    </a:p>
                  </a:txBody>
                  <a:tcPr marL="36196" marR="36196"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lnSpc>
                          <a:spcPct val="100000"/>
                        </a:lnSpc>
                        <a:spcAft>
                          <a:spcPts val="0"/>
                        </a:spcAft>
                      </a:pPr>
                      <a:r>
                        <a:rPr lang="zh-CN" sz="1800" b="1" kern="100" dirty="0">
                          <a:latin typeface="Times New Roman" panose="02020603050405020304"/>
                          <a:ea typeface="宋体" panose="02010600030101010101" pitchFamily="2" charset="-122"/>
                          <a:cs typeface="Times New Roman" panose="02020603050405020304"/>
                        </a:rPr>
                        <a:t>用户目录下的文件全部删除，在其他位置上的文件或目录也将被找出并删除</a:t>
                      </a:r>
                      <a:endParaRPr lang="zh-CN" sz="1800" b="1" kern="100" dirty="0">
                        <a:latin typeface="Times New Roman" panose="02020603050405020304"/>
                        <a:ea typeface="宋体" panose="02010600030101010101" pitchFamily="2" charset="-122"/>
                        <a:cs typeface="Times New Roman" panose="02020603050405020304"/>
                      </a:endParaRPr>
                    </a:p>
                  </a:txBody>
                  <a:tcPr marL="36196" marR="36196"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40974" name="TextBox 5"/>
          <p:cNvSpPr txBox="1"/>
          <p:nvPr/>
        </p:nvSpPr>
        <p:spPr>
          <a:xfrm>
            <a:off x="601663" y="4221163"/>
            <a:ext cx="7929562" cy="1908175"/>
          </a:xfrm>
          <a:prstGeom prst="rect">
            <a:avLst/>
          </a:prstGeom>
          <a:noFill/>
          <a:ln w="9525">
            <a:noFill/>
          </a:ln>
        </p:spPr>
        <p:txBody>
          <a:bodyPr anchor="t">
            <a:spAutoFit/>
          </a:bodyPr>
          <a:p>
            <a:pPr lvl="0" indent="446405">
              <a:buFont typeface="Wingdings" panose="05000000000000000000" pitchFamily="2" charset="2"/>
              <a:buNone/>
            </a:pPr>
            <a:r>
              <a:rPr lang="en-US" altLang="zh-CN" sz="2000" b="1" dirty="0">
                <a:solidFill>
                  <a:srgbClr val="FF0000"/>
                </a:solidFill>
                <a:latin typeface="黑体" panose="02010609060101010101" pitchFamily="49" charset="-122"/>
                <a:ea typeface="黑体" panose="02010609060101010101" pitchFamily="49" charset="-122"/>
              </a:rPr>
              <a:t>【</a:t>
            </a:r>
            <a:r>
              <a:rPr lang="zh-CN" altLang="en-US" sz="2000" b="1" dirty="0">
                <a:solidFill>
                  <a:srgbClr val="FF0000"/>
                </a:solidFill>
                <a:latin typeface="黑体" panose="02010609060101010101" pitchFamily="49" charset="-122"/>
                <a:ea typeface="黑体" panose="02010609060101010101" pitchFamily="49" charset="-122"/>
              </a:rPr>
              <a:t>例</a:t>
            </a:r>
            <a:r>
              <a:rPr lang="en-US" altLang="zh-CN" sz="2000" b="1" dirty="0">
                <a:solidFill>
                  <a:srgbClr val="FF0000"/>
                </a:solidFill>
                <a:latin typeface="黑体" panose="02010609060101010101" pitchFamily="49" charset="-122"/>
                <a:ea typeface="黑体" panose="02010609060101010101" pitchFamily="49" charset="-122"/>
              </a:rPr>
              <a:t>】  </a:t>
            </a:r>
            <a:r>
              <a:rPr lang="zh-CN" altLang="en-US" sz="2000" b="1" dirty="0">
                <a:latin typeface="黑体" panose="02010609060101010101" pitchFamily="49" charset="-122"/>
                <a:ea typeface="黑体" panose="02010609060101010101" pitchFamily="49" charset="-122"/>
              </a:rPr>
              <a:t>删除用户</a:t>
            </a:r>
            <a:r>
              <a:rPr lang="en-US" altLang="zh-CN" sz="2000" b="1" dirty="0">
                <a:latin typeface="黑体" panose="02010609060101010101" pitchFamily="49" charset="-122"/>
                <a:ea typeface="黑体" panose="02010609060101010101" pitchFamily="49" charset="-122"/>
              </a:rPr>
              <a:t>zhang</a:t>
            </a:r>
            <a:r>
              <a:rPr lang="zh-CN" altLang="en-US" sz="2000" b="1" dirty="0">
                <a:latin typeface="黑体" panose="02010609060101010101" pitchFamily="49" charset="-122"/>
                <a:ea typeface="黑体" panose="02010609060101010101" pitchFamily="49" charset="-122"/>
              </a:rPr>
              <a:t>，并查看是否删除成功。</a:t>
            </a:r>
            <a:endParaRPr lang="zh-CN" altLang="en-US" sz="2000" b="1" dirty="0">
              <a:latin typeface="黑体" panose="02010609060101010101" pitchFamily="49" charset="-122"/>
              <a:ea typeface="黑体" panose="02010609060101010101" pitchFamily="49" charset="-122"/>
            </a:endParaRPr>
          </a:p>
          <a:p>
            <a:pPr lvl="0" indent="446405">
              <a:buFont typeface="Wingdings" panose="05000000000000000000" pitchFamily="2" charset="2"/>
              <a:buNone/>
            </a:pPr>
            <a:r>
              <a:rPr lang="zh-CN" altLang="en-US" sz="2000" b="1" dirty="0">
                <a:latin typeface="黑体" panose="02010609060101010101" pitchFamily="49" charset="-122"/>
                <a:ea typeface="黑体" panose="02010609060101010101" pitchFamily="49" charset="-122"/>
              </a:rPr>
              <a:t>命令及显示信息如下：</a:t>
            </a:r>
            <a:endParaRPr lang="zh-CN" altLang="en-US" sz="2000" b="1" dirty="0">
              <a:latin typeface="黑体" panose="02010609060101010101" pitchFamily="49" charset="-122"/>
              <a:ea typeface="黑体" panose="02010609060101010101" pitchFamily="49" charset="-122"/>
            </a:endParaRPr>
          </a:p>
          <a:p>
            <a:pPr lvl="0" indent="446405">
              <a:buFont typeface="Wingdings" panose="05000000000000000000" pitchFamily="2" charset="2"/>
              <a:buNone/>
            </a:pPr>
            <a:r>
              <a:rPr lang="da-DK" altLang="zh-CN" sz="2000" b="1" dirty="0">
                <a:latin typeface="黑体" panose="02010609060101010101" pitchFamily="49" charset="-122"/>
                <a:ea typeface="黑体" panose="02010609060101010101" pitchFamily="49" charset="-122"/>
              </a:rPr>
              <a:t>root@ubuntu:~# userdel </a:t>
            </a:r>
            <a:r>
              <a:rPr lang="en-US" altLang="zh-CN" sz="2000" b="1" dirty="0">
                <a:latin typeface="黑体" panose="02010609060101010101" pitchFamily="49" charset="-122"/>
                <a:ea typeface="黑体" panose="02010609060101010101" pitchFamily="49" charset="-122"/>
              </a:rPr>
              <a:t>zhang</a:t>
            </a:r>
            <a:endParaRPr lang="zh-CN" altLang="en-US" sz="2000" b="1" dirty="0">
              <a:latin typeface="黑体" panose="02010609060101010101" pitchFamily="49" charset="-122"/>
              <a:ea typeface="黑体" panose="02010609060101010101" pitchFamily="49" charset="-122"/>
            </a:endParaRPr>
          </a:p>
          <a:p>
            <a:pPr lvl="0" indent="446405">
              <a:buFont typeface="Wingdings" panose="05000000000000000000" pitchFamily="2" charset="2"/>
              <a:buNone/>
            </a:pPr>
            <a:r>
              <a:rPr lang="fr-FR" altLang="zh-CN" sz="2000" b="1" dirty="0">
                <a:latin typeface="黑体" panose="02010609060101010101" pitchFamily="49" charset="-122"/>
                <a:ea typeface="黑体" panose="02010609060101010101" pitchFamily="49" charset="-122"/>
              </a:rPr>
              <a:t>root@ubuntu:~# cat /etc/passwd|grep </a:t>
            </a:r>
            <a:r>
              <a:rPr lang="en-US" altLang="zh-CN" sz="2000" b="1" dirty="0">
                <a:latin typeface="黑体" panose="02010609060101010101" pitchFamily="49" charset="-122"/>
                <a:ea typeface="黑体" panose="02010609060101010101" pitchFamily="49" charset="-122"/>
              </a:rPr>
              <a:t>zhang</a:t>
            </a:r>
            <a:endParaRPr lang="zh-CN" altLang="en-US" sz="2000" b="1" dirty="0">
              <a:latin typeface="黑体" panose="02010609060101010101" pitchFamily="49" charset="-122"/>
              <a:ea typeface="黑体" panose="02010609060101010101" pitchFamily="49" charset="-122"/>
            </a:endParaRPr>
          </a:p>
          <a:p>
            <a:pPr lvl="0" indent="446405">
              <a:buFont typeface="Wingdings" panose="05000000000000000000" pitchFamily="2" charset="2"/>
              <a:buNone/>
            </a:pPr>
            <a:r>
              <a:rPr lang="fr-FR" altLang="zh-CN" sz="2000" b="1" dirty="0">
                <a:latin typeface="黑体" panose="02010609060101010101" pitchFamily="49" charset="-122"/>
                <a:ea typeface="黑体" panose="02010609060101010101" pitchFamily="49" charset="-122"/>
              </a:rPr>
              <a:t>root@ubuntu:~# </a:t>
            </a:r>
            <a:endParaRPr lang="zh-CN" altLang="en-US" sz="2000" b="1" dirty="0">
              <a:latin typeface="黑体" panose="02010609060101010101" pitchFamily="49" charset="-122"/>
              <a:ea typeface="黑体" panose="02010609060101010101" pitchFamily="49" charset="-122"/>
            </a:endParaRPr>
          </a:p>
          <a:p>
            <a:pPr lvl="0" indent="446405">
              <a:buFont typeface="Wingdings" panose="05000000000000000000" pitchFamily="2" charset="2"/>
              <a:buNone/>
            </a:pPr>
            <a:endParaRPr lang="zh-CN" altLang="en-US" dirty="0">
              <a:latin typeface="Century Schoolbook" panose="02040604050505020304" pitchFamily="18" charset="0"/>
              <a:ea typeface="宋体" panose="02010600030101010101" pitchFamily="2"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09" name="标题 1"/>
          <p:cNvSpPr>
            <a:spLocks noGrp="1"/>
          </p:cNvSpPr>
          <p:nvPr>
            <p:ph type="title"/>
          </p:nvPr>
        </p:nvSpPr>
        <p:spPr/>
        <p:txBody>
          <a:bodyPr wrap="square" lIns="91440" tIns="45720" rIns="91440" bIns="45720" anchor="ctr"/>
          <a:p>
            <a:pPr eaLnBrk="1" hangingPunct="1"/>
            <a:r>
              <a:rPr lang="en-US" altLang="zh-CN" dirty="0">
                <a:latin typeface="黑体" panose="02010609060101010101" pitchFamily="49" charset="-122"/>
                <a:ea typeface="黑体" panose="02010609060101010101" pitchFamily="49" charset="-122"/>
                <a:cs typeface="+mj-cs"/>
              </a:rPr>
              <a:t>1  </a:t>
            </a:r>
            <a:r>
              <a:rPr lang="zh-CN" altLang="en-US" dirty="0">
                <a:latin typeface="黑体" panose="02010609060101010101" pitchFamily="49" charset="-122"/>
                <a:ea typeface="黑体" panose="02010609060101010101" pitchFamily="49" charset="-122"/>
                <a:cs typeface="+mj-cs"/>
              </a:rPr>
              <a:t>用户介绍</a:t>
            </a:r>
            <a:endParaRPr lang="zh-CN" altLang="en-US" dirty="0">
              <a:latin typeface="黑体" panose="02010609060101010101" pitchFamily="49" charset="-122"/>
              <a:ea typeface="黑体" panose="02010609060101010101" pitchFamily="49" charset="-122"/>
              <a:cs typeface="+mj-cs"/>
            </a:endParaRPr>
          </a:p>
        </p:txBody>
      </p:sp>
      <p:sp>
        <p:nvSpPr>
          <p:cNvPr id="17410" name="TextBox 2"/>
          <p:cNvSpPr txBox="1"/>
          <p:nvPr/>
        </p:nvSpPr>
        <p:spPr>
          <a:xfrm>
            <a:off x="500063" y="1268413"/>
            <a:ext cx="8143875" cy="4800600"/>
          </a:xfrm>
          <a:prstGeom prst="rect">
            <a:avLst/>
          </a:prstGeom>
          <a:noFill/>
          <a:ln w="9525">
            <a:noFill/>
          </a:ln>
        </p:spPr>
        <p:txBody>
          <a:bodyPr anchor="t">
            <a:spAutoFit/>
          </a:bodyPr>
          <a:p>
            <a:pPr lvl="0" indent="446405">
              <a:lnSpc>
                <a:spcPct val="150000"/>
              </a:lnSpc>
              <a:buFont typeface="Wingdings" panose="05000000000000000000" pitchFamily="2" charset="2"/>
              <a:buBlip>
                <a:blip r:embed="rId1"/>
              </a:buBlip>
            </a:pPr>
            <a:r>
              <a:rPr lang="en-US" altLang="zh-CN" sz="2000" b="1" dirty="0">
                <a:latin typeface="黑体" panose="02010609060101010101" pitchFamily="49" charset="-122"/>
                <a:ea typeface="黑体" panose="02010609060101010101" pitchFamily="49" charset="-122"/>
              </a:rPr>
              <a:t>1</a:t>
            </a:r>
            <a:r>
              <a:rPr lang="zh-CN" altLang="en-US" sz="2000" b="1" dirty="0">
                <a:latin typeface="黑体" panose="02010609060101010101" pitchFamily="49" charset="-122"/>
                <a:ea typeface="黑体" panose="02010609060101010101" pitchFamily="49" charset="-122"/>
              </a:rPr>
              <a:t>．</a:t>
            </a:r>
            <a:r>
              <a:rPr lang="zh-CN" altLang="en-US" sz="2000" b="1" dirty="0">
                <a:solidFill>
                  <a:srgbClr val="0000FF"/>
                </a:solidFill>
                <a:latin typeface="黑体" panose="02010609060101010101" pitchFamily="49" charset="-122"/>
                <a:ea typeface="黑体" panose="02010609060101010101" pitchFamily="49" charset="-122"/>
              </a:rPr>
              <a:t>多用户多任务系统</a:t>
            </a:r>
            <a:endParaRPr lang="zh-CN" altLang="en-US" sz="2000" b="1" dirty="0">
              <a:solidFill>
                <a:srgbClr val="0000FF"/>
              </a:solidFill>
              <a:latin typeface="黑体" panose="02010609060101010101" pitchFamily="49" charset="-122"/>
              <a:ea typeface="黑体" panose="02010609060101010101" pitchFamily="49" charset="-122"/>
            </a:endParaRPr>
          </a:p>
          <a:p>
            <a:pPr lvl="0" indent="446405">
              <a:lnSpc>
                <a:spcPct val="150000"/>
              </a:lnSpc>
              <a:buFont typeface="Wingdings" panose="05000000000000000000" pitchFamily="2" charset="2"/>
              <a:buNone/>
            </a:pPr>
            <a:r>
              <a:rPr lang="zh-CN" altLang="en-US" sz="2000" b="1" dirty="0">
                <a:latin typeface="黑体" panose="02010609060101010101" pitchFamily="49" charset="-122"/>
                <a:ea typeface="黑体" panose="02010609060101010101" pitchFamily="49" charset="-122"/>
              </a:rPr>
              <a:t>多用户多任务系统是指多个用户使用同一个操作系统，但并不是所有用户都做同一件事。</a:t>
            </a:r>
            <a:endParaRPr lang="zh-CN" altLang="en-US" sz="2000" b="1" dirty="0">
              <a:latin typeface="黑体" panose="02010609060101010101" pitchFamily="49" charset="-122"/>
              <a:ea typeface="黑体" panose="02010609060101010101" pitchFamily="49" charset="-122"/>
            </a:endParaRPr>
          </a:p>
          <a:p>
            <a:pPr lvl="0" indent="446405">
              <a:lnSpc>
                <a:spcPct val="150000"/>
              </a:lnSpc>
              <a:buFont typeface="Wingdings" panose="05000000000000000000" pitchFamily="2" charset="2"/>
              <a:buNone/>
            </a:pPr>
            <a:r>
              <a:rPr lang="zh-CN" altLang="en-US" b="1" dirty="0">
                <a:latin typeface="黑体" panose="02010609060101010101" pitchFamily="49" charset="-122"/>
                <a:ea typeface="黑体" panose="02010609060101010101" pitchFamily="49" charset="-122"/>
              </a:rPr>
              <a:t>例如，在一个网站的服务器上有</a:t>
            </a:r>
            <a:r>
              <a:rPr lang="en-US" altLang="zh-CN" b="1" dirty="0">
                <a:solidFill>
                  <a:schemeClr val="tx2"/>
                </a:solidFill>
                <a:latin typeface="华文新魏" panose="02010800040101010101" charset="-122"/>
                <a:ea typeface="华文新魏" panose="02010800040101010101" charset="-122"/>
              </a:rPr>
              <a:t>FTP</a:t>
            </a:r>
            <a:r>
              <a:rPr lang="zh-CN" altLang="en-US" b="1" dirty="0">
                <a:solidFill>
                  <a:schemeClr val="tx2"/>
                </a:solidFill>
                <a:latin typeface="华文新魏" panose="02010800040101010101" charset="-122"/>
                <a:ea typeface="华文新魏" panose="02010800040101010101" charset="-122"/>
              </a:rPr>
              <a:t>用户</a:t>
            </a:r>
            <a:r>
              <a:rPr lang="zh-CN" altLang="en-US" b="1" dirty="0">
                <a:latin typeface="黑体" panose="02010609060101010101" pitchFamily="49" charset="-122"/>
                <a:ea typeface="黑体" panose="02010609060101010101" pitchFamily="49" charset="-122"/>
              </a:rPr>
              <a:t>、</a:t>
            </a:r>
            <a:r>
              <a:rPr lang="en-US" altLang="zh-CN" b="1" dirty="0">
                <a:solidFill>
                  <a:schemeClr val="tx2"/>
                </a:solidFill>
                <a:latin typeface="华文新魏" panose="02010800040101010101" charset="-122"/>
                <a:ea typeface="华文新魏" panose="02010800040101010101" charset="-122"/>
              </a:rPr>
              <a:t>系统管理员</a:t>
            </a:r>
            <a:r>
              <a:rPr lang="zh-CN" altLang="en-US" b="1" dirty="0">
                <a:latin typeface="黑体" panose="02010609060101010101" pitchFamily="49" charset="-122"/>
                <a:ea typeface="黑体" panose="02010609060101010101" pitchFamily="49" charset="-122"/>
              </a:rPr>
              <a:t>和</a:t>
            </a:r>
            <a:r>
              <a:rPr lang="en-US" altLang="zh-CN" b="1" dirty="0">
                <a:solidFill>
                  <a:schemeClr val="tx2"/>
                </a:solidFill>
                <a:latin typeface="华文新魏" panose="02010800040101010101" charset="-122"/>
                <a:ea typeface="华文新魏" panose="02010800040101010101" charset="-122"/>
              </a:rPr>
              <a:t>普通用户</a:t>
            </a:r>
            <a:r>
              <a:rPr lang="zh-CN" altLang="en-US" b="1" dirty="0">
                <a:latin typeface="黑体" panose="02010609060101010101" pitchFamily="49" charset="-122"/>
                <a:ea typeface="黑体" panose="02010609060101010101" pitchFamily="49" charset="-122"/>
              </a:rPr>
              <a:t>等。</a:t>
            </a:r>
            <a:endParaRPr lang="zh-CN" altLang="en-US" b="1" dirty="0">
              <a:latin typeface="黑体" panose="02010609060101010101" pitchFamily="49" charset="-122"/>
              <a:ea typeface="黑体" panose="02010609060101010101" pitchFamily="49" charset="-122"/>
            </a:endParaRPr>
          </a:p>
          <a:p>
            <a:pPr lvl="0" indent="446405">
              <a:lnSpc>
                <a:spcPct val="150000"/>
              </a:lnSpc>
              <a:buFont typeface="Wingdings" panose="05000000000000000000" pitchFamily="2" charset="2"/>
              <a:buNone/>
            </a:pPr>
            <a:r>
              <a:rPr lang="zh-CN" altLang="en-US" b="1" dirty="0">
                <a:latin typeface="黑体" panose="02010609060101010101" pitchFamily="49" charset="-122"/>
                <a:ea typeface="黑体" panose="02010609060101010101" pitchFamily="49" charset="-122"/>
              </a:rPr>
              <a:t>在同一时刻可能有的用户在使用</a:t>
            </a:r>
            <a:r>
              <a:rPr lang="en-US" altLang="zh-CN" b="1" dirty="0">
                <a:latin typeface="黑体" panose="02010609060101010101" pitchFamily="49" charset="-122"/>
                <a:ea typeface="黑体" panose="02010609060101010101" pitchFamily="49" charset="-122"/>
              </a:rPr>
              <a:t>FTP</a:t>
            </a:r>
            <a:r>
              <a:rPr lang="zh-CN" altLang="en-US" b="1" dirty="0">
                <a:latin typeface="黑体" panose="02010609060101010101" pitchFamily="49" charset="-122"/>
                <a:ea typeface="黑体" panose="02010609060101010101" pitchFamily="49" charset="-122"/>
              </a:rPr>
              <a:t>上传下载文件，管理员在维护系统，而同时普通的用户在访问浏览论坛等。</a:t>
            </a:r>
            <a:endParaRPr lang="zh-CN" altLang="en-US" b="1" dirty="0">
              <a:latin typeface="黑体" panose="02010609060101010101" pitchFamily="49" charset="-122"/>
              <a:ea typeface="黑体" panose="02010609060101010101" pitchFamily="49" charset="-122"/>
            </a:endParaRPr>
          </a:p>
          <a:p>
            <a:pPr lvl="0" indent="446405">
              <a:lnSpc>
                <a:spcPct val="150000"/>
              </a:lnSpc>
              <a:buFont typeface="Wingdings" panose="05000000000000000000" pitchFamily="2" charset="2"/>
              <a:buBlip>
                <a:blip r:embed="rId1"/>
              </a:buBlip>
            </a:pPr>
            <a:r>
              <a:rPr lang="en-US" altLang="zh-CN" sz="2000" b="1" dirty="0">
                <a:latin typeface="黑体" panose="02010609060101010101" pitchFamily="49" charset="-122"/>
                <a:ea typeface="黑体" panose="02010609060101010101" pitchFamily="49" charset="-122"/>
              </a:rPr>
              <a:t>2</a:t>
            </a:r>
            <a:r>
              <a:rPr lang="zh-CN" altLang="en-US" sz="2000" b="1" dirty="0">
                <a:latin typeface="黑体" panose="02010609060101010101" pitchFamily="49" charset="-122"/>
                <a:ea typeface="黑体" panose="02010609060101010101" pitchFamily="49" charset="-122"/>
              </a:rPr>
              <a:t>．</a:t>
            </a:r>
            <a:r>
              <a:rPr lang="zh-CN" altLang="en-US" sz="2000" b="1" dirty="0">
                <a:solidFill>
                  <a:srgbClr val="0000FF"/>
                </a:solidFill>
                <a:latin typeface="黑体" panose="02010609060101010101" pitchFamily="49" charset="-122"/>
                <a:ea typeface="黑体" panose="02010609060101010101" pitchFamily="49" charset="-122"/>
              </a:rPr>
              <a:t>用户角色</a:t>
            </a:r>
            <a:endParaRPr lang="zh-CN" altLang="en-US" sz="2000" b="1" dirty="0">
              <a:solidFill>
                <a:srgbClr val="0000FF"/>
              </a:solidFill>
              <a:latin typeface="黑体" panose="02010609060101010101" pitchFamily="49" charset="-122"/>
              <a:ea typeface="黑体" panose="02010609060101010101" pitchFamily="49" charset="-122"/>
            </a:endParaRPr>
          </a:p>
          <a:p>
            <a:pPr lvl="0" indent="446405">
              <a:lnSpc>
                <a:spcPct val="150000"/>
              </a:lnSpc>
              <a:buFont typeface="Wingdings" panose="05000000000000000000" pitchFamily="2" charset="2"/>
              <a:buNone/>
            </a:pPr>
            <a:r>
              <a:rPr lang="zh-CN" altLang="en-US" sz="2000" b="1" dirty="0">
                <a:latin typeface="黑体" panose="02010609060101010101" pitchFamily="49" charset="-122"/>
                <a:ea typeface="黑体" panose="02010609060101010101" pitchFamily="49" charset="-122"/>
              </a:rPr>
              <a:t>在</a:t>
            </a:r>
            <a:r>
              <a:rPr lang="en-US" altLang="zh-CN" sz="2000" b="1" dirty="0">
                <a:latin typeface="黑体" panose="02010609060101010101" pitchFamily="49" charset="-122"/>
                <a:ea typeface="黑体" panose="02010609060101010101" pitchFamily="49" charset="-122"/>
              </a:rPr>
              <a:t>Linux</a:t>
            </a:r>
            <a:r>
              <a:rPr lang="zh-CN" altLang="en-US" sz="2000" b="1" dirty="0">
                <a:latin typeface="黑体" panose="02010609060101010101" pitchFamily="49" charset="-122"/>
                <a:ea typeface="黑体" panose="02010609060101010101" pitchFamily="49" charset="-122"/>
              </a:rPr>
              <a:t>操作系统中，用户是分角色的，角色不同，用户</a:t>
            </a:r>
            <a:r>
              <a:rPr lang="zh-CN" altLang="en-US" sz="2000" b="1" dirty="0">
                <a:solidFill>
                  <a:srgbClr val="7030A0"/>
                </a:solidFill>
                <a:latin typeface="隶书" panose="02010509060101010101" charset="-122"/>
                <a:ea typeface="隶书" panose="02010509060101010101" charset="-122"/>
              </a:rPr>
              <a:t>权限</a:t>
            </a:r>
            <a:r>
              <a:rPr lang="zh-CN" altLang="en-US" sz="2000" b="1" dirty="0">
                <a:latin typeface="黑体" panose="02010609060101010101" pitchFamily="49" charset="-122"/>
                <a:ea typeface="黑体" panose="02010609060101010101" pitchFamily="49" charset="-122"/>
              </a:rPr>
              <a:t>和所完成的</a:t>
            </a:r>
            <a:r>
              <a:rPr lang="zh-CN" altLang="en-US" sz="2000" b="1" dirty="0">
                <a:solidFill>
                  <a:srgbClr val="7030A0"/>
                </a:solidFill>
                <a:latin typeface="隶书" panose="02010509060101010101" charset="-122"/>
                <a:ea typeface="隶书" panose="02010509060101010101" charset="-122"/>
              </a:rPr>
              <a:t>任务</a:t>
            </a:r>
            <a:r>
              <a:rPr lang="zh-CN" altLang="en-US" sz="2000" b="1" dirty="0">
                <a:latin typeface="黑体" panose="02010609060101010101" pitchFamily="49" charset="-122"/>
                <a:ea typeface="黑体" panose="02010609060101010101" pitchFamily="49" charset="-122"/>
              </a:rPr>
              <a:t>也不相同。用户角色是通过</a:t>
            </a:r>
            <a:r>
              <a:rPr lang="en-US" altLang="zh-CN" sz="2000" b="1" dirty="0">
                <a:solidFill>
                  <a:srgbClr val="7030A0"/>
                </a:solidFill>
                <a:latin typeface="黑体" panose="02010609060101010101" pitchFamily="49" charset="-122"/>
                <a:ea typeface="黑体" panose="02010609060101010101" pitchFamily="49" charset="-122"/>
              </a:rPr>
              <a:t>UID</a:t>
            </a:r>
            <a:r>
              <a:rPr lang="zh-CN" altLang="en-US" sz="2000" b="1" dirty="0">
                <a:latin typeface="黑体" panose="02010609060101010101" pitchFamily="49" charset="-122"/>
                <a:ea typeface="黑体" panose="02010609060101010101" pitchFamily="49" charset="-122"/>
              </a:rPr>
              <a:t>（用户</a:t>
            </a:r>
            <a:r>
              <a:rPr lang="en-US" altLang="zh-CN" sz="2000" b="1" dirty="0">
                <a:latin typeface="黑体" panose="02010609060101010101" pitchFamily="49" charset="-122"/>
                <a:ea typeface="黑体" panose="02010609060101010101" pitchFamily="49" charset="-122"/>
              </a:rPr>
              <a:t>ID</a:t>
            </a:r>
            <a:r>
              <a:rPr lang="zh-CN" altLang="en-US" sz="2000" b="1" dirty="0">
                <a:latin typeface="黑体" panose="02010609060101010101" pitchFamily="49" charset="-122"/>
                <a:ea typeface="黑体" panose="02010609060101010101" pitchFamily="49" charset="-122"/>
              </a:rPr>
              <a:t>）来识别的，每个用户都具有不同的</a:t>
            </a:r>
            <a:r>
              <a:rPr lang="en-US" altLang="zh-CN" sz="2000" b="1" dirty="0">
                <a:latin typeface="黑体" panose="02010609060101010101" pitchFamily="49" charset="-122"/>
                <a:ea typeface="黑体" panose="02010609060101010101" pitchFamily="49" charset="-122"/>
              </a:rPr>
              <a:t>UID</a:t>
            </a:r>
            <a:r>
              <a:rPr lang="zh-CN" altLang="en-US" sz="2000" b="1" dirty="0">
                <a:latin typeface="黑体" panose="02010609060101010101" pitchFamily="49" charset="-122"/>
                <a:ea typeface="黑体" panose="02010609060101010101" pitchFamily="49" charset="-122"/>
              </a:rPr>
              <a:t>。</a:t>
            </a:r>
            <a:endParaRPr lang="zh-CN" altLang="en-US" sz="2000" b="1" dirty="0">
              <a:latin typeface="黑体" panose="02010609060101010101" pitchFamily="49" charset="-122"/>
              <a:ea typeface="黑体" panose="02010609060101010101" pitchFamily="49" charset="-122"/>
            </a:endParaRPr>
          </a:p>
          <a:p>
            <a:pPr lvl="0" indent="446405">
              <a:buFont typeface="Wingdings" panose="05000000000000000000" pitchFamily="2" charset="2"/>
              <a:buNone/>
            </a:pPr>
            <a:endParaRPr lang="zh-CN" altLang="en-US" dirty="0">
              <a:latin typeface="Century Schoolbook" panose="020406040505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7410">
                                            <p:txEl>
                                              <p:charRg st="51" end="84"/>
                                            </p:txEl>
                                          </p:spTgt>
                                        </p:tgtEl>
                                        <p:attrNameLst>
                                          <p:attrName>style.visibility</p:attrName>
                                        </p:attrNameLst>
                                      </p:cBhvr>
                                      <p:to>
                                        <p:strVal val="visible"/>
                                      </p:to>
                                    </p:set>
                                    <p:anim calcmode="lin" valueType="num">
                                      <p:cBhvr additive="base">
                                        <p:cTn id="7" dur="500" fill="hold"/>
                                        <p:tgtEl>
                                          <p:spTgt spid="17410">
                                            <p:txEl>
                                              <p:charRg st="51" end="8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7410">
                                            <p:txEl>
                                              <p:charRg st="51" end="84"/>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7410">
                                            <p:txEl>
                                              <p:charRg st="84" end="135"/>
                                            </p:txEl>
                                          </p:spTgt>
                                        </p:tgtEl>
                                        <p:attrNameLst>
                                          <p:attrName>style.visibility</p:attrName>
                                        </p:attrNameLst>
                                      </p:cBhvr>
                                      <p:to>
                                        <p:strVal val="visible"/>
                                      </p:to>
                                    </p:set>
                                    <p:anim calcmode="lin" valueType="num">
                                      <p:cBhvr additive="base">
                                        <p:cTn id="11" dur="500" fill="hold"/>
                                        <p:tgtEl>
                                          <p:spTgt spid="17410">
                                            <p:txEl>
                                              <p:charRg st="84" end="135"/>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7410">
                                            <p:txEl>
                                              <p:charRg st="84" end="135"/>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7410">
                                            <p:txEl>
                                              <p:charRg st="135" end="142"/>
                                            </p:txEl>
                                          </p:spTgt>
                                        </p:tgtEl>
                                        <p:attrNameLst>
                                          <p:attrName>style.visibility</p:attrName>
                                        </p:attrNameLst>
                                      </p:cBhvr>
                                      <p:to>
                                        <p:strVal val="visible"/>
                                      </p:to>
                                    </p:set>
                                    <p:animEffect transition="in" filter="blinds(horizontal)">
                                      <p:cBhvr>
                                        <p:cTn id="17" dur="500"/>
                                        <p:tgtEl>
                                          <p:spTgt spid="17410">
                                            <p:txEl>
                                              <p:charRg st="135" end="142"/>
                                            </p:txEl>
                                          </p:spTgt>
                                        </p:tgtEl>
                                      </p:cBhvr>
                                    </p:animEffect>
                                  </p:childTnLst>
                                </p:cTn>
                              </p:par>
                              <p:par>
                                <p:cTn id="18" presetID="3" presetClass="entr" presetSubtype="10" fill="hold" nodeType="withEffect">
                                  <p:stCondLst>
                                    <p:cond delay="0"/>
                                  </p:stCondLst>
                                  <p:childTnLst>
                                    <p:set>
                                      <p:cBhvr>
                                        <p:cTn id="19" dur="1" fill="hold">
                                          <p:stCondLst>
                                            <p:cond delay="0"/>
                                          </p:stCondLst>
                                        </p:cTn>
                                        <p:tgtEl>
                                          <p:spTgt spid="17410">
                                            <p:txEl>
                                              <p:charRg st="142" end="219"/>
                                            </p:txEl>
                                          </p:spTgt>
                                        </p:tgtEl>
                                        <p:attrNameLst>
                                          <p:attrName>style.visibility</p:attrName>
                                        </p:attrNameLst>
                                      </p:cBhvr>
                                      <p:to>
                                        <p:strVal val="visible"/>
                                      </p:to>
                                    </p:set>
                                    <p:animEffect transition="in" filter="blinds(horizontal)">
                                      <p:cBhvr>
                                        <p:cTn id="20" dur="500"/>
                                        <p:tgtEl>
                                          <p:spTgt spid="17410">
                                            <p:txEl>
                                              <p:charRg st="142" end="21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Box 2"/>
          <p:cNvSpPr txBox="1"/>
          <p:nvPr/>
        </p:nvSpPr>
        <p:spPr>
          <a:xfrm>
            <a:off x="539750" y="908050"/>
            <a:ext cx="8143875" cy="4400550"/>
          </a:xfrm>
          <a:prstGeom prst="rect">
            <a:avLst/>
          </a:prstGeom>
          <a:noFill/>
        </p:spPr>
        <p:txBody>
          <a:bodyPr>
            <a:spAutoFit/>
          </a:bodyPr>
          <a:lstStyle/>
          <a:p>
            <a:pPr marL="0" marR="0" lvl="0" indent="446405" algn="l" defTabSz="914400" rtl="0" eaLnBrk="1" fontAlgn="auto" latinLnBrk="0" hangingPunct="1">
              <a:lnSpc>
                <a:spcPct val="100000"/>
              </a:lnSpc>
              <a:spcBef>
                <a:spcPts val="0"/>
              </a:spcBef>
              <a:spcAft>
                <a:spcPts val="0"/>
              </a:spcAft>
              <a:buClrTx/>
              <a:buSzTx/>
              <a:buFontTx/>
              <a:buNone/>
              <a:defRPr/>
            </a:pPr>
            <a:r>
              <a:rPr kumimoji="0" lang="en-US" altLang="zh-CN" sz="2000" b="1" i="0" u="none" strike="noStrike" kern="1200" cap="none" spc="0" normalizeH="0" baseline="0" noProof="0" dirty="0">
                <a:ln>
                  <a:noFill/>
                </a:ln>
                <a:solidFill>
                  <a:srgbClr val="FF0000"/>
                </a:solidFill>
                <a:effectLst/>
                <a:uLnTx/>
                <a:uFillTx/>
                <a:latin typeface="黑体" panose="02010609060101010101" pitchFamily="49" charset="-122"/>
                <a:ea typeface="黑体" panose="02010609060101010101" pitchFamily="49" charset="-122"/>
                <a:cs typeface="+mn-cs"/>
              </a:rPr>
              <a:t>【</a:t>
            </a:r>
            <a:r>
              <a:rPr kumimoji="0" lang="zh-CN" altLang="en-US" sz="2000" b="1" i="0" u="none" strike="noStrike" kern="1200" cap="none" spc="0" normalizeH="0" baseline="0" noProof="0" dirty="0">
                <a:ln>
                  <a:noFill/>
                </a:ln>
                <a:solidFill>
                  <a:srgbClr val="FF0000"/>
                </a:solidFill>
                <a:effectLst/>
                <a:uLnTx/>
                <a:uFillTx/>
                <a:latin typeface="黑体" panose="02010609060101010101" pitchFamily="49" charset="-122"/>
                <a:ea typeface="黑体" panose="02010609060101010101" pitchFamily="49" charset="-122"/>
                <a:cs typeface="+mn-cs"/>
              </a:rPr>
              <a:t>例</a:t>
            </a:r>
            <a:r>
              <a:rPr kumimoji="0" lang="en-US" altLang="zh-CN" sz="2000" b="1" i="0" u="none" strike="noStrike" kern="1200" cap="none" spc="0" normalizeH="0" baseline="0" noProof="0" dirty="0">
                <a:ln>
                  <a:noFill/>
                </a:ln>
                <a:solidFill>
                  <a:srgbClr val="FF0000"/>
                </a:solidFill>
                <a:effectLst/>
                <a:uLnTx/>
                <a:uFillTx/>
                <a:latin typeface="黑体" panose="02010609060101010101" pitchFamily="49" charset="-122"/>
                <a:ea typeface="黑体" panose="02010609060101010101" pitchFamily="49" charset="-122"/>
                <a:cs typeface="+mn-cs"/>
              </a:rPr>
              <a:t>】</a:t>
            </a:r>
            <a:r>
              <a:rPr kumimoji="0" lang="en-US" sz="2000" b="1" i="0" u="none" strike="noStrike" kern="1200" cap="none" spc="0" normalizeH="0" baseline="0" noProof="0" dirty="0">
                <a:ln>
                  <a:noFill/>
                </a:ln>
                <a:solidFill>
                  <a:srgbClr val="FF0000"/>
                </a:solidFill>
                <a:effectLst/>
                <a:uLnTx/>
                <a:uFillTx/>
                <a:latin typeface="黑体" panose="02010609060101010101" pitchFamily="49" charset="-122"/>
                <a:ea typeface="黑体" panose="02010609060101010101" pitchFamily="49" charset="-122"/>
                <a:cs typeface="+mn-cs"/>
              </a:rPr>
              <a:t>  </a:t>
            </a:r>
            <a:r>
              <a:rPr kumimoji="0" lang="zh-CN" altLang="en-US" sz="2000" b="1"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rPr>
              <a:t>删除用户</a:t>
            </a:r>
            <a:r>
              <a:rPr kumimoji="0" lang="en-US" altLang="zh-CN" sz="2000" b="1"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rPr>
              <a:t>zhang</a:t>
            </a:r>
            <a:r>
              <a:rPr kumimoji="0" lang="en-US" sz="2000" b="1"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rPr>
              <a:t>1</a:t>
            </a:r>
            <a:r>
              <a:rPr kumimoji="0" lang="zh-CN" altLang="en-US" sz="2000" b="1"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rPr>
              <a:t>，并删除其用户主目录</a:t>
            </a:r>
            <a:r>
              <a:rPr kumimoji="0" lang="en-US" sz="2000" b="1"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rPr>
              <a:t>/home/zhang1</a:t>
            </a:r>
            <a:r>
              <a:rPr kumimoji="0" lang="zh-CN" altLang="en-US" sz="2000" b="1"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rPr>
              <a:t>，然后查看其删除结果。</a:t>
            </a:r>
            <a:endParaRPr kumimoji="0" lang="zh-CN" altLang="en-US" sz="2000" b="1"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endParaRPr>
          </a:p>
          <a:p>
            <a:pPr marL="0" marR="0" lvl="0" indent="446405" algn="l" defTabSz="914400" rtl="0" eaLnBrk="1" fontAlgn="auto" latinLnBrk="0" hangingPunct="1">
              <a:lnSpc>
                <a:spcPct val="100000"/>
              </a:lnSpc>
              <a:spcBef>
                <a:spcPts val="0"/>
              </a:spcBef>
              <a:spcAft>
                <a:spcPts val="0"/>
              </a:spcAft>
              <a:buClrTx/>
              <a:buSzTx/>
              <a:buFontTx/>
              <a:buNone/>
              <a:defRPr/>
            </a:pPr>
            <a:r>
              <a:rPr kumimoji="0" lang="zh-CN" altLang="en-US" sz="2000" b="1"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rPr>
              <a:t>命令及显示信息如下：</a:t>
            </a:r>
            <a:endParaRPr kumimoji="0" lang="zh-CN" altLang="en-US" sz="2000" b="1"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endParaRPr>
          </a:p>
          <a:p>
            <a:pPr marL="0" marR="0" lvl="0" indent="446405" algn="l" defTabSz="914400" rtl="0" eaLnBrk="1" fontAlgn="auto" latinLnBrk="0" hangingPunct="1">
              <a:lnSpc>
                <a:spcPct val="100000"/>
              </a:lnSpc>
              <a:spcBef>
                <a:spcPts val="0"/>
              </a:spcBef>
              <a:spcAft>
                <a:spcPts val="0"/>
              </a:spcAft>
              <a:buClrTx/>
              <a:buSzTx/>
              <a:buFontTx/>
              <a:buNone/>
              <a:defRPr/>
            </a:pPr>
            <a:r>
              <a:rPr kumimoji="0" lang="en-US" sz="2000" b="1" i="0" u="none" strike="noStrike" kern="1200" cap="none" spc="0" normalizeH="0" baseline="0" noProof="0" dirty="0" err="1">
                <a:ln>
                  <a:noFill/>
                </a:ln>
                <a:solidFill>
                  <a:schemeClr val="tx1"/>
                </a:solidFill>
                <a:effectLst/>
                <a:uLnTx/>
                <a:uFillTx/>
                <a:latin typeface="黑体" panose="02010609060101010101" pitchFamily="49" charset="-122"/>
                <a:ea typeface="黑体" panose="02010609060101010101" pitchFamily="49" charset="-122"/>
                <a:cs typeface="+mn-cs"/>
              </a:rPr>
              <a:t>root@ubuntu</a:t>
            </a:r>
            <a:r>
              <a:rPr kumimoji="0" lang="en-US" sz="2000" b="1"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rPr>
              <a:t>:~# </a:t>
            </a:r>
            <a:r>
              <a:rPr kumimoji="0" lang="en-US" sz="2000" b="1" i="0" u="none" strike="noStrike" kern="1200" cap="none" spc="0" normalizeH="0" baseline="0" noProof="0" dirty="0" err="1">
                <a:ln>
                  <a:noFill/>
                </a:ln>
                <a:solidFill>
                  <a:schemeClr val="tx1"/>
                </a:solidFill>
                <a:effectLst/>
                <a:uLnTx/>
                <a:uFillTx/>
                <a:latin typeface="黑体" panose="02010609060101010101" pitchFamily="49" charset="-122"/>
                <a:ea typeface="黑体" panose="02010609060101010101" pitchFamily="49" charset="-122"/>
                <a:cs typeface="+mn-cs"/>
              </a:rPr>
              <a:t>ls</a:t>
            </a:r>
            <a:r>
              <a:rPr kumimoji="0" lang="en-US" sz="2000" b="1"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rPr>
              <a:t> /home/</a:t>
            </a:r>
            <a:endParaRPr kumimoji="0" lang="zh-CN" altLang="en-US" sz="2000" b="1"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endParaRPr>
          </a:p>
          <a:p>
            <a:pPr marL="0" marR="0" lvl="0" indent="446405" algn="l" defTabSz="914400" rtl="0" eaLnBrk="1" fontAlgn="auto" latinLnBrk="0" hangingPunct="1">
              <a:lnSpc>
                <a:spcPct val="100000"/>
              </a:lnSpc>
              <a:spcBef>
                <a:spcPts val="0"/>
              </a:spcBef>
              <a:spcAft>
                <a:spcPts val="0"/>
              </a:spcAft>
              <a:buClrTx/>
              <a:buSzTx/>
              <a:buFontTx/>
              <a:buNone/>
              <a:defRPr/>
            </a:pPr>
            <a:r>
              <a:rPr kumimoji="0" lang="da-DK" sz="2000" b="1"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rPr>
              <a:t>root@ubuntu:~# userdel -r zhang1</a:t>
            </a:r>
            <a:endParaRPr kumimoji="0" lang="zh-CN" altLang="en-US" sz="2000" b="1"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endParaRPr>
          </a:p>
          <a:p>
            <a:pPr marL="0" marR="0" lvl="0" indent="446405" algn="l" defTabSz="914400" rtl="0" eaLnBrk="1" fontAlgn="auto" latinLnBrk="0" hangingPunct="1">
              <a:lnSpc>
                <a:spcPct val="100000"/>
              </a:lnSpc>
              <a:spcBef>
                <a:spcPts val="0"/>
              </a:spcBef>
              <a:spcAft>
                <a:spcPts val="0"/>
              </a:spcAft>
              <a:buClrTx/>
              <a:buSzTx/>
              <a:buFontTx/>
              <a:buNone/>
              <a:defRPr/>
            </a:pPr>
            <a:r>
              <a:rPr kumimoji="0" lang="fr-FR" sz="2000" b="1"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rPr>
              <a:t>root@ubuntu:~# cat /etc/passwd|grep </a:t>
            </a:r>
            <a:r>
              <a:rPr kumimoji="0" lang="en-US" sz="2000" b="1" i="0" u="none" strike="noStrike" kern="1200" cap="none" spc="0" normalizeH="0" baseline="0" noProof="0" dirty="0" err="1">
                <a:ln>
                  <a:noFill/>
                </a:ln>
                <a:solidFill>
                  <a:schemeClr val="tx1"/>
                </a:solidFill>
                <a:effectLst/>
                <a:uLnTx/>
                <a:uFillTx/>
                <a:latin typeface="黑体" panose="02010609060101010101" pitchFamily="49" charset="-122"/>
                <a:ea typeface="黑体" panose="02010609060101010101" pitchFamily="49" charset="-122"/>
                <a:cs typeface="+mn-cs"/>
              </a:rPr>
              <a:t>zhang</a:t>
            </a:r>
            <a:endParaRPr kumimoji="0" lang="en-US" sz="2000" b="1"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endParaRPr>
          </a:p>
          <a:p>
            <a:pPr marL="0" marR="0" lvl="0" indent="446405" algn="l" defTabSz="914400" rtl="0" eaLnBrk="1" fontAlgn="auto" latinLnBrk="0" hangingPunct="1">
              <a:lnSpc>
                <a:spcPct val="100000"/>
              </a:lnSpc>
              <a:spcBef>
                <a:spcPts val="0"/>
              </a:spcBef>
              <a:spcAft>
                <a:spcPts val="0"/>
              </a:spcAft>
              <a:buClrTx/>
              <a:buSzTx/>
              <a:buFontTx/>
              <a:buNone/>
              <a:defRPr/>
            </a:pPr>
            <a:endParaRPr kumimoji="0" lang="en-US" altLang="zh-CN" sz="2000" b="1"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endParaRPr>
          </a:p>
          <a:p>
            <a:pPr marL="0" marR="0" lvl="0" indent="446405" algn="l" defTabSz="914400" rtl="0" eaLnBrk="1" fontAlgn="auto" latinLnBrk="0" hangingPunct="1">
              <a:lnSpc>
                <a:spcPct val="100000"/>
              </a:lnSpc>
              <a:spcBef>
                <a:spcPts val="0"/>
              </a:spcBef>
              <a:spcAft>
                <a:spcPts val="0"/>
              </a:spcAft>
              <a:buClrTx/>
              <a:buSzTx/>
              <a:buFontTx/>
              <a:buNone/>
              <a:defRPr/>
            </a:pPr>
            <a:endParaRPr kumimoji="0" lang="zh-CN" altLang="en-US" sz="2000" b="1"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800" b="1" i="0" u="none" strike="noStrike" kern="1200" cap="none" spc="0" normalizeH="0" baseline="0" noProof="0" dirty="0">
                <a:ln>
                  <a:noFill/>
                </a:ln>
                <a:solidFill>
                  <a:srgbClr val="FF0000"/>
                </a:solidFill>
                <a:effectLst/>
                <a:uLnTx/>
                <a:uFillTx/>
                <a:latin typeface="黑体" panose="02010609060101010101" pitchFamily="49" charset="-122"/>
                <a:ea typeface="黑体" panose="02010609060101010101" pitchFamily="49" charset="-122"/>
                <a:cs typeface="+mn-cs"/>
              </a:rPr>
              <a:t>【</a:t>
            </a:r>
            <a:r>
              <a:rPr kumimoji="0" lang="zh-CN" altLang="en-US" sz="1800" b="1" i="0" u="none" strike="noStrike" kern="1200" cap="none" spc="0" normalizeH="0" baseline="0" noProof="0" dirty="0">
                <a:ln>
                  <a:noFill/>
                </a:ln>
                <a:solidFill>
                  <a:srgbClr val="FF0000"/>
                </a:solidFill>
                <a:effectLst/>
                <a:uLnTx/>
                <a:uFillTx/>
                <a:latin typeface="黑体" panose="02010609060101010101" pitchFamily="49" charset="-122"/>
                <a:ea typeface="黑体" panose="02010609060101010101" pitchFamily="49" charset="-122"/>
                <a:cs typeface="+mn-cs"/>
              </a:rPr>
              <a:t>例</a:t>
            </a:r>
            <a:r>
              <a:rPr kumimoji="0" lang="en-US" altLang="zh-CN" sz="1800" b="1" i="0" u="none" strike="noStrike" kern="1200" cap="none" spc="0" normalizeH="0" baseline="0" noProof="0" dirty="0">
                <a:ln>
                  <a:noFill/>
                </a:ln>
                <a:solidFill>
                  <a:srgbClr val="FF0000"/>
                </a:solidFill>
                <a:effectLst/>
                <a:uLnTx/>
                <a:uFillTx/>
                <a:latin typeface="黑体" panose="02010609060101010101" pitchFamily="49" charset="-122"/>
                <a:ea typeface="黑体" panose="02010609060101010101" pitchFamily="49" charset="-122"/>
                <a:cs typeface="+mn-cs"/>
              </a:rPr>
              <a:t>】</a:t>
            </a:r>
            <a:r>
              <a:rPr kumimoji="0" lang="zh-CN" altLang="en-US" sz="2000" b="1"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rPr>
              <a:t>解释</a:t>
            </a:r>
            <a:r>
              <a:rPr kumimoji="0" lang="en-US" altLang="zh-CN" sz="2000" b="1" i="0" u="none" strike="noStrike" kern="1200" cap="none" spc="0" normalizeH="0" baseline="0" noProof="0" dirty="0" err="1">
                <a:ln>
                  <a:noFill/>
                </a:ln>
                <a:solidFill>
                  <a:schemeClr val="tx1"/>
                </a:solidFill>
                <a:effectLst/>
                <a:uLnTx/>
                <a:uFillTx/>
                <a:latin typeface="黑体" panose="02010609060101010101" pitchFamily="49" charset="-122"/>
                <a:ea typeface="黑体" panose="02010609060101010101" pitchFamily="49" charset="-122"/>
                <a:cs typeface="+mn-cs"/>
              </a:rPr>
              <a:t>useradd</a:t>
            </a:r>
            <a:r>
              <a:rPr kumimoji="0" lang="en-US" altLang="zh-CN" sz="2000" b="1"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rPr>
              <a:t> –c administrator –d /home/admin –e 2015-12-24 -g root –G </a:t>
            </a:r>
            <a:r>
              <a:rPr kumimoji="0" lang="en-US" altLang="zh-CN" sz="2000" b="1" i="0" u="none" strike="noStrike" kern="1200" cap="none" spc="0" normalizeH="0" baseline="0" noProof="0" dirty="0" err="1">
                <a:ln>
                  <a:noFill/>
                </a:ln>
                <a:solidFill>
                  <a:schemeClr val="tx1"/>
                </a:solidFill>
                <a:effectLst/>
                <a:uLnTx/>
                <a:uFillTx/>
                <a:latin typeface="黑体" panose="02010609060101010101" pitchFamily="49" charset="-122"/>
                <a:ea typeface="黑体" panose="02010609060101010101" pitchFamily="49" charset="-122"/>
                <a:cs typeface="+mn-cs"/>
              </a:rPr>
              <a:t>bin,adm,mail</a:t>
            </a:r>
            <a:r>
              <a:rPr kumimoji="0" lang="en-US" altLang="zh-CN" sz="2000" b="1"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rPr>
              <a:t> admin </a:t>
            </a:r>
            <a:r>
              <a:rPr kumimoji="0" lang="zh-CN" altLang="en-US" sz="2000" b="1"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rPr>
              <a:t>的含义</a:t>
            </a:r>
            <a:endParaRPr kumimoji="0" lang="en-US" altLang="zh-CN" sz="2000" b="1"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en-US" altLang="zh-CN" sz="2000" b="1"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000" b="1"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rPr>
              <a:t>创建系统账户名称为</a:t>
            </a:r>
            <a:r>
              <a:rPr kumimoji="0" lang="en-US" altLang="zh-CN" sz="2000" b="1"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rPr>
              <a:t>admin,</a:t>
            </a:r>
            <a:r>
              <a:rPr kumimoji="0" lang="zh-CN" altLang="en-US" sz="2000" b="1"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rPr>
              <a:t>全名为</a:t>
            </a:r>
            <a:r>
              <a:rPr kumimoji="0" lang="en-US" altLang="zh-CN" sz="2000" b="1"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rPr>
              <a:t>administrator,</a:t>
            </a:r>
            <a:r>
              <a:rPr kumimoji="0" lang="zh-CN" altLang="en-US" sz="2000" b="1"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rPr>
              <a:t>账户家目录为</a:t>
            </a:r>
            <a:r>
              <a:rPr kumimoji="0" lang="en-US" altLang="zh-CN" sz="2000" b="1"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rPr>
              <a:t>/home/admin,</a:t>
            </a:r>
            <a:r>
              <a:rPr kumimoji="0" lang="zh-CN" altLang="en-US" sz="2000" b="1"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rPr>
              <a:t>账户失效日期为</a:t>
            </a:r>
            <a:r>
              <a:rPr kumimoji="0" lang="en-US" altLang="zh-CN" sz="2000" b="1"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rPr>
              <a:t>2015</a:t>
            </a:r>
            <a:r>
              <a:rPr kumimoji="0" lang="zh-CN" altLang="en-US" sz="2000" b="1"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rPr>
              <a:t>年</a:t>
            </a:r>
            <a:r>
              <a:rPr kumimoji="0" lang="en-US" altLang="zh-CN" sz="2000" b="1"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rPr>
              <a:t>12</a:t>
            </a:r>
            <a:r>
              <a:rPr kumimoji="0" lang="zh-CN" altLang="en-US" sz="2000" b="1"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rPr>
              <a:t>月</a:t>
            </a:r>
            <a:r>
              <a:rPr kumimoji="0" lang="en-US" altLang="zh-CN" sz="2000" b="1"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rPr>
              <a:t>24</a:t>
            </a:r>
            <a:r>
              <a:rPr kumimoji="0" lang="zh-CN" altLang="en-US" sz="2000" b="1"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rPr>
              <a:t>日，账户基本组为</a:t>
            </a:r>
            <a:r>
              <a:rPr kumimoji="0" lang="en-US" altLang="zh-CN" sz="2000" b="1"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rPr>
              <a:t>root</a:t>
            </a:r>
            <a:r>
              <a:rPr kumimoji="0" lang="zh-CN" altLang="en-US" sz="2000" b="1"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rPr>
              <a:t>，附加组为</a:t>
            </a:r>
            <a:r>
              <a:rPr kumimoji="0" lang="en-US" altLang="zh-CN" sz="2000" b="1"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rPr>
              <a:t>bin</a:t>
            </a:r>
            <a:r>
              <a:rPr kumimoji="0" lang="zh-CN" altLang="en-US" sz="2000" b="1"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rPr>
              <a:t>、</a:t>
            </a:r>
            <a:r>
              <a:rPr kumimoji="0" lang="en-US" altLang="zh-CN" sz="2000" b="1" i="0" u="none" strike="noStrike" kern="1200" cap="none" spc="0" normalizeH="0" baseline="0" noProof="0" dirty="0" err="1">
                <a:ln>
                  <a:noFill/>
                </a:ln>
                <a:solidFill>
                  <a:schemeClr val="tx1"/>
                </a:solidFill>
                <a:effectLst/>
                <a:uLnTx/>
                <a:uFillTx/>
                <a:latin typeface="黑体" panose="02010609060101010101" pitchFamily="49" charset="-122"/>
                <a:ea typeface="黑体" panose="02010609060101010101" pitchFamily="49" charset="-122"/>
                <a:cs typeface="+mn-cs"/>
              </a:rPr>
              <a:t>adm</a:t>
            </a:r>
            <a:r>
              <a:rPr kumimoji="0" lang="zh-CN" altLang="en-US" sz="2000" b="1"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rPr>
              <a:t>、</a:t>
            </a:r>
            <a:r>
              <a:rPr kumimoji="0" lang="en-US" altLang="zh-CN" sz="2000" b="1"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rPr>
              <a:t>mail</a:t>
            </a:r>
            <a:endParaRPr kumimoji="0" lang="zh-CN" altLang="en-US" sz="2000" b="1"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3009" name="标题 1"/>
          <p:cNvSpPr>
            <a:spLocks noGrp="1"/>
          </p:cNvSpPr>
          <p:nvPr>
            <p:ph type="title"/>
          </p:nvPr>
        </p:nvSpPr>
        <p:spPr>
          <a:xfrm>
            <a:off x="539750" y="933450"/>
            <a:ext cx="6705600" cy="563563"/>
          </a:xfrm>
        </p:spPr>
        <p:txBody>
          <a:bodyPr wrap="square" lIns="91440" tIns="45720" rIns="91440" bIns="45720" anchor="ctr"/>
          <a:p>
            <a:pPr eaLnBrk="1" hangingPunct="1"/>
            <a:r>
              <a:rPr lang="en-US" altLang="zh-CN" sz="2400" i="0" dirty="0">
                <a:latin typeface="黑体" panose="02010609060101010101" pitchFamily="49" charset="-122"/>
                <a:ea typeface="黑体" panose="02010609060101010101" pitchFamily="49" charset="-122"/>
              </a:rPr>
              <a:t>3)</a:t>
            </a:r>
            <a:r>
              <a:rPr lang="zh-CN" altLang="en-US" sz="2400" i="0" dirty="0">
                <a:latin typeface="黑体" panose="02010609060101010101" pitchFamily="49" charset="-122"/>
                <a:ea typeface="黑体" panose="02010609060101010101" pitchFamily="49" charset="-122"/>
              </a:rPr>
              <a:t>修改用户信息命令</a:t>
            </a:r>
            <a:r>
              <a:rPr lang="en-US" altLang="zh-CN" sz="2400" i="0" dirty="0">
                <a:solidFill>
                  <a:srgbClr val="FF0000"/>
                </a:solidFill>
                <a:latin typeface="黑体" panose="02010609060101010101" pitchFamily="49" charset="-122"/>
                <a:ea typeface="黑体" panose="02010609060101010101" pitchFamily="49" charset="-122"/>
              </a:rPr>
              <a:t>usermod</a:t>
            </a:r>
            <a:endParaRPr lang="zh-CN" altLang="en-US" sz="2400" i="0" dirty="0">
              <a:solidFill>
                <a:srgbClr val="FF0000"/>
              </a:solidFill>
              <a:latin typeface="黑体" panose="02010609060101010101" pitchFamily="49" charset="-122"/>
              <a:ea typeface="黑体" panose="02010609060101010101" pitchFamily="49" charset="-122"/>
            </a:endParaRPr>
          </a:p>
        </p:txBody>
      </p:sp>
      <p:sp>
        <p:nvSpPr>
          <p:cNvPr id="43010" name="TextBox 2"/>
          <p:cNvSpPr txBox="1"/>
          <p:nvPr/>
        </p:nvSpPr>
        <p:spPr>
          <a:xfrm>
            <a:off x="468313" y="1500188"/>
            <a:ext cx="8072437" cy="3816350"/>
          </a:xfrm>
          <a:prstGeom prst="rect">
            <a:avLst/>
          </a:prstGeom>
          <a:noFill/>
          <a:ln w="9525">
            <a:noFill/>
          </a:ln>
        </p:spPr>
        <p:txBody>
          <a:bodyPr anchor="t">
            <a:spAutoFit/>
          </a:bodyPr>
          <a:p>
            <a:pPr lvl="0" indent="446405">
              <a:buFont typeface="Wingdings" panose="05000000000000000000" pitchFamily="2" charset="2"/>
              <a:buNone/>
            </a:pPr>
            <a:r>
              <a:rPr lang="zh-CN" altLang="en-US" sz="2000" b="1" dirty="0">
                <a:latin typeface="黑体" panose="02010609060101010101" pitchFamily="49" charset="-122"/>
                <a:ea typeface="黑体" panose="02010609060101010101" pitchFamily="49" charset="-122"/>
              </a:rPr>
              <a:t>可以使用</a:t>
            </a:r>
            <a:r>
              <a:rPr lang="en-US" altLang="zh-CN" sz="2000" b="1" dirty="0">
                <a:latin typeface="黑体" panose="02010609060101010101" pitchFamily="49" charset="-122"/>
                <a:ea typeface="黑体" panose="02010609060101010101" pitchFamily="49" charset="-122"/>
              </a:rPr>
              <a:t>usermod</a:t>
            </a:r>
            <a:r>
              <a:rPr lang="zh-CN" altLang="en-US" sz="2000" b="1" dirty="0">
                <a:latin typeface="黑体" panose="02010609060101010101" pitchFamily="49" charset="-122"/>
                <a:ea typeface="黑体" panose="02010609060101010101" pitchFamily="49" charset="-122"/>
              </a:rPr>
              <a:t>命令修改已经创建用户的属性值，如修改用户登录</a:t>
            </a:r>
            <a:r>
              <a:rPr lang="en-US" altLang="zh-CN" sz="2000" b="1" dirty="0">
                <a:latin typeface="黑体" panose="02010609060101010101" pitchFamily="49" charset="-122"/>
                <a:ea typeface="黑体" panose="02010609060101010101" pitchFamily="49" charset="-122"/>
              </a:rPr>
              <a:t>shell</a:t>
            </a:r>
            <a:r>
              <a:rPr lang="zh-CN" altLang="en-US" sz="2000" b="1" dirty="0">
                <a:latin typeface="黑体" panose="02010609060101010101" pitchFamily="49" charset="-122"/>
                <a:ea typeface="黑体" panose="02010609060101010101" pitchFamily="49" charset="-122"/>
              </a:rPr>
              <a:t>的类型，所属的用户组，用户密码的有效期和用户名称等。</a:t>
            </a:r>
            <a:endParaRPr lang="zh-CN" altLang="en-US" sz="2000" b="1" dirty="0">
              <a:latin typeface="黑体" panose="02010609060101010101" pitchFamily="49" charset="-122"/>
              <a:ea typeface="黑体" panose="02010609060101010101" pitchFamily="49" charset="-122"/>
            </a:endParaRPr>
          </a:p>
          <a:p>
            <a:pPr lvl="0" indent="446405">
              <a:buFont typeface="Wingdings" panose="05000000000000000000" pitchFamily="2" charset="2"/>
              <a:buNone/>
            </a:pPr>
            <a:r>
              <a:rPr lang="zh-CN" altLang="en-US" sz="2000" b="1" dirty="0">
                <a:latin typeface="黑体" panose="02010609060101010101" pitchFamily="49" charset="-122"/>
                <a:ea typeface="黑体" panose="02010609060101010101" pitchFamily="49" charset="-122"/>
              </a:rPr>
              <a:t>格式：</a:t>
            </a:r>
            <a:endParaRPr lang="zh-CN" altLang="en-US" sz="2000" b="1" dirty="0">
              <a:latin typeface="黑体" panose="02010609060101010101" pitchFamily="49" charset="-122"/>
              <a:ea typeface="黑体" panose="02010609060101010101" pitchFamily="49" charset="-122"/>
            </a:endParaRPr>
          </a:p>
          <a:p>
            <a:pPr lvl="0" indent="446405">
              <a:buFont typeface="Wingdings" panose="05000000000000000000" pitchFamily="2" charset="2"/>
              <a:buNone/>
            </a:pPr>
            <a:r>
              <a:rPr lang="fr-FR" altLang="zh-CN" sz="2000" b="1" dirty="0">
                <a:latin typeface="黑体" panose="02010609060101010101" pitchFamily="49" charset="-122"/>
                <a:ea typeface="黑体" panose="02010609060101010101" pitchFamily="49" charset="-122"/>
              </a:rPr>
              <a:t>usermod </a:t>
            </a:r>
            <a:r>
              <a:rPr lang="zh-CN" altLang="en-US" sz="2000" b="1" dirty="0">
                <a:latin typeface="黑体" panose="02010609060101010101" pitchFamily="49" charset="-122"/>
                <a:ea typeface="黑体" panose="02010609060101010101" pitchFamily="49" charset="-122"/>
              </a:rPr>
              <a:t>［选项参数］［属性值］ 用户名</a:t>
            </a:r>
            <a:endParaRPr lang="zh-CN" altLang="en-US" sz="2000" b="1" dirty="0">
              <a:latin typeface="黑体" panose="02010609060101010101" pitchFamily="49" charset="-122"/>
              <a:ea typeface="黑体" panose="02010609060101010101" pitchFamily="49" charset="-122"/>
            </a:endParaRPr>
          </a:p>
          <a:p>
            <a:pPr lvl="0" indent="446405">
              <a:buFont typeface="Wingdings" panose="05000000000000000000" pitchFamily="2" charset="2"/>
              <a:buNone/>
            </a:pPr>
            <a:r>
              <a:rPr lang="zh-CN" altLang="en-US" b="1" dirty="0">
                <a:latin typeface="Century Schoolbook" panose="02040604050505020304" pitchFamily="18" charset="0"/>
                <a:ea typeface="宋体" panose="02010600030101010101" pitchFamily="2" charset="-122"/>
              </a:rPr>
              <a:t>选项参数：</a:t>
            </a:r>
            <a:endParaRPr lang="en-US" altLang="zh-CN" b="1" dirty="0">
              <a:latin typeface="Century Schoolbook" panose="02040604050505020304" pitchFamily="18" charset="0"/>
              <a:ea typeface="宋体" panose="02010600030101010101" pitchFamily="2" charset="-122"/>
            </a:endParaRPr>
          </a:p>
          <a:p>
            <a:pPr lvl="0" indent="446405">
              <a:buFont typeface="Wingdings" panose="05000000000000000000" pitchFamily="2" charset="2"/>
              <a:buNone/>
            </a:pPr>
            <a:endParaRPr lang="en-US" altLang="zh-CN" b="1" dirty="0">
              <a:latin typeface="Century Schoolbook" panose="02040604050505020304" pitchFamily="18" charset="0"/>
              <a:ea typeface="宋体" panose="02010600030101010101" pitchFamily="2" charset="-122"/>
            </a:endParaRPr>
          </a:p>
          <a:p>
            <a:pPr lvl="0" indent="446405">
              <a:buFont typeface="Wingdings" panose="05000000000000000000" pitchFamily="2" charset="2"/>
              <a:buNone/>
            </a:pPr>
            <a:r>
              <a:rPr lang="en-US" altLang="zh-CN" b="1" dirty="0">
                <a:latin typeface="Century Schoolbook" panose="02040604050505020304" pitchFamily="18" charset="0"/>
                <a:ea typeface="宋体" panose="02010600030101010101" pitchFamily="2" charset="-122"/>
              </a:rPr>
              <a:t>-d  </a:t>
            </a:r>
            <a:r>
              <a:rPr lang="zh-CN" altLang="en-US" b="1" dirty="0">
                <a:latin typeface="Century Schoolbook" panose="02040604050505020304" pitchFamily="18" charset="0"/>
                <a:ea typeface="宋体" panose="02010600030101010101" pitchFamily="2" charset="-122"/>
              </a:rPr>
              <a:t>修改账户家目录</a:t>
            </a:r>
            <a:endParaRPr lang="en-US" altLang="zh-CN" b="1" dirty="0">
              <a:latin typeface="Century Schoolbook" panose="02040604050505020304" pitchFamily="18" charset="0"/>
              <a:ea typeface="宋体" panose="02010600030101010101" pitchFamily="2" charset="-122"/>
            </a:endParaRPr>
          </a:p>
          <a:p>
            <a:pPr lvl="0" indent="446405">
              <a:buFont typeface="Wingdings" panose="05000000000000000000" pitchFamily="2" charset="2"/>
              <a:buNone/>
            </a:pPr>
            <a:r>
              <a:rPr lang="en-US" altLang="zh-CN" b="1" dirty="0">
                <a:latin typeface="Century Schoolbook" panose="02040604050505020304" pitchFamily="18" charset="0"/>
                <a:ea typeface="宋体" panose="02010600030101010101" pitchFamily="2" charset="-122"/>
              </a:rPr>
              <a:t>-e   </a:t>
            </a:r>
            <a:r>
              <a:rPr lang="zh-CN" altLang="en-US" b="1" dirty="0">
                <a:latin typeface="Century Schoolbook" panose="02040604050505020304" pitchFamily="18" charset="0"/>
                <a:ea typeface="宋体" panose="02010600030101010101" pitchFamily="2" charset="-122"/>
              </a:rPr>
              <a:t>修改账户失效日期</a:t>
            </a:r>
            <a:endParaRPr lang="en-US" altLang="zh-CN" b="1" dirty="0">
              <a:latin typeface="Century Schoolbook" panose="02040604050505020304" pitchFamily="18" charset="0"/>
              <a:ea typeface="宋体" panose="02010600030101010101" pitchFamily="2" charset="-122"/>
            </a:endParaRPr>
          </a:p>
          <a:p>
            <a:pPr lvl="0" indent="446405">
              <a:buFont typeface="Wingdings" panose="05000000000000000000" pitchFamily="2" charset="2"/>
              <a:buNone/>
            </a:pPr>
            <a:r>
              <a:rPr lang="en-US" altLang="zh-CN" b="1" dirty="0">
                <a:latin typeface="Century Schoolbook" panose="02040604050505020304" pitchFamily="18" charset="0"/>
                <a:ea typeface="宋体" panose="02010600030101010101" pitchFamily="2" charset="-122"/>
              </a:rPr>
              <a:t>-g </a:t>
            </a:r>
            <a:r>
              <a:rPr lang="zh-CN" altLang="en-US" b="1" dirty="0">
                <a:latin typeface="Century Schoolbook" panose="02040604050505020304" pitchFamily="18" charset="0"/>
                <a:ea typeface="宋体" panose="02010600030101010101" pitchFamily="2" charset="-122"/>
              </a:rPr>
              <a:t>修改账户所属基本组</a:t>
            </a:r>
            <a:endParaRPr lang="en-US" altLang="zh-CN" b="1" dirty="0">
              <a:latin typeface="Century Schoolbook" panose="02040604050505020304" pitchFamily="18" charset="0"/>
              <a:ea typeface="宋体" panose="02010600030101010101" pitchFamily="2" charset="-122"/>
            </a:endParaRPr>
          </a:p>
          <a:p>
            <a:pPr lvl="0" indent="446405">
              <a:buFont typeface="Wingdings" panose="05000000000000000000" pitchFamily="2" charset="2"/>
              <a:buNone/>
            </a:pPr>
            <a:r>
              <a:rPr lang="en-US" altLang="zh-CN" b="1" dirty="0">
                <a:latin typeface="Century Schoolbook" panose="02040604050505020304" pitchFamily="18" charset="0"/>
                <a:ea typeface="宋体" panose="02010600030101010101" pitchFamily="2" charset="-122"/>
              </a:rPr>
              <a:t>-G </a:t>
            </a:r>
            <a:r>
              <a:rPr lang="zh-CN" altLang="en-US" b="1" dirty="0">
                <a:latin typeface="Century Schoolbook" panose="02040604050505020304" pitchFamily="18" charset="0"/>
                <a:ea typeface="宋体" panose="02010600030101010101" pitchFamily="2" charset="-122"/>
              </a:rPr>
              <a:t>修改账户所属附加组</a:t>
            </a:r>
            <a:endParaRPr lang="en-US" altLang="zh-CN" b="1" dirty="0">
              <a:latin typeface="Century Schoolbook" panose="02040604050505020304" pitchFamily="18" charset="0"/>
              <a:ea typeface="宋体" panose="02010600030101010101" pitchFamily="2" charset="-122"/>
            </a:endParaRPr>
          </a:p>
          <a:p>
            <a:pPr lvl="0" indent="446405">
              <a:buFont typeface="Wingdings" panose="05000000000000000000" pitchFamily="2" charset="2"/>
              <a:buNone/>
            </a:pPr>
            <a:r>
              <a:rPr lang="en-US" altLang="zh-CN" b="1" dirty="0">
                <a:latin typeface="Century Schoolbook" panose="02040604050505020304" pitchFamily="18" charset="0"/>
                <a:ea typeface="宋体" panose="02010600030101010101" pitchFamily="2" charset="-122"/>
              </a:rPr>
              <a:t>-s  </a:t>
            </a:r>
            <a:r>
              <a:rPr lang="zh-CN" altLang="en-US" b="1" dirty="0">
                <a:latin typeface="Century Schoolbook" panose="02040604050505020304" pitchFamily="18" charset="0"/>
                <a:ea typeface="宋体" panose="02010600030101010101" pitchFamily="2" charset="-122"/>
              </a:rPr>
              <a:t>修改账户登录</a:t>
            </a:r>
            <a:r>
              <a:rPr lang="en-US" altLang="zh-CN" b="1" dirty="0">
                <a:latin typeface="Century Schoolbook" panose="02040604050505020304" pitchFamily="18" charset="0"/>
                <a:ea typeface="宋体" panose="02010600030101010101" pitchFamily="2" charset="-122"/>
              </a:rPr>
              <a:t>Shell</a:t>
            </a:r>
            <a:endParaRPr lang="en-US" altLang="zh-CN" b="1" dirty="0">
              <a:latin typeface="Century Schoolbook" panose="02040604050505020304" pitchFamily="18" charset="0"/>
              <a:ea typeface="宋体" panose="02010600030101010101" pitchFamily="2" charset="-122"/>
            </a:endParaRPr>
          </a:p>
          <a:p>
            <a:pPr lvl="0" indent="446405">
              <a:buFont typeface="Wingdings" panose="05000000000000000000" pitchFamily="2" charset="2"/>
              <a:buNone/>
            </a:pPr>
            <a:r>
              <a:rPr lang="en-US" altLang="zh-CN" b="1" dirty="0">
                <a:latin typeface="Century Schoolbook" panose="02040604050505020304" pitchFamily="18" charset="0"/>
                <a:ea typeface="宋体" panose="02010600030101010101" pitchFamily="2" charset="-122"/>
              </a:rPr>
              <a:t>-u </a:t>
            </a:r>
            <a:r>
              <a:rPr lang="zh-CN" altLang="en-US" b="1" dirty="0">
                <a:latin typeface="Century Schoolbook" panose="02040604050505020304" pitchFamily="18" charset="0"/>
                <a:ea typeface="宋体" panose="02010600030101010101" pitchFamily="2" charset="-122"/>
              </a:rPr>
              <a:t>修改账户</a:t>
            </a:r>
            <a:r>
              <a:rPr lang="en-US" altLang="zh-CN" b="1" dirty="0">
                <a:latin typeface="Century Schoolbook" panose="02040604050505020304" pitchFamily="18" charset="0"/>
                <a:ea typeface="宋体" panose="02010600030101010101" pitchFamily="2" charset="-122"/>
              </a:rPr>
              <a:t>uid</a:t>
            </a:r>
            <a:endParaRPr lang="zh-CN" altLang="en-US" dirty="0">
              <a:latin typeface="Century Schoolbook" panose="02040604050505020304" pitchFamily="18" charset="0"/>
              <a:ea typeface="宋体" panose="02010600030101010101" pitchFamily="2" charset="-122"/>
            </a:endParaRPr>
          </a:p>
          <a:p>
            <a:pPr lvl="0" indent="446405">
              <a:buFont typeface="Wingdings" panose="05000000000000000000" pitchFamily="2" charset="2"/>
              <a:buNone/>
            </a:pPr>
            <a:endParaRPr lang="zh-CN" altLang="en-US" dirty="0">
              <a:latin typeface="Century Schoolbook" panose="02040604050505020304" pitchFamily="18" charset="0"/>
              <a:ea typeface="宋体" panose="02010600030101010101" pitchFamily="2" charset="-122"/>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4033" name="TextBox 2"/>
          <p:cNvSpPr txBox="1"/>
          <p:nvPr/>
        </p:nvSpPr>
        <p:spPr>
          <a:xfrm>
            <a:off x="447675" y="1143000"/>
            <a:ext cx="8143875" cy="4046538"/>
          </a:xfrm>
          <a:prstGeom prst="rect">
            <a:avLst/>
          </a:prstGeom>
          <a:noFill/>
          <a:ln w="9525">
            <a:noFill/>
          </a:ln>
        </p:spPr>
        <p:txBody>
          <a:bodyPr anchor="t">
            <a:spAutoFit/>
          </a:bodyPr>
          <a:p>
            <a:pPr lvl="0" indent="446405">
              <a:lnSpc>
                <a:spcPct val="120000"/>
              </a:lnSpc>
              <a:buFont typeface="Wingdings" panose="05000000000000000000" pitchFamily="2" charset="2"/>
              <a:buNone/>
            </a:pPr>
            <a:r>
              <a:rPr lang="en-US" altLang="zh-CN" b="1" dirty="0">
                <a:solidFill>
                  <a:srgbClr val="FF0000"/>
                </a:solidFill>
                <a:latin typeface="黑体" panose="02010609060101010101" pitchFamily="49" charset="-122"/>
                <a:ea typeface="黑体" panose="02010609060101010101" pitchFamily="49" charset="-122"/>
              </a:rPr>
              <a:t>[</a:t>
            </a:r>
            <a:r>
              <a:rPr lang="zh-CN" altLang="en-US" b="1" dirty="0">
                <a:solidFill>
                  <a:srgbClr val="FF0000"/>
                </a:solidFill>
                <a:latin typeface="黑体" panose="02010609060101010101" pitchFamily="49" charset="-122"/>
                <a:ea typeface="黑体" panose="02010609060101010101" pitchFamily="49" charset="-122"/>
              </a:rPr>
              <a:t>例</a:t>
            </a:r>
            <a:r>
              <a:rPr lang="en-US" altLang="zh-CN" b="1" dirty="0">
                <a:solidFill>
                  <a:srgbClr val="FF0000"/>
                </a:solidFill>
                <a:latin typeface="黑体" panose="02010609060101010101" pitchFamily="49" charset="-122"/>
                <a:ea typeface="黑体" panose="02010609060101010101" pitchFamily="49" charset="-122"/>
              </a:rPr>
              <a:t>]</a:t>
            </a:r>
            <a:r>
              <a:rPr lang="zh-CN" altLang="en-US" b="1" dirty="0">
                <a:latin typeface="黑体" panose="02010609060101010101" pitchFamily="49" charset="-122"/>
                <a:ea typeface="黑体" panose="02010609060101010101" pitchFamily="49" charset="-122"/>
              </a:rPr>
              <a:t>使用</a:t>
            </a:r>
            <a:r>
              <a:rPr lang="en-US" altLang="zh-CN" b="1" dirty="0">
                <a:latin typeface="黑体" panose="02010609060101010101" pitchFamily="49" charset="-122"/>
                <a:ea typeface="黑体" panose="02010609060101010101" pitchFamily="49" charset="-122"/>
              </a:rPr>
              <a:t>useradd</a:t>
            </a:r>
            <a:r>
              <a:rPr lang="zh-CN" altLang="en-US" b="1" dirty="0">
                <a:latin typeface="黑体" panose="02010609060101010101" pitchFamily="49" charset="-122"/>
                <a:ea typeface="黑体" panose="02010609060101010101" pitchFamily="49" charset="-122"/>
              </a:rPr>
              <a:t>命令添加一个新用户</a:t>
            </a:r>
            <a:r>
              <a:rPr lang="en-US" altLang="zh-CN" b="1" dirty="0">
                <a:latin typeface="黑体" panose="02010609060101010101" pitchFamily="49" charset="-122"/>
                <a:ea typeface="黑体" panose="02010609060101010101" pitchFamily="49" charset="-122"/>
              </a:rPr>
              <a:t>zhang</a:t>
            </a:r>
            <a:r>
              <a:rPr lang="zh-CN" altLang="en-US" b="1" dirty="0">
                <a:latin typeface="黑体" panose="02010609060101010101" pitchFamily="49" charset="-122"/>
                <a:ea typeface="黑体" panose="02010609060101010101" pitchFamily="49" charset="-122"/>
              </a:rPr>
              <a:t>，设置其用户名称为“张四”，组群为</a:t>
            </a:r>
            <a:r>
              <a:rPr lang="en-US" altLang="zh-CN" b="1" dirty="0">
                <a:latin typeface="黑体" panose="02010609060101010101" pitchFamily="49" charset="-122"/>
                <a:ea typeface="黑体" panose="02010609060101010101" pitchFamily="49" charset="-122"/>
              </a:rPr>
              <a:t>workgroup</a:t>
            </a:r>
            <a:r>
              <a:rPr lang="zh-CN" altLang="en-US" b="1" dirty="0">
                <a:latin typeface="黑体" panose="02010609060101010101" pitchFamily="49" charset="-122"/>
                <a:ea typeface="黑体" panose="02010609060101010101" pitchFamily="49" charset="-122"/>
              </a:rPr>
              <a:t>，为其设置密码，并查看该用户是否被成功创建。命令及系统显示信息如下：</a:t>
            </a:r>
            <a:endParaRPr lang="zh-CN" altLang="en-US" b="1" dirty="0">
              <a:latin typeface="黑体" panose="02010609060101010101" pitchFamily="49" charset="-122"/>
              <a:ea typeface="黑体" panose="02010609060101010101" pitchFamily="49" charset="-122"/>
            </a:endParaRPr>
          </a:p>
          <a:p>
            <a:pPr lvl="0" indent="446405">
              <a:lnSpc>
                <a:spcPct val="120000"/>
              </a:lnSpc>
              <a:buFont typeface="Wingdings" panose="05000000000000000000" pitchFamily="2" charset="2"/>
              <a:buNone/>
            </a:pPr>
            <a:r>
              <a:rPr lang="en-US" altLang="zh-CN" b="1" dirty="0">
                <a:latin typeface="黑体" panose="02010609060101010101" pitchFamily="49" charset="-122"/>
                <a:ea typeface="黑体" panose="02010609060101010101" pitchFamily="49" charset="-122"/>
              </a:rPr>
              <a:t>root@ubuntu:~# useradd -c </a:t>
            </a:r>
            <a:r>
              <a:rPr lang="zh-CN" altLang="en-US" b="1" dirty="0">
                <a:latin typeface="黑体" panose="02010609060101010101" pitchFamily="49" charset="-122"/>
                <a:ea typeface="黑体" panose="02010609060101010101" pitchFamily="49" charset="-122"/>
              </a:rPr>
              <a:t>张四 </a:t>
            </a:r>
            <a:r>
              <a:rPr lang="en-US" altLang="zh-CN" b="1" dirty="0">
                <a:latin typeface="黑体" panose="02010609060101010101" pitchFamily="49" charset="-122"/>
                <a:ea typeface="黑体" panose="02010609060101010101" pitchFamily="49" charset="-122"/>
              </a:rPr>
              <a:t>-g workgroup -m zhang</a:t>
            </a:r>
            <a:endParaRPr lang="en-US" altLang="zh-CN" b="1" dirty="0">
              <a:latin typeface="黑体" panose="02010609060101010101" pitchFamily="49" charset="-122"/>
              <a:ea typeface="黑体" panose="02010609060101010101" pitchFamily="49" charset="-122"/>
            </a:endParaRPr>
          </a:p>
          <a:p>
            <a:pPr lvl="0" indent="446405">
              <a:lnSpc>
                <a:spcPct val="120000"/>
              </a:lnSpc>
              <a:buFont typeface="Wingdings" panose="05000000000000000000" pitchFamily="2" charset="2"/>
              <a:buNone/>
            </a:pPr>
            <a:r>
              <a:rPr lang="en-US" altLang="zh-CN" b="1" dirty="0">
                <a:latin typeface="黑体" panose="02010609060101010101" pitchFamily="49" charset="-122"/>
                <a:ea typeface="黑体" panose="02010609060101010101" pitchFamily="49" charset="-122"/>
              </a:rPr>
              <a:t>root@ubuntu:~# passwd zhang</a:t>
            </a:r>
            <a:endParaRPr lang="en-US" altLang="zh-CN" b="1" dirty="0">
              <a:latin typeface="黑体" panose="02010609060101010101" pitchFamily="49" charset="-122"/>
              <a:ea typeface="黑体" panose="02010609060101010101" pitchFamily="49" charset="-122"/>
            </a:endParaRPr>
          </a:p>
          <a:p>
            <a:pPr lvl="0" indent="446405">
              <a:lnSpc>
                <a:spcPct val="120000"/>
              </a:lnSpc>
              <a:buFont typeface="Wingdings" panose="05000000000000000000" pitchFamily="2" charset="2"/>
              <a:buNone/>
            </a:pPr>
            <a:r>
              <a:rPr lang="zh-CN" altLang="en-US" b="1" dirty="0">
                <a:latin typeface="黑体" panose="02010609060101010101" pitchFamily="49" charset="-122"/>
                <a:ea typeface="黑体" panose="02010609060101010101" pitchFamily="49" charset="-122"/>
              </a:rPr>
              <a:t>输入新的 </a:t>
            </a:r>
            <a:r>
              <a:rPr lang="en-US" altLang="zh-CN" b="1" dirty="0">
                <a:latin typeface="黑体" panose="02010609060101010101" pitchFamily="49" charset="-122"/>
                <a:ea typeface="黑体" panose="02010609060101010101" pitchFamily="49" charset="-122"/>
              </a:rPr>
              <a:t>UNIX </a:t>
            </a:r>
            <a:r>
              <a:rPr lang="zh-CN" altLang="en-US" b="1" dirty="0">
                <a:latin typeface="黑体" panose="02010609060101010101" pitchFamily="49" charset="-122"/>
                <a:ea typeface="黑体" panose="02010609060101010101" pitchFamily="49" charset="-122"/>
              </a:rPr>
              <a:t>口令： </a:t>
            </a:r>
            <a:endParaRPr lang="zh-CN" altLang="en-US" b="1" dirty="0">
              <a:latin typeface="黑体" panose="02010609060101010101" pitchFamily="49" charset="-122"/>
              <a:ea typeface="黑体" panose="02010609060101010101" pitchFamily="49" charset="-122"/>
            </a:endParaRPr>
          </a:p>
          <a:p>
            <a:pPr lvl="0" indent="446405">
              <a:lnSpc>
                <a:spcPct val="120000"/>
              </a:lnSpc>
              <a:buFont typeface="Wingdings" panose="05000000000000000000" pitchFamily="2" charset="2"/>
              <a:buNone/>
            </a:pPr>
            <a:r>
              <a:rPr lang="zh-CN" altLang="en-US" b="1" dirty="0">
                <a:latin typeface="黑体" panose="02010609060101010101" pitchFamily="49" charset="-122"/>
                <a:ea typeface="黑体" panose="02010609060101010101" pitchFamily="49" charset="-122"/>
              </a:rPr>
              <a:t>重新输入新的 </a:t>
            </a:r>
            <a:r>
              <a:rPr lang="en-US" altLang="zh-CN" b="1" dirty="0">
                <a:latin typeface="黑体" panose="02010609060101010101" pitchFamily="49" charset="-122"/>
                <a:ea typeface="黑体" panose="02010609060101010101" pitchFamily="49" charset="-122"/>
              </a:rPr>
              <a:t>UNIX </a:t>
            </a:r>
            <a:r>
              <a:rPr lang="zh-CN" altLang="en-US" b="1" dirty="0">
                <a:latin typeface="黑体" panose="02010609060101010101" pitchFamily="49" charset="-122"/>
                <a:ea typeface="黑体" panose="02010609060101010101" pitchFamily="49" charset="-122"/>
              </a:rPr>
              <a:t>口令： </a:t>
            </a:r>
            <a:endParaRPr lang="zh-CN" altLang="en-US" b="1" dirty="0">
              <a:latin typeface="黑体" panose="02010609060101010101" pitchFamily="49" charset="-122"/>
              <a:ea typeface="黑体" panose="02010609060101010101" pitchFamily="49" charset="-122"/>
            </a:endParaRPr>
          </a:p>
          <a:p>
            <a:pPr lvl="0" indent="446405">
              <a:lnSpc>
                <a:spcPct val="120000"/>
              </a:lnSpc>
              <a:buFont typeface="Wingdings" panose="05000000000000000000" pitchFamily="2" charset="2"/>
              <a:buNone/>
            </a:pPr>
            <a:r>
              <a:rPr lang="fr-FR" altLang="zh-CN" b="1" dirty="0">
                <a:latin typeface="黑体" panose="02010609060101010101" pitchFamily="49" charset="-122"/>
                <a:ea typeface="黑体" panose="02010609060101010101" pitchFamily="49" charset="-122"/>
              </a:rPr>
              <a:t>passwd</a:t>
            </a:r>
            <a:r>
              <a:rPr lang="zh-CN" altLang="en-US" b="1" dirty="0">
                <a:latin typeface="黑体" panose="02010609060101010101" pitchFamily="49" charset="-122"/>
                <a:ea typeface="黑体" panose="02010609060101010101" pitchFamily="49" charset="-122"/>
              </a:rPr>
              <a:t>：已成功更新密码</a:t>
            </a:r>
            <a:endParaRPr lang="zh-CN" altLang="en-US" b="1" dirty="0">
              <a:latin typeface="黑体" panose="02010609060101010101" pitchFamily="49" charset="-122"/>
              <a:ea typeface="黑体" panose="02010609060101010101" pitchFamily="49" charset="-122"/>
            </a:endParaRPr>
          </a:p>
          <a:p>
            <a:pPr lvl="0" indent="446405">
              <a:lnSpc>
                <a:spcPct val="120000"/>
              </a:lnSpc>
              <a:buFont typeface="Wingdings" panose="05000000000000000000" pitchFamily="2" charset="2"/>
              <a:buNone/>
            </a:pPr>
            <a:r>
              <a:rPr lang="fr-FR" altLang="zh-CN" b="1" dirty="0">
                <a:latin typeface="黑体" panose="02010609060101010101" pitchFamily="49" charset="-122"/>
                <a:ea typeface="黑体" panose="02010609060101010101" pitchFamily="49" charset="-122"/>
              </a:rPr>
              <a:t>root@ubuntu:~# cat /etc/passwd | grep zhang</a:t>
            </a:r>
            <a:endParaRPr lang="zh-CN" altLang="en-US" b="1" dirty="0">
              <a:latin typeface="黑体" panose="02010609060101010101" pitchFamily="49" charset="-122"/>
              <a:ea typeface="黑体" panose="02010609060101010101" pitchFamily="49" charset="-122"/>
            </a:endParaRPr>
          </a:p>
          <a:p>
            <a:pPr lvl="0" indent="446405">
              <a:lnSpc>
                <a:spcPct val="120000"/>
              </a:lnSpc>
              <a:buFont typeface="Wingdings" panose="05000000000000000000" pitchFamily="2" charset="2"/>
              <a:buNone/>
            </a:pPr>
            <a:r>
              <a:rPr lang="fr-FR" altLang="zh-CN" b="1" dirty="0">
                <a:latin typeface="黑体" panose="02010609060101010101" pitchFamily="49" charset="-122"/>
                <a:ea typeface="黑体" panose="02010609060101010101" pitchFamily="49" charset="-122"/>
              </a:rPr>
              <a:t>zhang:x:1002:1005:</a:t>
            </a:r>
            <a:r>
              <a:rPr lang="zh-CN" altLang="en-US" b="1" dirty="0">
                <a:latin typeface="黑体" panose="02010609060101010101" pitchFamily="49" charset="-122"/>
                <a:ea typeface="黑体" panose="02010609060101010101" pitchFamily="49" charset="-122"/>
              </a:rPr>
              <a:t>张四</a:t>
            </a:r>
            <a:r>
              <a:rPr lang="fr-FR" altLang="zh-CN" b="1" dirty="0">
                <a:latin typeface="黑体" panose="02010609060101010101" pitchFamily="49" charset="-122"/>
                <a:ea typeface="黑体" panose="02010609060101010101" pitchFamily="49" charset="-122"/>
              </a:rPr>
              <a:t>:/home/zhang:/bin/bash</a:t>
            </a:r>
            <a:endParaRPr lang="zh-CN" altLang="en-US" b="1" dirty="0">
              <a:latin typeface="黑体" panose="02010609060101010101" pitchFamily="49" charset="-122"/>
              <a:ea typeface="黑体" panose="02010609060101010101" pitchFamily="49" charset="-122"/>
            </a:endParaRPr>
          </a:p>
          <a:p>
            <a:pPr lvl="0" indent="446405">
              <a:lnSpc>
                <a:spcPct val="120000"/>
              </a:lnSpc>
              <a:buFont typeface="Wingdings" panose="05000000000000000000" pitchFamily="2" charset="2"/>
              <a:buNone/>
            </a:pPr>
            <a:r>
              <a:rPr lang="fr-FR" altLang="zh-CN" b="1" dirty="0">
                <a:latin typeface="黑体" panose="02010609060101010101" pitchFamily="49" charset="-122"/>
                <a:ea typeface="黑体" panose="02010609060101010101" pitchFamily="49" charset="-122"/>
              </a:rPr>
              <a:t>root@ubuntu:~# id zhang</a:t>
            </a:r>
            <a:endParaRPr lang="zh-CN" altLang="en-US" b="1" dirty="0">
              <a:latin typeface="黑体" panose="02010609060101010101" pitchFamily="49" charset="-122"/>
              <a:ea typeface="黑体" panose="02010609060101010101" pitchFamily="49" charset="-122"/>
            </a:endParaRPr>
          </a:p>
          <a:p>
            <a:pPr lvl="0" indent="446405">
              <a:lnSpc>
                <a:spcPct val="120000"/>
              </a:lnSpc>
              <a:buFont typeface="Wingdings" panose="05000000000000000000" pitchFamily="2" charset="2"/>
              <a:buNone/>
            </a:pPr>
            <a:r>
              <a:rPr lang="fr-FR" altLang="zh-CN" b="1" dirty="0">
                <a:latin typeface="黑体" panose="02010609060101010101" pitchFamily="49" charset="-122"/>
                <a:ea typeface="黑体" panose="02010609060101010101" pitchFamily="49" charset="-122"/>
              </a:rPr>
              <a:t>uid=1002(zhang) gid=1005(workgroup)</a:t>
            </a:r>
            <a:endParaRPr lang="zh-CN" altLang="en-US" dirty="0">
              <a:latin typeface="Century Schoolbook" panose="02040604050505020304" pitchFamily="18" charset="0"/>
              <a:ea typeface="宋体" panose="02010600030101010101" pitchFamily="2" charset="-122"/>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5057" name="TextBox 2"/>
          <p:cNvSpPr txBox="1"/>
          <p:nvPr/>
        </p:nvSpPr>
        <p:spPr>
          <a:xfrm>
            <a:off x="395288" y="836613"/>
            <a:ext cx="8272462" cy="6445250"/>
          </a:xfrm>
          <a:prstGeom prst="rect">
            <a:avLst/>
          </a:prstGeom>
          <a:noFill/>
          <a:ln w="9525">
            <a:noFill/>
          </a:ln>
        </p:spPr>
        <p:txBody>
          <a:bodyPr anchor="t">
            <a:spAutoFit/>
          </a:bodyPr>
          <a:p>
            <a:pPr lvl="0" indent="446405">
              <a:lnSpc>
                <a:spcPct val="120000"/>
              </a:lnSpc>
              <a:buFont typeface="Wingdings" panose="05000000000000000000" pitchFamily="2" charset="2"/>
              <a:buNone/>
            </a:pPr>
            <a:r>
              <a:rPr lang="en-US" altLang="zh-CN" sz="2000" b="1" dirty="0">
                <a:solidFill>
                  <a:srgbClr val="FF0000"/>
                </a:solidFill>
                <a:latin typeface="黑体" panose="02010609060101010101" pitchFamily="49" charset="-122"/>
                <a:ea typeface="黑体" panose="02010609060101010101" pitchFamily="49" charset="-122"/>
              </a:rPr>
              <a:t>【</a:t>
            </a:r>
            <a:r>
              <a:rPr lang="zh-CN" altLang="en-US" sz="2000" b="1" dirty="0">
                <a:solidFill>
                  <a:srgbClr val="FF0000"/>
                </a:solidFill>
                <a:latin typeface="黑体" panose="02010609060101010101" pitchFamily="49" charset="-122"/>
                <a:ea typeface="黑体" panose="02010609060101010101" pitchFamily="49" charset="-122"/>
              </a:rPr>
              <a:t>例</a:t>
            </a:r>
            <a:r>
              <a:rPr lang="en-US" altLang="zh-CN" sz="2000" b="1" dirty="0">
                <a:solidFill>
                  <a:srgbClr val="FF0000"/>
                </a:solidFill>
                <a:latin typeface="黑体" panose="02010609060101010101" pitchFamily="49" charset="-122"/>
                <a:ea typeface="黑体" panose="02010609060101010101" pitchFamily="49" charset="-122"/>
              </a:rPr>
              <a:t>】</a:t>
            </a:r>
            <a:r>
              <a:rPr lang="zh-CN" altLang="en-US" sz="2000" b="1" dirty="0">
                <a:latin typeface="黑体" panose="02010609060101010101" pitchFamily="49" charset="-122"/>
                <a:ea typeface="黑体" panose="02010609060101010101" pitchFamily="49" charset="-122"/>
              </a:rPr>
              <a:t>将用户</a:t>
            </a:r>
            <a:r>
              <a:rPr lang="fr-FR" altLang="zh-CN" sz="2000" b="1" dirty="0">
                <a:latin typeface="黑体" panose="02010609060101010101" pitchFamily="49" charset="-122"/>
                <a:ea typeface="黑体" panose="02010609060101010101" pitchFamily="49" charset="-122"/>
              </a:rPr>
              <a:t>zhang</a:t>
            </a:r>
            <a:r>
              <a:rPr lang="zh-CN" altLang="en-US" sz="2000" b="1" dirty="0">
                <a:latin typeface="黑体" panose="02010609060101010101" pitchFamily="49" charset="-122"/>
                <a:ea typeface="黑体" panose="02010609060101010101" pitchFamily="49" charset="-122"/>
              </a:rPr>
              <a:t>原来的名称“张四”修改为“张三”，并查看是否修改成功。</a:t>
            </a:r>
            <a:endParaRPr lang="zh-CN" altLang="en-US" sz="2000" b="1" dirty="0">
              <a:latin typeface="黑体" panose="02010609060101010101" pitchFamily="49" charset="-122"/>
              <a:ea typeface="黑体" panose="02010609060101010101" pitchFamily="49" charset="-122"/>
            </a:endParaRPr>
          </a:p>
          <a:p>
            <a:pPr lvl="0" indent="446405">
              <a:lnSpc>
                <a:spcPct val="120000"/>
              </a:lnSpc>
              <a:buFont typeface="Wingdings" panose="05000000000000000000" pitchFamily="2" charset="2"/>
              <a:buNone/>
            </a:pPr>
            <a:r>
              <a:rPr lang="zh-CN" altLang="en-US" b="1" dirty="0">
                <a:latin typeface="黑体" panose="02010609060101010101" pitchFamily="49" charset="-122"/>
                <a:ea typeface="黑体" panose="02010609060101010101" pitchFamily="49" charset="-122"/>
              </a:rPr>
              <a:t>命令及信息如下：</a:t>
            </a:r>
            <a:endParaRPr lang="zh-CN" altLang="en-US" b="1" dirty="0">
              <a:latin typeface="黑体" panose="02010609060101010101" pitchFamily="49" charset="-122"/>
              <a:ea typeface="黑体" panose="02010609060101010101" pitchFamily="49" charset="-122"/>
            </a:endParaRPr>
          </a:p>
          <a:p>
            <a:pPr lvl="0" indent="446405">
              <a:lnSpc>
                <a:spcPct val="120000"/>
              </a:lnSpc>
              <a:buFont typeface="Wingdings" panose="05000000000000000000" pitchFamily="2" charset="2"/>
              <a:buNone/>
            </a:pPr>
            <a:r>
              <a:rPr lang="fr-FR" altLang="zh-CN" b="1" dirty="0">
                <a:latin typeface="黑体" panose="02010609060101010101" pitchFamily="49" charset="-122"/>
                <a:ea typeface="黑体" panose="02010609060101010101" pitchFamily="49" charset="-122"/>
              </a:rPr>
              <a:t>root@ubuntu:~# usermod -c </a:t>
            </a:r>
            <a:r>
              <a:rPr lang="zh-CN" altLang="en-US" b="1" dirty="0">
                <a:latin typeface="黑体" panose="02010609060101010101" pitchFamily="49" charset="-122"/>
                <a:ea typeface="黑体" panose="02010609060101010101" pitchFamily="49" charset="-122"/>
              </a:rPr>
              <a:t>张三</a:t>
            </a:r>
            <a:r>
              <a:rPr lang="fr-FR" altLang="zh-CN" b="1" dirty="0">
                <a:latin typeface="黑体" panose="02010609060101010101" pitchFamily="49" charset="-122"/>
                <a:ea typeface="黑体" panose="02010609060101010101" pitchFamily="49" charset="-122"/>
              </a:rPr>
              <a:t> zhang</a:t>
            </a:r>
            <a:endParaRPr lang="zh-CN" altLang="en-US" b="1" dirty="0">
              <a:latin typeface="黑体" panose="02010609060101010101" pitchFamily="49" charset="-122"/>
              <a:ea typeface="黑体" panose="02010609060101010101" pitchFamily="49" charset="-122"/>
            </a:endParaRPr>
          </a:p>
          <a:p>
            <a:pPr lvl="0" indent="446405">
              <a:lnSpc>
                <a:spcPct val="120000"/>
              </a:lnSpc>
              <a:buFont typeface="Wingdings" panose="05000000000000000000" pitchFamily="2" charset="2"/>
              <a:buNone/>
            </a:pPr>
            <a:r>
              <a:rPr lang="fr-FR" altLang="zh-CN" b="1" dirty="0">
                <a:latin typeface="黑体" panose="02010609060101010101" pitchFamily="49" charset="-122"/>
                <a:ea typeface="黑体" panose="02010609060101010101" pitchFamily="49" charset="-122"/>
              </a:rPr>
              <a:t>root@ubuntu:~# cat /etc/passwd|grep zhang</a:t>
            </a:r>
            <a:endParaRPr lang="zh-CN" altLang="en-US" b="1" dirty="0">
              <a:latin typeface="黑体" panose="02010609060101010101" pitchFamily="49" charset="-122"/>
              <a:ea typeface="黑体" panose="02010609060101010101" pitchFamily="49" charset="-122"/>
            </a:endParaRPr>
          </a:p>
          <a:p>
            <a:pPr lvl="0" indent="446405">
              <a:lnSpc>
                <a:spcPct val="120000"/>
              </a:lnSpc>
              <a:buFont typeface="Wingdings" panose="05000000000000000000" pitchFamily="2" charset="2"/>
              <a:buNone/>
            </a:pPr>
            <a:r>
              <a:rPr lang="fr-FR" altLang="zh-CN" b="1" dirty="0">
                <a:latin typeface="黑体" panose="02010609060101010101" pitchFamily="49" charset="-122"/>
                <a:ea typeface="黑体" panose="02010609060101010101" pitchFamily="49" charset="-122"/>
              </a:rPr>
              <a:t>zhang:x:1002:1005:</a:t>
            </a:r>
            <a:r>
              <a:rPr lang="zh-CN" altLang="en-US" b="1" dirty="0">
                <a:latin typeface="黑体" panose="02010609060101010101" pitchFamily="49" charset="-122"/>
                <a:ea typeface="黑体" panose="02010609060101010101" pitchFamily="49" charset="-122"/>
              </a:rPr>
              <a:t>张三</a:t>
            </a:r>
            <a:r>
              <a:rPr lang="fr-FR" altLang="zh-CN" b="1" dirty="0">
                <a:latin typeface="黑体" panose="02010609060101010101" pitchFamily="49" charset="-122"/>
                <a:ea typeface="黑体" panose="02010609060101010101" pitchFamily="49" charset="-122"/>
              </a:rPr>
              <a:t>:/home/zhang:/bin/sh</a:t>
            </a:r>
            <a:endParaRPr lang="zh-CN" altLang="en-US" b="1" dirty="0">
              <a:latin typeface="黑体" panose="02010609060101010101" pitchFamily="49" charset="-122"/>
              <a:ea typeface="黑体" panose="02010609060101010101" pitchFamily="49" charset="-122"/>
            </a:endParaRPr>
          </a:p>
          <a:p>
            <a:pPr lvl="0" indent="446405">
              <a:lnSpc>
                <a:spcPct val="120000"/>
              </a:lnSpc>
              <a:buFont typeface="Wingdings" panose="05000000000000000000" pitchFamily="2" charset="2"/>
              <a:buNone/>
            </a:pPr>
            <a:r>
              <a:rPr lang="en-US" altLang="zh-CN" sz="2000" b="1" dirty="0">
                <a:solidFill>
                  <a:srgbClr val="FF0000"/>
                </a:solidFill>
                <a:latin typeface="黑体" panose="02010609060101010101" pitchFamily="49" charset="-122"/>
                <a:ea typeface="黑体" panose="02010609060101010101" pitchFamily="49" charset="-122"/>
              </a:rPr>
              <a:t>【</a:t>
            </a:r>
            <a:r>
              <a:rPr lang="zh-CN" altLang="en-US" sz="2000" b="1" dirty="0">
                <a:solidFill>
                  <a:srgbClr val="FF0000"/>
                </a:solidFill>
                <a:latin typeface="黑体" panose="02010609060101010101" pitchFamily="49" charset="-122"/>
                <a:ea typeface="黑体" panose="02010609060101010101" pitchFamily="49" charset="-122"/>
              </a:rPr>
              <a:t>例</a:t>
            </a:r>
            <a:r>
              <a:rPr lang="en-US" altLang="zh-CN" sz="2000" b="1" dirty="0">
                <a:solidFill>
                  <a:srgbClr val="FF0000"/>
                </a:solidFill>
                <a:latin typeface="黑体" panose="02010609060101010101" pitchFamily="49" charset="-122"/>
                <a:ea typeface="黑体" panose="02010609060101010101" pitchFamily="49" charset="-122"/>
              </a:rPr>
              <a:t>】</a:t>
            </a:r>
            <a:r>
              <a:rPr lang="zh-CN" altLang="en-US" sz="2000" b="1" dirty="0">
                <a:latin typeface="黑体" panose="02010609060101010101" pitchFamily="49" charset="-122"/>
                <a:ea typeface="黑体" panose="02010609060101010101" pitchFamily="49" charset="-122"/>
              </a:rPr>
              <a:t>修改用户</a:t>
            </a:r>
            <a:r>
              <a:rPr lang="fr-FR" altLang="zh-CN" sz="2000" b="1" dirty="0">
                <a:latin typeface="黑体" panose="02010609060101010101" pitchFamily="49" charset="-122"/>
                <a:ea typeface="黑体" panose="02010609060101010101" pitchFamily="49" charset="-122"/>
              </a:rPr>
              <a:t>zhang</a:t>
            </a:r>
            <a:r>
              <a:rPr lang="zh-CN" altLang="en-US" sz="2000" b="1" dirty="0">
                <a:latin typeface="黑体" panose="02010609060101010101" pitchFamily="49" charset="-122"/>
                <a:ea typeface="黑体" panose="02010609060101010101" pitchFamily="49" charset="-122"/>
              </a:rPr>
              <a:t>的宿主目录为</a:t>
            </a:r>
            <a:r>
              <a:rPr lang="fr-FR" altLang="zh-CN" sz="2000" b="1" dirty="0">
                <a:latin typeface="黑体" panose="02010609060101010101" pitchFamily="49" charset="-122"/>
                <a:ea typeface="黑体" panose="02010609060101010101" pitchFamily="49" charset="-122"/>
              </a:rPr>
              <a:t>/home/zhangsan</a:t>
            </a:r>
            <a:r>
              <a:rPr lang="zh-CN" altLang="en-US" sz="2000" b="1" dirty="0">
                <a:latin typeface="黑体" panose="02010609060101010101" pitchFamily="49" charset="-122"/>
                <a:ea typeface="黑体" panose="02010609060101010101" pitchFamily="49" charset="-122"/>
              </a:rPr>
              <a:t>，并查看是否修改成功。</a:t>
            </a:r>
            <a:endParaRPr lang="zh-CN" altLang="en-US" sz="2000" b="1" dirty="0">
              <a:latin typeface="黑体" panose="02010609060101010101" pitchFamily="49" charset="-122"/>
              <a:ea typeface="黑体" panose="02010609060101010101" pitchFamily="49" charset="-122"/>
            </a:endParaRPr>
          </a:p>
          <a:p>
            <a:pPr lvl="0" indent="446405">
              <a:lnSpc>
                <a:spcPct val="120000"/>
              </a:lnSpc>
              <a:buFont typeface="Wingdings" panose="05000000000000000000" pitchFamily="2" charset="2"/>
              <a:buNone/>
            </a:pPr>
            <a:r>
              <a:rPr lang="zh-CN" altLang="en-US" b="1" dirty="0">
                <a:latin typeface="黑体" panose="02010609060101010101" pitchFamily="49" charset="-122"/>
                <a:ea typeface="黑体" panose="02010609060101010101" pitchFamily="49" charset="-122"/>
              </a:rPr>
              <a:t>命令及显示信息如下：</a:t>
            </a:r>
            <a:endParaRPr lang="zh-CN" altLang="en-US" b="1" dirty="0">
              <a:latin typeface="黑体" panose="02010609060101010101" pitchFamily="49" charset="-122"/>
              <a:ea typeface="黑体" panose="02010609060101010101" pitchFamily="49" charset="-122"/>
            </a:endParaRPr>
          </a:p>
          <a:p>
            <a:pPr lvl="0" indent="446405">
              <a:lnSpc>
                <a:spcPct val="120000"/>
              </a:lnSpc>
              <a:buFont typeface="Wingdings" panose="05000000000000000000" pitchFamily="2" charset="2"/>
              <a:buNone/>
            </a:pPr>
            <a:r>
              <a:rPr lang="fr-FR" altLang="zh-CN" b="1" dirty="0">
                <a:latin typeface="黑体" panose="02010609060101010101" pitchFamily="49" charset="-122"/>
                <a:ea typeface="黑体" panose="02010609060101010101" pitchFamily="49" charset="-122"/>
              </a:rPr>
              <a:t>root@ubuntu:~# usermod -d /home/zhangsan zhang</a:t>
            </a:r>
            <a:endParaRPr lang="zh-CN" altLang="en-US" b="1" dirty="0">
              <a:latin typeface="黑体" panose="02010609060101010101" pitchFamily="49" charset="-122"/>
              <a:ea typeface="黑体" panose="02010609060101010101" pitchFamily="49" charset="-122"/>
            </a:endParaRPr>
          </a:p>
          <a:p>
            <a:pPr lvl="0" indent="446405">
              <a:lnSpc>
                <a:spcPct val="120000"/>
              </a:lnSpc>
              <a:buFont typeface="Wingdings" panose="05000000000000000000" pitchFamily="2" charset="2"/>
              <a:buNone/>
            </a:pPr>
            <a:r>
              <a:rPr lang="fr-FR" altLang="zh-CN" b="1" dirty="0">
                <a:latin typeface="黑体" panose="02010609060101010101" pitchFamily="49" charset="-122"/>
                <a:ea typeface="黑体" panose="02010609060101010101" pitchFamily="49" charset="-122"/>
              </a:rPr>
              <a:t>root@ubuntu:~# cat /etc/passwd | grep zhang </a:t>
            </a:r>
            <a:endParaRPr lang="zh-CN" altLang="en-US" b="1" dirty="0">
              <a:latin typeface="黑体" panose="02010609060101010101" pitchFamily="49" charset="-122"/>
              <a:ea typeface="黑体" panose="02010609060101010101" pitchFamily="49" charset="-122"/>
            </a:endParaRPr>
          </a:p>
          <a:p>
            <a:pPr lvl="0" indent="446405">
              <a:lnSpc>
                <a:spcPct val="120000"/>
              </a:lnSpc>
              <a:buFont typeface="Wingdings" panose="05000000000000000000" pitchFamily="2" charset="2"/>
              <a:buNone/>
            </a:pPr>
            <a:r>
              <a:rPr lang="fr-FR" altLang="zh-CN" b="1" dirty="0">
                <a:latin typeface="黑体" panose="02010609060101010101" pitchFamily="49" charset="-122"/>
                <a:ea typeface="黑体" panose="02010609060101010101" pitchFamily="49" charset="-122"/>
              </a:rPr>
              <a:t>zhang:x:1002:1005:</a:t>
            </a:r>
            <a:r>
              <a:rPr lang="zh-CN" altLang="en-US" b="1" dirty="0">
                <a:latin typeface="黑体" panose="02010609060101010101" pitchFamily="49" charset="-122"/>
                <a:ea typeface="黑体" panose="02010609060101010101" pitchFamily="49" charset="-122"/>
              </a:rPr>
              <a:t>张三</a:t>
            </a:r>
            <a:r>
              <a:rPr lang="fr-FR" altLang="zh-CN" b="1" dirty="0">
                <a:latin typeface="黑体" panose="02010609060101010101" pitchFamily="49" charset="-122"/>
                <a:ea typeface="黑体" panose="02010609060101010101" pitchFamily="49" charset="-122"/>
              </a:rPr>
              <a:t>:/home/zhangsan:/bin/sh </a:t>
            </a:r>
            <a:endParaRPr lang="zh-CN" altLang="en-US" b="1" dirty="0">
              <a:latin typeface="黑体" panose="02010609060101010101" pitchFamily="49" charset="-122"/>
              <a:ea typeface="黑体" panose="02010609060101010101" pitchFamily="49" charset="-122"/>
            </a:endParaRPr>
          </a:p>
          <a:p>
            <a:pPr lvl="0" indent="446405">
              <a:lnSpc>
                <a:spcPct val="120000"/>
              </a:lnSpc>
              <a:buFont typeface="Wingdings" panose="05000000000000000000" pitchFamily="2" charset="2"/>
              <a:buNone/>
            </a:pPr>
            <a:r>
              <a:rPr lang="en-US" altLang="zh-CN" sz="2000" b="1" dirty="0">
                <a:solidFill>
                  <a:srgbClr val="FF0000"/>
                </a:solidFill>
                <a:latin typeface="黑体" panose="02010609060101010101" pitchFamily="49" charset="-122"/>
                <a:ea typeface="黑体" panose="02010609060101010101" pitchFamily="49" charset="-122"/>
              </a:rPr>
              <a:t>【</a:t>
            </a:r>
            <a:r>
              <a:rPr lang="zh-CN" altLang="en-US" sz="2000" b="1" dirty="0">
                <a:solidFill>
                  <a:srgbClr val="FF0000"/>
                </a:solidFill>
                <a:latin typeface="黑体" panose="02010609060101010101" pitchFamily="49" charset="-122"/>
                <a:ea typeface="黑体" panose="02010609060101010101" pitchFamily="49" charset="-122"/>
              </a:rPr>
              <a:t>例</a:t>
            </a:r>
            <a:r>
              <a:rPr lang="en-US" altLang="zh-CN" sz="2000" b="1" dirty="0">
                <a:solidFill>
                  <a:srgbClr val="FF0000"/>
                </a:solidFill>
                <a:latin typeface="黑体" panose="02010609060101010101" pitchFamily="49" charset="-122"/>
                <a:ea typeface="黑体" panose="02010609060101010101" pitchFamily="49" charset="-122"/>
              </a:rPr>
              <a:t>】</a:t>
            </a:r>
            <a:r>
              <a:rPr lang="zh-CN" altLang="en-US" sz="2000" b="1" dirty="0">
                <a:latin typeface="黑体" panose="02010609060101010101" pitchFamily="49" charset="-122"/>
                <a:ea typeface="黑体" panose="02010609060101010101" pitchFamily="49" charset="-122"/>
              </a:rPr>
              <a:t>将用户</a:t>
            </a:r>
            <a:r>
              <a:rPr lang="fr-FR" altLang="zh-CN" sz="2000" b="1" dirty="0">
                <a:latin typeface="黑体" panose="02010609060101010101" pitchFamily="49" charset="-122"/>
                <a:ea typeface="黑体" panose="02010609060101010101" pitchFamily="49" charset="-122"/>
              </a:rPr>
              <a:t>zhang</a:t>
            </a:r>
            <a:r>
              <a:rPr lang="zh-CN" altLang="en-US" sz="2000" b="1" dirty="0">
                <a:latin typeface="黑体" panose="02010609060101010101" pitchFamily="49" charset="-122"/>
                <a:ea typeface="黑体" panose="02010609060101010101" pitchFamily="49" charset="-122"/>
              </a:rPr>
              <a:t>所属的组修改为</a:t>
            </a:r>
            <a:r>
              <a:rPr lang="fr-FR" altLang="zh-CN" sz="2000" b="1" dirty="0">
                <a:latin typeface="黑体" panose="02010609060101010101" pitchFamily="49" charset="-122"/>
                <a:ea typeface="黑体" panose="02010609060101010101" pitchFamily="49" charset="-122"/>
              </a:rPr>
              <a:t>newgroup</a:t>
            </a:r>
            <a:r>
              <a:rPr lang="zh-CN" altLang="en-US" sz="2000" b="1" dirty="0">
                <a:latin typeface="黑体" panose="02010609060101010101" pitchFamily="49" charset="-122"/>
                <a:ea typeface="黑体" panose="02010609060101010101" pitchFamily="49" charset="-122"/>
              </a:rPr>
              <a:t>，并查看是否修改成功。</a:t>
            </a:r>
            <a:endParaRPr lang="zh-CN" altLang="en-US" sz="2000" b="1" dirty="0">
              <a:latin typeface="黑体" panose="02010609060101010101" pitchFamily="49" charset="-122"/>
              <a:ea typeface="黑体" panose="02010609060101010101" pitchFamily="49" charset="-122"/>
            </a:endParaRPr>
          </a:p>
          <a:p>
            <a:pPr lvl="0" indent="446405">
              <a:lnSpc>
                <a:spcPct val="120000"/>
              </a:lnSpc>
              <a:buFont typeface="Wingdings" panose="05000000000000000000" pitchFamily="2" charset="2"/>
              <a:buNone/>
            </a:pPr>
            <a:r>
              <a:rPr lang="zh-CN" altLang="en-US" b="1" dirty="0">
                <a:latin typeface="黑体" panose="02010609060101010101" pitchFamily="49" charset="-122"/>
                <a:ea typeface="黑体" panose="02010609060101010101" pitchFamily="49" charset="-122"/>
              </a:rPr>
              <a:t>命令及结果显示如下：</a:t>
            </a:r>
            <a:endParaRPr lang="zh-CN" altLang="en-US" b="1" dirty="0">
              <a:latin typeface="黑体" panose="02010609060101010101" pitchFamily="49" charset="-122"/>
              <a:ea typeface="黑体" panose="02010609060101010101" pitchFamily="49" charset="-122"/>
            </a:endParaRPr>
          </a:p>
          <a:p>
            <a:pPr lvl="0" indent="446405">
              <a:lnSpc>
                <a:spcPct val="120000"/>
              </a:lnSpc>
              <a:buFont typeface="Wingdings" panose="05000000000000000000" pitchFamily="2" charset="2"/>
              <a:buNone/>
            </a:pPr>
            <a:r>
              <a:rPr lang="fr-FR" altLang="zh-CN" b="1" dirty="0">
                <a:latin typeface="黑体" panose="02010609060101010101" pitchFamily="49" charset="-122"/>
                <a:ea typeface="黑体" panose="02010609060101010101" pitchFamily="49" charset="-122"/>
              </a:rPr>
              <a:t>root@ubuntu:~# usermod -g newgroup zhang </a:t>
            </a:r>
            <a:endParaRPr lang="zh-CN" altLang="en-US" b="1" dirty="0">
              <a:latin typeface="黑体" panose="02010609060101010101" pitchFamily="49" charset="-122"/>
              <a:ea typeface="黑体" panose="02010609060101010101" pitchFamily="49" charset="-122"/>
            </a:endParaRPr>
          </a:p>
          <a:p>
            <a:pPr lvl="0" indent="446405">
              <a:lnSpc>
                <a:spcPct val="120000"/>
              </a:lnSpc>
              <a:buFont typeface="Wingdings" panose="05000000000000000000" pitchFamily="2" charset="2"/>
              <a:buNone/>
            </a:pPr>
            <a:r>
              <a:rPr lang="fr-FR" altLang="zh-CN" b="1" dirty="0">
                <a:latin typeface="黑体" panose="02010609060101010101" pitchFamily="49" charset="-122"/>
                <a:ea typeface="黑体" panose="02010609060101010101" pitchFamily="49" charset="-122"/>
              </a:rPr>
              <a:t>root@ubuntu:~# id zhang </a:t>
            </a:r>
            <a:endParaRPr lang="zh-CN" altLang="en-US" b="1" dirty="0">
              <a:latin typeface="黑体" panose="02010609060101010101" pitchFamily="49" charset="-122"/>
              <a:ea typeface="黑体" panose="02010609060101010101" pitchFamily="49" charset="-122"/>
            </a:endParaRPr>
          </a:p>
          <a:p>
            <a:pPr lvl="0" indent="446405">
              <a:lnSpc>
                <a:spcPct val="120000"/>
              </a:lnSpc>
              <a:buFont typeface="Wingdings" panose="05000000000000000000" pitchFamily="2" charset="2"/>
              <a:buNone/>
            </a:pPr>
            <a:r>
              <a:rPr lang="fr-FR" altLang="zh-CN" b="1" dirty="0">
                <a:latin typeface="黑体" panose="02010609060101010101" pitchFamily="49" charset="-122"/>
                <a:ea typeface="黑体" panose="02010609060101010101" pitchFamily="49" charset="-122"/>
              </a:rPr>
              <a:t>uid=1002(zhang) gid=1002(newgroup) </a:t>
            </a:r>
            <a:r>
              <a:rPr lang="zh-CN" altLang="en-US" b="1" dirty="0">
                <a:latin typeface="黑体" panose="02010609060101010101" pitchFamily="49" charset="-122"/>
                <a:ea typeface="黑体" panose="02010609060101010101" pitchFamily="49" charset="-122"/>
              </a:rPr>
              <a:t>组</a:t>
            </a:r>
            <a:r>
              <a:rPr lang="fr-FR" altLang="zh-CN" b="1" dirty="0">
                <a:latin typeface="黑体" panose="02010609060101010101" pitchFamily="49" charset="-122"/>
                <a:ea typeface="黑体" panose="02010609060101010101" pitchFamily="49" charset="-122"/>
              </a:rPr>
              <a:t>=1002(newgroup) </a:t>
            </a:r>
            <a:endParaRPr lang="zh-CN" altLang="en-US" b="1" dirty="0">
              <a:latin typeface="黑体" panose="02010609060101010101" pitchFamily="49" charset="-122"/>
              <a:ea typeface="黑体" panose="02010609060101010101" pitchFamily="49" charset="-122"/>
            </a:endParaRPr>
          </a:p>
          <a:p>
            <a:pPr lvl="0" indent="446405">
              <a:lnSpc>
                <a:spcPct val="120000"/>
              </a:lnSpc>
              <a:buFont typeface="Wingdings" panose="05000000000000000000" pitchFamily="2" charset="2"/>
              <a:buNone/>
            </a:pPr>
            <a:endParaRPr lang="zh-CN" altLang="en-US" sz="2000" b="1" dirty="0">
              <a:latin typeface="黑体" panose="02010609060101010101" pitchFamily="49" charset="-122"/>
              <a:ea typeface="黑体" panose="02010609060101010101" pitchFamily="49" charset="-122"/>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6081" name="TextBox 2"/>
          <p:cNvSpPr txBox="1"/>
          <p:nvPr/>
        </p:nvSpPr>
        <p:spPr>
          <a:xfrm>
            <a:off x="323850" y="922338"/>
            <a:ext cx="8358188" cy="2032000"/>
          </a:xfrm>
          <a:prstGeom prst="rect">
            <a:avLst/>
          </a:prstGeom>
          <a:noFill/>
          <a:ln w="9525">
            <a:noFill/>
          </a:ln>
        </p:spPr>
        <p:txBody>
          <a:bodyPr anchor="t">
            <a:spAutoFit/>
          </a:bodyPr>
          <a:p>
            <a:pPr lvl="0" indent="446405">
              <a:lnSpc>
                <a:spcPct val="120000"/>
              </a:lnSpc>
              <a:buFont typeface="Wingdings" panose="05000000000000000000" pitchFamily="2" charset="2"/>
              <a:buNone/>
            </a:pPr>
            <a:r>
              <a:rPr lang="en-US" altLang="zh-CN" b="1" dirty="0">
                <a:solidFill>
                  <a:srgbClr val="FF0000"/>
                </a:solidFill>
                <a:latin typeface="黑体" panose="02010609060101010101" pitchFamily="49" charset="-122"/>
                <a:ea typeface="黑体" panose="02010609060101010101" pitchFamily="49" charset="-122"/>
              </a:rPr>
              <a:t>【</a:t>
            </a:r>
            <a:r>
              <a:rPr lang="zh-CN" altLang="en-US" b="1" dirty="0">
                <a:solidFill>
                  <a:srgbClr val="FF0000"/>
                </a:solidFill>
                <a:latin typeface="黑体" panose="02010609060101010101" pitchFamily="49" charset="-122"/>
                <a:ea typeface="黑体" panose="02010609060101010101" pitchFamily="49" charset="-122"/>
              </a:rPr>
              <a:t>例</a:t>
            </a:r>
            <a:r>
              <a:rPr lang="en-US" altLang="zh-CN" b="1" dirty="0">
                <a:solidFill>
                  <a:srgbClr val="FF0000"/>
                </a:solidFill>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将用户</a:t>
            </a:r>
            <a:r>
              <a:rPr lang="en-US" altLang="zh-CN" b="1" dirty="0">
                <a:latin typeface="黑体" panose="02010609060101010101" pitchFamily="49" charset="-122"/>
                <a:ea typeface="黑体" panose="02010609060101010101" pitchFamily="49" charset="-122"/>
              </a:rPr>
              <a:t>zhang</a:t>
            </a:r>
            <a:r>
              <a:rPr lang="zh-CN" altLang="en-US" b="1" dirty="0">
                <a:latin typeface="黑体" panose="02010609060101010101" pitchFamily="49" charset="-122"/>
                <a:ea typeface="黑体" panose="02010609060101010101" pitchFamily="49" charset="-122"/>
              </a:rPr>
              <a:t>的账户名称修改为</a:t>
            </a:r>
            <a:r>
              <a:rPr lang="en-US" altLang="zh-CN" b="1" dirty="0">
                <a:latin typeface="黑体" panose="02010609060101010101" pitchFamily="49" charset="-122"/>
                <a:ea typeface="黑体" panose="02010609060101010101" pitchFamily="49" charset="-122"/>
              </a:rPr>
              <a:t>zhangsan</a:t>
            </a:r>
            <a:r>
              <a:rPr lang="zh-CN" altLang="en-US" b="1" dirty="0">
                <a:latin typeface="黑体" panose="02010609060101010101" pitchFamily="49" charset="-122"/>
                <a:ea typeface="黑体" panose="02010609060101010101" pitchFamily="49" charset="-122"/>
              </a:rPr>
              <a:t>，并查看是否修改成功。</a:t>
            </a:r>
            <a:endParaRPr lang="zh-CN" altLang="en-US" b="1" dirty="0">
              <a:latin typeface="黑体" panose="02010609060101010101" pitchFamily="49" charset="-122"/>
              <a:ea typeface="黑体" panose="02010609060101010101" pitchFamily="49" charset="-122"/>
            </a:endParaRPr>
          </a:p>
          <a:p>
            <a:pPr lvl="0" indent="446405">
              <a:lnSpc>
                <a:spcPct val="120000"/>
              </a:lnSpc>
              <a:buFont typeface="Wingdings" panose="05000000000000000000" pitchFamily="2" charset="2"/>
              <a:buNone/>
            </a:pPr>
            <a:r>
              <a:rPr lang="zh-CN" altLang="en-US" b="1" dirty="0">
                <a:latin typeface="黑体" panose="02010609060101010101" pitchFamily="49" charset="-122"/>
                <a:ea typeface="黑体" panose="02010609060101010101" pitchFamily="49" charset="-122"/>
              </a:rPr>
              <a:t>命令及结果显示如下：</a:t>
            </a:r>
            <a:endParaRPr lang="zh-CN" altLang="en-US" b="1" dirty="0">
              <a:latin typeface="黑体" panose="02010609060101010101" pitchFamily="49" charset="-122"/>
              <a:ea typeface="黑体" panose="02010609060101010101" pitchFamily="49" charset="-122"/>
            </a:endParaRPr>
          </a:p>
          <a:p>
            <a:pPr lvl="0" indent="446405">
              <a:lnSpc>
                <a:spcPct val="120000"/>
              </a:lnSpc>
              <a:buFont typeface="Wingdings" panose="05000000000000000000" pitchFamily="2" charset="2"/>
              <a:buNone/>
            </a:pPr>
            <a:r>
              <a:rPr lang="da-DK" altLang="zh-CN" b="1" dirty="0">
                <a:latin typeface="黑体" panose="02010609060101010101" pitchFamily="49" charset="-122"/>
                <a:ea typeface="黑体" panose="02010609060101010101" pitchFamily="49" charset="-122"/>
              </a:rPr>
              <a:t>root@ubuntu:~# usermod –l zhangsan zhang </a:t>
            </a:r>
            <a:endParaRPr lang="zh-CN" altLang="en-US" b="1" dirty="0">
              <a:latin typeface="黑体" panose="02010609060101010101" pitchFamily="49" charset="-122"/>
              <a:ea typeface="黑体" panose="02010609060101010101" pitchFamily="49" charset="-122"/>
            </a:endParaRPr>
          </a:p>
          <a:p>
            <a:pPr lvl="0" indent="446405">
              <a:lnSpc>
                <a:spcPct val="120000"/>
              </a:lnSpc>
              <a:buFont typeface="Wingdings" panose="05000000000000000000" pitchFamily="2" charset="2"/>
              <a:buNone/>
            </a:pPr>
            <a:r>
              <a:rPr lang="fr-FR" altLang="zh-CN" b="1" dirty="0">
                <a:latin typeface="黑体" panose="02010609060101010101" pitchFamily="49" charset="-122"/>
                <a:ea typeface="黑体" panose="02010609060101010101" pitchFamily="49" charset="-122"/>
              </a:rPr>
              <a:t>root@ubuntu:~# cat /etc/passwd|grep zhang </a:t>
            </a:r>
            <a:endParaRPr lang="zh-CN" altLang="en-US" b="1" dirty="0">
              <a:latin typeface="黑体" panose="02010609060101010101" pitchFamily="49" charset="-122"/>
              <a:ea typeface="黑体" panose="02010609060101010101" pitchFamily="49" charset="-122"/>
            </a:endParaRPr>
          </a:p>
          <a:p>
            <a:pPr lvl="0" indent="446405">
              <a:lnSpc>
                <a:spcPct val="120000"/>
              </a:lnSpc>
              <a:buFont typeface="Wingdings" panose="05000000000000000000" pitchFamily="2" charset="2"/>
              <a:buNone/>
            </a:pPr>
            <a:r>
              <a:rPr lang="fr-FR" altLang="zh-CN" b="1" dirty="0">
                <a:latin typeface="黑体" panose="02010609060101010101" pitchFamily="49" charset="-122"/>
                <a:ea typeface="黑体" panose="02010609060101010101" pitchFamily="49" charset="-122"/>
              </a:rPr>
              <a:t>zhangsan:x:1002:1002:</a:t>
            </a:r>
            <a:r>
              <a:rPr lang="zh-CN" altLang="en-US" b="1" dirty="0">
                <a:latin typeface="黑体" panose="02010609060101010101" pitchFamily="49" charset="-122"/>
                <a:ea typeface="黑体" panose="02010609060101010101" pitchFamily="49" charset="-122"/>
              </a:rPr>
              <a:t>张三</a:t>
            </a:r>
            <a:r>
              <a:rPr lang="fr-FR" altLang="zh-CN" b="1" dirty="0">
                <a:latin typeface="黑体" panose="02010609060101010101" pitchFamily="49" charset="-122"/>
                <a:ea typeface="黑体" panose="02010609060101010101" pitchFamily="49" charset="-122"/>
              </a:rPr>
              <a:t>:/home/zhangsan:/bin/sh </a:t>
            </a:r>
            <a:endParaRPr lang="zh-CN" altLang="en-US" b="1" dirty="0">
              <a:latin typeface="黑体" panose="02010609060101010101" pitchFamily="49" charset="-122"/>
              <a:ea typeface="黑体" panose="02010609060101010101" pitchFamily="49" charset="-122"/>
            </a:endParaRPr>
          </a:p>
          <a:p>
            <a:pPr lvl="0" indent="446405">
              <a:buFont typeface="Wingdings" panose="05000000000000000000" pitchFamily="2" charset="2"/>
              <a:buNone/>
            </a:pPr>
            <a:endParaRPr lang="zh-CN" altLang="en-US" dirty="0">
              <a:latin typeface="Century Schoolbook" panose="02040604050505020304" pitchFamily="18" charset="0"/>
              <a:ea typeface="宋体" panose="02010600030101010101" pitchFamily="2" charset="-122"/>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105" name="TextBox 2"/>
          <p:cNvSpPr txBox="1"/>
          <p:nvPr/>
        </p:nvSpPr>
        <p:spPr>
          <a:xfrm>
            <a:off x="323850" y="981075"/>
            <a:ext cx="8359775" cy="6019800"/>
          </a:xfrm>
          <a:prstGeom prst="rect">
            <a:avLst/>
          </a:prstGeom>
          <a:noFill/>
          <a:ln w="9525">
            <a:noFill/>
          </a:ln>
        </p:spPr>
        <p:txBody>
          <a:bodyPr anchor="t">
            <a:spAutoFit/>
          </a:bodyPr>
          <a:p>
            <a:pPr lvl="0" indent="446405">
              <a:lnSpc>
                <a:spcPct val="120000"/>
              </a:lnSpc>
              <a:buFont typeface="Wingdings" panose="05000000000000000000" pitchFamily="2" charset="2"/>
              <a:buNone/>
            </a:pPr>
            <a:r>
              <a:rPr lang="en-US" altLang="zh-CN" b="1" dirty="0">
                <a:solidFill>
                  <a:srgbClr val="FF0000"/>
                </a:solidFill>
                <a:latin typeface="黑体" panose="02010609060101010101" pitchFamily="49" charset="-122"/>
                <a:ea typeface="黑体" panose="02010609060101010101" pitchFamily="49" charset="-122"/>
              </a:rPr>
              <a:t>【</a:t>
            </a:r>
            <a:r>
              <a:rPr lang="zh-CN" altLang="en-US" b="1" dirty="0">
                <a:solidFill>
                  <a:srgbClr val="FF0000"/>
                </a:solidFill>
                <a:latin typeface="黑体" panose="02010609060101010101" pitchFamily="49" charset="-122"/>
                <a:ea typeface="黑体" panose="02010609060101010101" pitchFamily="49" charset="-122"/>
              </a:rPr>
              <a:t>例</a:t>
            </a:r>
            <a:r>
              <a:rPr lang="en-US" altLang="zh-CN" b="1" dirty="0">
                <a:solidFill>
                  <a:srgbClr val="FF0000"/>
                </a:solidFill>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解除用户</a:t>
            </a:r>
            <a:r>
              <a:rPr lang="fr-FR" altLang="zh-CN" b="1" dirty="0">
                <a:latin typeface="黑体" panose="02010609060101010101" pitchFamily="49" charset="-122"/>
                <a:ea typeface="黑体" panose="02010609060101010101" pitchFamily="49" charset="-122"/>
              </a:rPr>
              <a:t>zhang</a:t>
            </a:r>
            <a:r>
              <a:rPr lang="zh-CN" altLang="en-US" b="1" dirty="0">
                <a:latin typeface="黑体" panose="02010609060101010101" pitchFamily="49" charset="-122"/>
                <a:ea typeface="黑体" panose="02010609060101010101" pitchFamily="49" charset="-122"/>
              </a:rPr>
              <a:t>的密码锁定，并查看是否修改成功。</a:t>
            </a:r>
            <a:endParaRPr lang="zh-CN" altLang="en-US" b="1" dirty="0">
              <a:latin typeface="黑体" panose="02010609060101010101" pitchFamily="49" charset="-122"/>
              <a:ea typeface="黑体" panose="02010609060101010101" pitchFamily="49" charset="-122"/>
            </a:endParaRPr>
          </a:p>
          <a:p>
            <a:pPr lvl="0" indent="446405">
              <a:lnSpc>
                <a:spcPct val="120000"/>
              </a:lnSpc>
              <a:buFont typeface="Wingdings" panose="05000000000000000000" pitchFamily="2" charset="2"/>
              <a:buNone/>
            </a:pPr>
            <a:r>
              <a:rPr lang="zh-CN" altLang="en-US" b="1" dirty="0">
                <a:latin typeface="黑体" panose="02010609060101010101" pitchFamily="49" charset="-122"/>
                <a:ea typeface="黑体" panose="02010609060101010101" pitchFamily="49" charset="-122"/>
              </a:rPr>
              <a:t>命令及结果显示如下：</a:t>
            </a:r>
            <a:endParaRPr lang="zh-CN" altLang="en-US" b="1" dirty="0">
              <a:latin typeface="黑体" panose="02010609060101010101" pitchFamily="49" charset="-122"/>
              <a:ea typeface="黑体" panose="02010609060101010101" pitchFamily="49" charset="-122"/>
            </a:endParaRPr>
          </a:p>
          <a:p>
            <a:pPr lvl="0" indent="446405">
              <a:lnSpc>
                <a:spcPct val="120000"/>
              </a:lnSpc>
              <a:buFont typeface="Wingdings" panose="05000000000000000000" pitchFamily="2" charset="2"/>
              <a:buNone/>
            </a:pPr>
            <a:r>
              <a:rPr lang="fr-FR" altLang="zh-CN" b="1" dirty="0">
                <a:latin typeface="黑体" panose="02010609060101010101" pitchFamily="49" charset="-122"/>
                <a:ea typeface="黑体" panose="02010609060101010101" pitchFamily="49" charset="-122"/>
              </a:rPr>
              <a:t>root@ubuntu:~# usermod -U zhangsan </a:t>
            </a:r>
            <a:endParaRPr lang="zh-CN" altLang="en-US" b="1" dirty="0">
              <a:latin typeface="黑体" panose="02010609060101010101" pitchFamily="49" charset="-122"/>
              <a:ea typeface="黑体" panose="02010609060101010101" pitchFamily="49" charset="-122"/>
            </a:endParaRPr>
          </a:p>
          <a:p>
            <a:pPr lvl="0" indent="446405">
              <a:lnSpc>
                <a:spcPct val="120000"/>
              </a:lnSpc>
              <a:buFont typeface="Wingdings" panose="05000000000000000000" pitchFamily="2" charset="2"/>
              <a:buNone/>
            </a:pPr>
            <a:r>
              <a:rPr lang="fr-FR" altLang="zh-CN" b="1" dirty="0">
                <a:latin typeface="黑体" panose="02010609060101010101" pitchFamily="49" charset="-122"/>
                <a:ea typeface="黑体" panose="02010609060101010101" pitchFamily="49" charset="-122"/>
              </a:rPr>
              <a:t>root@ubuntu:~# passwd -S zhangsan </a:t>
            </a:r>
            <a:endParaRPr lang="zh-CN" altLang="en-US" b="1" dirty="0">
              <a:latin typeface="黑体" panose="02010609060101010101" pitchFamily="49" charset="-122"/>
              <a:ea typeface="黑体" panose="02010609060101010101" pitchFamily="49" charset="-122"/>
            </a:endParaRPr>
          </a:p>
          <a:p>
            <a:pPr lvl="0" indent="446405">
              <a:lnSpc>
                <a:spcPct val="120000"/>
              </a:lnSpc>
              <a:buFont typeface="Wingdings" panose="05000000000000000000" pitchFamily="2" charset="2"/>
              <a:buNone/>
            </a:pPr>
            <a:r>
              <a:rPr lang="fr-FR" altLang="zh-CN" b="1" dirty="0">
                <a:latin typeface="黑体" panose="02010609060101010101" pitchFamily="49" charset="-122"/>
                <a:ea typeface="黑体" panose="02010609060101010101" pitchFamily="49" charset="-122"/>
              </a:rPr>
              <a:t>zhangsan P 12/24/2009 0 99999 7 -1 </a:t>
            </a:r>
            <a:endParaRPr lang="zh-CN" altLang="en-US" b="1" dirty="0">
              <a:latin typeface="黑体" panose="02010609060101010101" pitchFamily="49" charset="-122"/>
              <a:ea typeface="黑体" panose="02010609060101010101" pitchFamily="49" charset="-122"/>
            </a:endParaRPr>
          </a:p>
          <a:p>
            <a:pPr lvl="0" indent="446405">
              <a:lnSpc>
                <a:spcPct val="120000"/>
              </a:lnSpc>
              <a:buFont typeface="Wingdings" panose="05000000000000000000" pitchFamily="2" charset="2"/>
              <a:buNone/>
            </a:pPr>
            <a:r>
              <a:rPr lang="en-US" altLang="zh-CN" b="1" dirty="0">
                <a:solidFill>
                  <a:srgbClr val="FF0000"/>
                </a:solidFill>
                <a:latin typeface="黑体" panose="02010609060101010101" pitchFamily="49" charset="-122"/>
                <a:ea typeface="黑体" panose="02010609060101010101" pitchFamily="49" charset="-122"/>
              </a:rPr>
              <a:t>【</a:t>
            </a:r>
            <a:r>
              <a:rPr lang="zh-CN" altLang="en-US" b="1" dirty="0">
                <a:solidFill>
                  <a:srgbClr val="FF0000"/>
                </a:solidFill>
                <a:latin typeface="黑体" panose="02010609060101010101" pitchFamily="49" charset="-122"/>
                <a:ea typeface="黑体" panose="02010609060101010101" pitchFamily="49" charset="-122"/>
              </a:rPr>
              <a:t>例</a:t>
            </a:r>
            <a:r>
              <a:rPr lang="en-US" altLang="zh-CN" b="1" dirty="0">
                <a:solidFill>
                  <a:srgbClr val="FF0000"/>
                </a:solidFill>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首先查看用户</a:t>
            </a:r>
            <a:r>
              <a:rPr lang="fr-FR" altLang="zh-CN" b="1" dirty="0">
                <a:latin typeface="黑体" panose="02010609060101010101" pitchFamily="49" charset="-122"/>
                <a:ea typeface="黑体" panose="02010609060101010101" pitchFamily="49" charset="-122"/>
              </a:rPr>
              <a:t>zhangsan</a:t>
            </a:r>
            <a:r>
              <a:rPr lang="zh-CN" altLang="en-US" b="1" dirty="0">
                <a:latin typeface="黑体" panose="02010609060101010101" pitchFamily="49" charset="-122"/>
                <a:ea typeface="黑体" panose="02010609060101010101" pitchFamily="49" charset="-122"/>
              </a:rPr>
              <a:t>的账户有效期限，然后修改用户</a:t>
            </a:r>
            <a:r>
              <a:rPr lang="fr-FR" altLang="zh-CN" b="1" dirty="0">
                <a:latin typeface="黑体" panose="02010609060101010101" pitchFamily="49" charset="-122"/>
                <a:ea typeface="黑体" panose="02010609060101010101" pitchFamily="49" charset="-122"/>
              </a:rPr>
              <a:t>zhangsan</a:t>
            </a:r>
            <a:r>
              <a:rPr lang="zh-CN" altLang="en-US" b="1" dirty="0">
                <a:latin typeface="黑体" panose="02010609060101010101" pitchFamily="49" charset="-122"/>
                <a:ea typeface="黑体" panose="02010609060101010101" pitchFamily="49" charset="-122"/>
              </a:rPr>
              <a:t>账户的有效期限为“</a:t>
            </a:r>
            <a:r>
              <a:rPr lang="fr-FR" altLang="zh-CN" b="1" dirty="0">
                <a:latin typeface="黑体" panose="02010609060101010101" pitchFamily="49" charset="-122"/>
                <a:ea typeface="黑体" panose="02010609060101010101" pitchFamily="49" charset="-122"/>
              </a:rPr>
              <a:t>2010</a:t>
            </a:r>
            <a:r>
              <a:rPr lang="zh-CN" altLang="en-US" b="1" dirty="0">
                <a:latin typeface="黑体" panose="02010609060101010101" pitchFamily="49" charset="-122"/>
                <a:ea typeface="黑体" panose="02010609060101010101" pitchFamily="49" charset="-122"/>
              </a:rPr>
              <a:t>年</a:t>
            </a:r>
            <a:r>
              <a:rPr lang="fr-FR" altLang="zh-CN" b="1" dirty="0">
                <a:latin typeface="黑体" panose="02010609060101010101" pitchFamily="49" charset="-122"/>
                <a:ea typeface="黑体" panose="02010609060101010101" pitchFamily="49" charset="-122"/>
              </a:rPr>
              <a:t>12</a:t>
            </a:r>
            <a:r>
              <a:rPr lang="zh-CN" altLang="en-US" b="1" dirty="0">
                <a:latin typeface="黑体" panose="02010609060101010101" pitchFamily="49" charset="-122"/>
                <a:ea typeface="黑体" panose="02010609060101010101" pitchFamily="49" charset="-122"/>
              </a:rPr>
              <a:t>月</a:t>
            </a:r>
            <a:r>
              <a:rPr lang="fr-FR" altLang="zh-CN" b="1" dirty="0">
                <a:latin typeface="黑体" panose="02010609060101010101" pitchFamily="49" charset="-122"/>
                <a:ea typeface="黑体" panose="02010609060101010101" pitchFamily="49" charset="-122"/>
              </a:rPr>
              <a:t>30</a:t>
            </a:r>
            <a:r>
              <a:rPr lang="zh-CN" altLang="en-US" b="1" dirty="0">
                <a:latin typeface="黑体" panose="02010609060101010101" pitchFamily="49" charset="-122"/>
                <a:ea typeface="黑体" panose="02010609060101010101" pitchFamily="49" charset="-122"/>
              </a:rPr>
              <a:t>日”，最后查看修改是否成功。</a:t>
            </a:r>
            <a:endParaRPr lang="zh-CN" altLang="en-US" b="1" dirty="0">
              <a:latin typeface="黑体" panose="02010609060101010101" pitchFamily="49" charset="-122"/>
              <a:ea typeface="黑体" panose="02010609060101010101" pitchFamily="49" charset="-122"/>
            </a:endParaRPr>
          </a:p>
          <a:p>
            <a:pPr lvl="0" indent="446405">
              <a:lnSpc>
                <a:spcPct val="120000"/>
              </a:lnSpc>
              <a:buFont typeface="Wingdings" panose="05000000000000000000" pitchFamily="2" charset="2"/>
              <a:buNone/>
            </a:pPr>
            <a:r>
              <a:rPr lang="zh-CN" altLang="en-US" b="1" dirty="0">
                <a:latin typeface="黑体" panose="02010609060101010101" pitchFamily="49" charset="-122"/>
                <a:ea typeface="黑体" panose="02010609060101010101" pitchFamily="49" charset="-122"/>
              </a:rPr>
              <a:t>命令及结果显示如下：</a:t>
            </a:r>
            <a:endParaRPr lang="zh-CN" altLang="en-US" b="1" dirty="0">
              <a:latin typeface="黑体" panose="02010609060101010101" pitchFamily="49" charset="-122"/>
              <a:ea typeface="黑体" panose="02010609060101010101" pitchFamily="49" charset="-122"/>
            </a:endParaRPr>
          </a:p>
          <a:p>
            <a:pPr lvl="0" indent="446405">
              <a:lnSpc>
                <a:spcPct val="120000"/>
              </a:lnSpc>
              <a:buFont typeface="Wingdings" panose="05000000000000000000" pitchFamily="2" charset="2"/>
              <a:buNone/>
            </a:pPr>
            <a:r>
              <a:rPr lang="en-US" altLang="zh-CN" b="1" dirty="0">
                <a:latin typeface="黑体" panose="02010609060101010101" pitchFamily="49" charset="-122"/>
                <a:ea typeface="黑体" panose="02010609060101010101" pitchFamily="49" charset="-122"/>
              </a:rPr>
              <a:t>root@ubuntu:~# cat /etc/shadow | grep zhangsan</a:t>
            </a:r>
            <a:endParaRPr lang="zh-CN" altLang="en-US" b="1" dirty="0">
              <a:latin typeface="黑体" panose="02010609060101010101" pitchFamily="49" charset="-122"/>
              <a:ea typeface="黑体" panose="02010609060101010101" pitchFamily="49" charset="-122"/>
            </a:endParaRPr>
          </a:p>
          <a:p>
            <a:pPr lvl="0" indent="446405">
              <a:lnSpc>
                <a:spcPct val="120000"/>
              </a:lnSpc>
              <a:buFont typeface="Wingdings" panose="05000000000000000000" pitchFamily="2" charset="2"/>
              <a:buNone/>
            </a:pPr>
            <a:r>
              <a:rPr lang="en-US" altLang="zh-CN" b="1" dirty="0">
                <a:latin typeface="黑体" panose="02010609060101010101" pitchFamily="49" charset="-122"/>
                <a:ea typeface="黑体" panose="02010609060101010101" pitchFamily="49" charset="-122"/>
              </a:rPr>
              <a:t>zhangsan:$6$w3ny7cdr$kOwMEa4XsNviASu38H9Y0KvJaORyMtDWGjt</a:t>
            </a:r>
            <a:endParaRPr lang="zh-CN" altLang="en-US" b="1" dirty="0">
              <a:latin typeface="黑体" panose="02010609060101010101" pitchFamily="49" charset="-122"/>
              <a:ea typeface="黑体" panose="02010609060101010101" pitchFamily="49" charset="-122"/>
            </a:endParaRPr>
          </a:p>
          <a:p>
            <a:pPr lvl="0" indent="446405">
              <a:lnSpc>
                <a:spcPct val="120000"/>
              </a:lnSpc>
              <a:buFont typeface="Wingdings" panose="05000000000000000000" pitchFamily="2" charset="2"/>
              <a:buNone/>
            </a:pPr>
            <a:r>
              <a:rPr lang="en-US" altLang="zh-CN" b="1" dirty="0">
                <a:latin typeface="黑体" panose="02010609060101010101" pitchFamily="49" charset="-122"/>
                <a:ea typeface="黑体" panose="02010609060101010101" pitchFamily="49" charset="-122"/>
              </a:rPr>
              <a:t>mQEHUnCbYbT0mq4cs6P6qvE9r.1vdNW8xm731u7SuoYXqjmILy.:14602:0:99999:7:::</a:t>
            </a:r>
            <a:endParaRPr lang="zh-CN" altLang="en-US" b="1" dirty="0">
              <a:latin typeface="黑体" panose="02010609060101010101" pitchFamily="49" charset="-122"/>
              <a:ea typeface="黑体" panose="02010609060101010101" pitchFamily="49" charset="-122"/>
            </a:endParaRPr>
          </a:p>
          <a:p>
            <a:pPr lvl="0" indent="446405">
              <a:lnSpc>
                <a:spcPct val="120000"/>
              </a:lnSpc>
              <a:buFont typeface="Wingdings" panose="05000000000000000000" pitchFamily="2" charset="2"/>
              <a:buNone/>
            </a:pPr>
            <a:r>
              <a:rPr lang="en-US" altLang="zh-CN" b="1" dirty="0">
                <a:latin typeface="黑体" panose="02010609060101010101" pitchFamily="49" charset="-122"/>
                <a:ea typeface="黑体" panose="02010609060101010101" pitchFamily="49" charset="-122"/>
              </a:rPr>
              <a:t>root@ubuntu:~# usermod -e 12/30/2010 zhangsan</a:t>
            </a:r>
            <a:endParaRPr lang="zh-CN" altLang="en-US" b="1" dirty="0">
              <a:latin typeface="黑体" panose="02010609060101010101" pitchFamily="49" charset="-122"/>
              <a:ea typeface="黑体" panose="02010609060101010101" pitchFamily="49" charset="-122"/>
            </a:endParaRPr>
          </a:p>
          <a:p>
            <a:pPr lvl="0" indent="446405">
              <a:lnSpc>
                <a:spcPct val="120000"/>
              </a:lnSpc>
              <a:buFont typeface="Wingdings" panose="05000000000000000000" pitchFamily="2" charset="2"/>
              <a:buNone/>
            </a:pPr>
            <a:r>
              <a:rPr lang="en-US" altLang="zh-CN" b="1" dirty="0">
                <a:latin typeface="黑体" panose="02010609060101010101" pitchFamily="49" charset="-122"/>
                <a:ea typeface="黑体" panose="02010609060101010101" pitchFamily="49" charset="-122"/>
              </a:rPr>
              <a:t>root@ubuntu:~# cat /etc/shadow | grep zhangsan</a:t>
            </a:r>
            <a:endParaRPr lang="zh-CN" altLang="en-US" b="1" dirty="0">
              <a:latin typeface="黑体" panose="02010609060101010101" pitchFamily="49" charset="-122"/>
              <a:ea typeface="黑体" panose="02010609060101010101" pitchFamily="49" charset="-122"/>
            </a:endParaRPr>
          </a:p>
          <a:p>
            <a:pPr lvl="0" indent="446405">
              <a:lnSpc>
                <a:spcPct val="120000"/>
              </a:lnSpc>
              <a:buFont typeface="Wingdings" panose="05000000000000000000" pitchFamily="2" charset="2"/>
              <a:buNone/>
            </a:pPr>
            <a:r>
              <a:rPr lang="en-US" altLang="zh-CN" b="1" dirty="0">
                <a:latin typeface="黑体" panose="02010609060101010101" pitchFamily="49" charset="-122"/>
                <a:ea typeface="黑体" panose="02010609060101010101" pitchFamily="49" charset="-122"/>
              </a:rPr>
              <a:t>zhangsan: 	$6$w3ny7cdr$kOwMEa4XsNviASu38H9Y0KvJaORyMtDWGjtmQ</a:t>
            </a:r>
            <a:endParaRPr lang="zh-CN" altLang="en-US" b="1" dirty="0">
              <a:latin typeface="黑体" panose="02010609060101010101" pitchFamily="49" charset="-122"/>
              <a:ea typeface="黑体" panose="02010609060101010101" pitchFamily="49" charset="-122"/>
            </a:endParaRPr>
          </a:p>
          <a:p>
            <a:pPr lvl="0" indent="446405">
              <a:lnSpc>
                <a:spcPct val="120000"/>
              </a:lnSpc>
              <a:buFont typeface="Wingdings" panose="05000000000000000000" pitchFamily="2" charset="2"/>
              <a:buNone/>
            </a:pPr>
            <a:r>
              <a:rPr lang="en-US" altLang="zh-CN" b="1" dirty="0">
                <a:latin typeface="黑体" panose="02010609060101010101" pitchFamily="49" charset="-122"/>
                <a:ea typeface="黑体" panose="02010609060101010101" pitchFamily="49" charset="-122"/>
              </a:rPr>
              <a:t>EHUnCbYbT0mq4cs6P6qvE9r.1vdNW8xm731u7SuoYXqjmILy.:14602:0:99999:7::14973:</a:t>
            </a:r>
            <a:endParaRPr lang="zh-CN" altLang="en-US" b="1" dirty="0">
              <a:latin typeface="黑体" panose="02010609060101010101" pitchFamily="49" charset="-122"/>
              <a:ea typeface="黑体" panose="02010609060101010101" pitchFamily="49" charset="-122"/>
            </a:endParaRPr>
          </a:p>
          <a:p>
            <a:pPr lvl="0" indent="446405">
              <a:buFont typeface="Wingdings" panose="05000000000000000000" pitchFamily="2" charset="2"/>
              <a:buNone/>
            </a:pPr>
            <a:endParaRPr lang="zh-CN" altLang="en-US" dirty="0">
              <a:latin typeface="Century Schoolbook" panose="02040604050505020304" pitchFamily="18" charset="0"/>
              <a:ea typeface="宋体" panose="02010600030101010101" pitchFamily="2" charset="-122"/>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8129" name="TextBox 2"/>
          <p:cNvSpPr txBox="1"/>
          <p:nvPr/>
        </p:nvSpPr>
        <p:spPr>
          <a:xfrm>
            <a:off x="539750" y="1125538"/>
            <a:ext cx="8215313" cy="4689475"/>
          </a:xfrm>
          <a:prstGeom prst="rect">
            <a:avLst/>
          </a:prstGeom>
          <a:noFill/>
          <a:ln w="9525">
            <a:noFill/>
          </a:ln>
        </p:spPr>
        <p:txBody>
          <a:bodyPr anchor="t">
            <a:spAutoFit/>
          </a:bodyPr>
          <a:p>
            <a:pPr lvl="0" indent="446405">
              <a:lnSpc>
                <a:spcPct val="120000"/>
              </a:lnSpc>
              <a:buFont typeface="Wingdings" panose="05000000000000000000" pitchFamily="2" charset="2"/>
              <a:buNone/>
            </a:pPr>
            <a:r>
              <a:rPr lang="en-US" altLang="zh-CN" b="1" dirty="0">
                <a:solidFill>
                  <a:srgbClr val="FF0000"/>
                </a:solidFill>
                <a:latin typeface="黑体" panose="02010609060101010101" pitchFamily="49" charset="-122"/>
                <a:ea typeface="黑体" panose="02010609060101010101" pitchFamily="49" charset="-122"/>
              </a:rPr>
              <a:t>【</a:t>
            </a:r>
            <a:r>
              <a:rPr lang="zh-CN" altLang="en-US" b="1" dirty="0">
                <a:solidFill>
                  <a:srgbClr val="FF0000"/>
                </a:solidFill>
                <a:latin typeface="黑体" panose="02010609060101010101" pitchFamily="49" charset="-122"/>
                <a:ea typeface="黑体" panose="02010609060101010101" pitchFamily="49" charset="-122"/>
              </a:rPr>
              <a:t>例</a:t>
            </a:r>
            <a:r>
              <a:rPr lang="en-US" altLang="zh-CN" b="1" dirty="0">
                <a:solidFill>
                  <a:srgbClr val="FF0000"/>
                </a:solidFill>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修改用户</a:t>
            </a:r>
            <a:r>
              <a:rPr lang="en-US" altLang="zh-CN" b="1" dirty="0">
                <a:latin typeface="黑体" panose="02010609060101010101" pitchFamily="49" charset="-122"/>
                <a:ea typeface="黑体" panose="02010609060101010101" pitchFamily="49" charset="-122"/>
              </a:rPr>
              <a:t>zhangsan</a:t>
            </a:r>
            <a:r>
              <a:rPr lang="zh-CN" altLang="en-US" b="1" dirty="0">
                <a:latin typeface="黑体" panose="02010609060101010101" pitchFamily="49" charset="-122"/>
                <a:ea typeface="黑体" panose="02010609060101010101" pitchFamily="49" charset="-122"/>
              </a:rPr>
              <a:t>的登录</a:t>
            </a:r>
            <a:r>
              <a:rPr lang="en-US" altLang="zh-CN" b="1" dirty="0">
                <a:latin typeface="黑体" panose="02010609060101010101" pitchFamily="49" charset="-122"/>
                <a:ea typeface="黑体" panose="02010609060101010101" pitchFamily="49" charset="-122"/>
              </a:rPr>
              <a:t>shell</a:t>
            </a:r>
            <a:r>
              <a:rPr lang="zh-CN" altLang="en-US" b="1" dirty="0">
                <a:latin typeface="黑体" panose="02010609060101010101" pitchFamily="49" charset="-122"/>
                <a:ea typeface="黑体" panose="02010609060101010101" pitchFamily="49" charset="-122"/>
              </a:rPr>
              <a:t>为“</a:t>
            </a:r>
            <a:r>
              <a:rPr lang="en-US" altLang="zh-CN" b="1" dirty="0">
                <a:latin typeface="黑体" panose="02010609060101010101" pitchFamily="49" charset="-122"/>
                <a:ea typeface="黑体" panose="02010609060101010101" pitchFamily="49" charset="-122"/>
              </a:rPr>
              <a:t>/bin/bash</a:t>
            </a:r>
            <a:r>
              <a:rPr lang="zh-CN" altLang="en-US" b="1" dirty="0">
                <a:latin typeface="黑体" panose="02010609060101010101" pitchFamily="49" charset="-122"/>
                <a:ea typeface="黑体" panose="02010609060101010101" pitchFamily="49" charset="-122"/>
              </a:rPr>
              <a:t>”类型，查看修改是否成功。</a:t>
            </a:r>
            <a:endParaRPr lang="zh-CN" altLang="en-US" b="1" dirty="0">
              <a:latin typeface="黑体" panose="02010609060101010101" pitchFamily="49" charset="-122"/>
              <a:ea typeface="黑体" panose="02010609060101010101" pitchFamily="49" charset="-122"/>
            </a:endParaRPr>
          </a:p>
          <a:p>
            <a:pPr lvl="0" indent="446405">
              <a:lnSpc>
                <a:spcPct val="120000"/>
              </a:lnSpc>
              <a:buFont typeface="Wingdings" panose="05000000000000000000" pitchFamily="2" charset="2"/>
              <a:buNone/>
            </a:pPr>
            <a:r>
              <a:rPr lang="zh-CN" altLang="en-US" b="1" dirty="0">
                <a:latin typeface="黑体" panose="02010609060101010101" pitchFamily="49" charset="-122"/>
                <a:ea typeface="黑体" panose="02010609060101010101" pitchFamily="49" charset="-122"/>
              </a:rPr>
              <a:t>命令及结果显示如下：</a:t>
            </a:r>
            <a:endParaRPr lang="zh-CN" altLang="en-US" b="1" dirty="0">
              <a:latin typeface="黑体" panose="02010609060101010101" pitchFamily="49" charset="-122"/>
              <a:ea typeface="黑体" panose="02010609060101010101" pitchFamily="49" charset="-122"/>
            </a:endParaRPr>
          </a:p>
          <a:p>
            <a:pPr lvl="0" indent="446405">
              <a:lnSpc>
                <a:spcPct val="120000"/>
              </a:lnSpc>
              <a:buFont typeface="Wingdings" panose="05000000000000000000" pitchFamily="2" charset="2"/>
              <a:buNone/>
            </a:pPr>
            <a:r>
              <a:rPr lang="en-US" altLang="zh-CN" b="1" dirty="0">
                <a:latin typeface="黑体" panose="02010609060101010101" pitchFamily="49" charset="-122"/>
                <a:ea typeface="黑体" panose="02010609060101010101" pitchFamily="49" charset="-122"/>
              </a:rPr>
              <a:t>root@ubuntu:~# usermod -s /bin/zsh zhangsan </a:t>
            </a:r>
            <a:endParaRPr lang="zh-CN" altLang="en-US" b="1" dirty="0">
              <a:latin typeface="黑体" panose="02010609060101010101" pitchFamily="49" charset="-122"/>
              <a:ea typeface="黑体" panose="02010609060101010101" pitchFamily="49" charset="-122"/>
            </a:endParaRPr>
          </a:p>
          <a:p>
            <a:pPr lvl="0" indent="446405">
              <a:lnSpc>
                <a:spcPct val="120000"/>
              </a:lnSpc>
              <a:buFont typeface="Wingdings" panose="05000000000000000000" pitchFamily="2" charset="2"/>
              <a:buNone/>
            </a:pPr>
            <a:r>
              <a:rPr lang="fr-FR" altLang="zh-CN" b="1" dirty="0">
                <a:latin typeface="黑体" panose="02010609060101010101" pitchFamily="49" charset="-122"/>
                <a:ea typeface="黑体" panose="02010609060101010101" pitchFamily="49" charset="-122"/>
              </a:rPr>
              <a:t>root@ubuntu:~# cat /etc/passwd|grep zhangsan </a:t>
            </a:r>
            <a:endParaRPr lang="zh-CN" altLang="en-US" b="1" dirty="0">
              <a:latin typeface="黑体" panose="02010609060101010101" pitchFamily="49" charset="-122"/>
              <a:ea typeface="黑体" panose="02010609060101010101" pitchFamily="49" charset="-122"/>
            </a:endParaRPr>
          </a:p>
          <a:p>
            <a:pPr lvl="0" indent="446405">
              <a:lnSpc>
                <a:spcPct val="120000"/>
              </a:lnSpc>
              <a:buFont typeface="Wingdings" panose="05000000000000000000" pitchFamily="2" charset="2"/>
              <a:buNone/>
            </a:pPr>
            <a:r>
              <a:rPr lang="fr-FR" altLang="zh-CN" b="1" dirty="0">
                <a:latin typeface="黑体" panose="02010609060101010101" pitchFamily="49" charset="-122"/>
                <a:ea typeface="黑体" panose="02010609060101010101" pitchFamily="49" charset="-122"/>
              </a:rPr>
              <a:t>zhangsan:x:1002:1002:</a:t>
            </a:r>
            <a:r>
              <a:rPr lang="zh-CN" altLang="en-US" b="1" dirty="0">
                <a:latin typeface="黑体" panose="02010609060101010101" pitchFamily="49" charset="-122"/>
                <a:ea typeface="黑体" panose="02010609060101010101" pitchFamily="49" charset="-122"/>
              </a:rPr>
              <a:t>张三</a:t>
            </a:r>
            <a:r>
              <a:rPr lang="fr-FR" altLang="zh-CN" b="1" dirty="0">
                <a:latin typeface="黑体" panose="02010609060101010101" pitchFamily="49" charset="-122"/>
                <a:ea typeface="黑体" panose="02010609060101010101" pitchFamily="49" charset="-122"/>
              </a:rPr>
              <a:t>:/home/zhangsan:/bin/bash </a:t>
            </a:r>
            <a:endParaRPr lang="zh-CN" altLang="en-US" b="1" dirty="0">
              <a:latin typeface="黑体" panose="02010609060101010101" pitchFamily="49" charset="-122"/>
              <a:ea typeface="黑体" panose="02010609060101010101" pitchFamily="49" charset="-122"/>
            </a:endParaRPr>
          </a:p>
          <a:p>
            <a:pPr lvl="0" indent="446405">
              <a:lnSpc>
                <a:spcPct val="120000"/>
              </a:lnSpc>
              <a:buFont typeface="Wingdings" panose="05000000000000000000" pitchFamily="2" charset="2"/>
              <a:buNone/>
            </a:pPr>
            <a:r>
              <a:rPr lang="en-US" altLang="zh-CN" b="1" dirty="0">
                <a:solidFill>
                  <a:srgbClr val="FF0000"/>
                </a:solidFill>
                <a:latin typeface="黑体" panose="02010609060101010101" pitchFamily="49" charset="-122"/>
                <a:ea typeface="黑体" panose="02010609060101010101" pitchFamily="49" charset="-122"/>
              </a:rPr>
              <a:t>【</a:t>
            </a:r>
            <a:r>
              <a:rPr lang="zh-CN" altLang="en-US" b="1" dirty="0">
                <a:solidFill>
                  <a:srgbClr val="FF0000"/>
                </a:solidFill>
                <a:latin typeface="黑体" panose="02010609060101010101" pitchFamily="49" charset="-122"/>
                <a:ea typeface="黑体" panose="02010609060101010101" pitchFamily="49" charset="-122"/>
              </a:rPr>
              <a:t>例</a:t>
            </a:r>
            <a:r>
              <a:rPr lang="en-US" altLang="zh-CN" b="1" dirty="0">
                <a:solidFill>
                  <a:srgbClr val="FF0000"/>
                </a:solidFill>
                <a:latin typeface="黑体" panose="02010609060101010101" pitchFamily="49" charset="-122"/>
                <a:ea typeface="黑体" panose="02010609060101010101" pitchFamily="49" charset="-122"/>
              </a:rPr>
              <a:t>】</a:t>
            </a:r>
            <a:r>
              <a:rPr lang="fr-FR"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用户</a:t>
            </a:r>
            <a:r>
              <a:rPr lang="fr-FR" altLang="zh-CN" b="1" dirty="0">
                <a:latin typeface="黑体" panose="02010609060101010101" pitchFamily="49" charset="-122"/>
                <a:ea typeface="黑体" panose="02010609060101010101" pitchFamily="49" charset="-122"/>
              </a:rPr>
              <a:t>zhangsan</a:t>
            </a:r>
            <a:r>
              <a:rPr lang="zh-CN" altLang="en-US" b="1" dirty="0">
                <a:latin typeface="黑体" panose="02010609060101010101" pitchFamily="49" charset="-122"/>
                <a:ea typeface="黑体" panose="02010609060101010101" pitchFamily="49" charset="-122"/>
              </a:rPr>
              <a:t>的用户识别码（</a:t>
            </a:r>
            <a:r>
              <a:rPr lang="fr-FR" altLang="zh-CN" b="1" dirty="0">
                <a:latin typeface="黑体" panose="02010609060101010101" pitchFamily="49" charset="-122"/>
                <a:ea typeface="黑体" panose="02010609060101010101" pitchFamily="49" charset="-122"/>
              </a:rPr>
              <a:t>UID</a:t>
            </a:r>
            <a:r>
              <a:rPr lang="zh-CN" altLang="en-US" b="1" dirty="0">
                <a:latin typeface="黑体" panose="02010609060101010101" pitchFamily="49" charset="-122"/>
                <a:ea typeface="黑体" panose="02010609060101010101" pitchFamily="49" charset="-122"/>
              </a:rPr>
              <a:t>）为“</a:t>
            </a:r>
            <a:r>
              <a:rPr lang="fr-FR" altLang="zh-CN" b="1" dirty="0">
                <a:latin typeface="黑体" panose="02010609060101010101" pitchFamily="49" charset="-122"/>
                <a:ea typeface="黑体" panose="02010609060101010101" pitchFamily="49" charset="-122"/>
              </a:rPr>
              <a:t>1002</a:t>
            </a:r>
            <a:r>
              <a:rPr lang="zh-CN" altLang="en-US" b="1" dirty="0">
                <a:latin typeface="黑体" panose="02010609060101010101" pitchFamily="49" charset="-122"/>
                <a:ea typeface="黑体" panose="02010609060101010101" pitchFamily="49" charset="-122"/>
              </a:rPr>
              <a:t>”，该用户信息如下：</a:t>
            </a:r>
            <a:endParaRPr lang="zh-CN" altLang="en-US" b="1" dirty="0">
              <a:latin typeface="黑体" panose="02010609060101010101" pitchFamily="49" charset="-122"/>
              <a:ea typeface="黑体" panose="02010609060101010101" pitchFamily="49" charset="-122"/>
            </a:endParaRPr>
          </a:p>
          <a:p>
            <a:pPr lvl="0" indent="446405">
              <a:lnSpc>
                <a:spcPct val="120000"/>
              </a:lnSpc>
              <a:buFont typeface="Wingdings" panose="05000000000000000000" pitchFamily="2" charset="2"/>
              <a:buNone/>
            </a:pPr>
            <a:r>
              <a:rPr lang="fr-FR" altLang="zh-CN" b="1" dirty="0">
                <a:latin typeface="黑体" panose="02010609060101010101" pitchFamily="49" charset="-122"/>
                <a:ea typeface="黑体" panose="02010609060101010101" pitchFamily="49" charset="-122"/>
              </a:rPr>
              <a:t>zhangsan:x:1002:1002:</a:t>
            </a:r>
            <a:r>
              <a:rPr lang="zh-CN" altLang="en-US" b="1" dirty="0">
                <a:latin typeface="黑体" panose="02010609060101010101" pitchFamily="49" charset="-122"/>
                <a:ea typeface="黑体" panose="02010609060101010101" pitchFamily="49" charset="-122"/>
              </a:rPr>
              <a:t>张三</a:t>
            </a:r>
            <a:r>
              <a:rPr lang="fr-FR" altLang="zh-CN" b="1" dirty="0">
                <a:latin typeface="黑体" panose="02010609060101010101" pitchFamily="49" charset="-122"/>
                <a:ea typeface="黑体" panose="02010609060101010101" pitchFamily="49" charset="-122"/>
              </a:rPr>
              <a:t>:/home/zhangsan:/bin/zsh</a:t>
            </a:r>
            <a:endParaRPr lang="zh-CN" altLang="en-US" b="1" dirty="0">
              <a:latin typeface="黑体" panose="02010609060101010101" pitchFamily="49" charset="-122"/>
              <a:ea typeface="黑体" panose="02010609060101010101" pitchFamily="49" charset="-122"/>
            </a:endParaRPr>
          </a:p>
          <a:p>
            <a:pPr lvl="0" indent="446405">
              <a:lnSpc>
                <a:spcPct val="120000"/>
              </a:lnSpc>
              <a:buFont typeface="Wingdings" panose="05000000000000000000" pitchFamily="2" charset="2"/>
              <a:buNone/>
            </a:pPr>
            <a:r>
              <a:rPr lang="zh-CN" altLang="en-US" b="1" dirty="0">
                <a:latin typeface="黑体" panose="02010609060101010101" pitchFamily="49" charset="-122"/>
                <a:ea typeface="黑体" panose="02010609060101010101" pitchFamily="49" charset="-122"/>
              </a:rPr>
              <a:t>使用</a:t>
            </a:r>
            <a:r>
              <a:rPr lang="fr-FR" altLang="zh-CN" b="1" dirty="0">
                <a:latin typeface="黑体" panose="02010609060101010101" pitchFamily="49" charset="-122"/>
                <a:ea typeface="黑体" panose="02010609060101010101" pitchFamily="49" charset="-122"/>
              </a:rPr>
              <a:t>usermod</a:t>
            </a:r>
            <a:r>
              <a:rPr lang="zh-CN" altLang="en-US" b="1" dirty="0">
                <a:latin typeface="黑体" panose="02010609060101010101" pitchFamily="49" charset="-122"/>
                <a:ea typeface="黑体" panose="02010609060101010101" pitchFamily="49" charset="-122"/>
              </a:rPr>
              <a:t>命令将其修改为“</a:t>
            </a:r>
            <a:r>
              <a:rPr lang="fr-FR" altLang="zh-CN" b="1" dirty="0">
                <a:latin typeface="黑体" panose="02010609060101010101" pitchFamily="49" charset="-122"/>
                <a:ea typeface="黑体" panose="02010609060101010101" pitchFamily="49" charset="-122"/>
              </a:rPr>
              <a:t>1003</a:t>
            </a:r>
            <a:r>
              <a:rPr lang="zh-CN" altLang="en-US" b="1" dirty="0">
                <a:latin typeface="黑体" panose="02010609060101010101" pitchFamily="49" charset="-122"/>
                <a:ea typeface="黑体" panose="02010609060101010101" pitchFamily="49" charset="-122"/>
              </a:rPr>
              <a:t>”，修改完成后查询修改结果。</a:t>
            </a:r>
            <a:endParaRPr lang="zh-CN" altLang="en-US" b="1" dirty="0">
              <a:latin typeface="黑体" panose="02010609060101010101" pitchFamily="49" charset="-122"/>
              <a:ea typeface="黑体" panose="02010609060101010101" pitchFamily="49" charset="-122"/>
            </a:endParaRPr>
          </a:p>
          <a:p>
            <a:pPr lvl="0" indent="446405">
              <a:lnSpc>
                <a:spcPct val="120000"/>
              </a:lnSpc>
              <a:buFont typeface="Wingdings" panose="05000000000000000000" pitchFamily="2" charset="2"/>
              <a:buNone/>
            </a:pPr>
            <a:r>
              <a:rPr lang="zh-CN" altLang="en-US" b="1" dirty="0">
                <a:latin typeface="黑体" panose="02010609060101010101" pitchFamily="49" charset="-122"/>
                <a:ea typeface="黑体" panose="02010609060101010101" pitchFamily="49" charset="-122"/>
              </a:rPr>
              <a:t>命令及结果显示如下：</a:t>
            </a:r>
            <a:endParaRPr lang="zh-CN" altLang="en-US" b="1" dirty="0">
              <a:latin typeface="黑体" panose="02010609060101010101" pitchFamily="49" charset="-122"/>
              <a:ea typeface="黑体" panose="02010609060101010101" pitchFamily="49" charset="-122"/>
            </a:endParaRPr>
          </a:p>
          <a:p>
            <a:pPr lvl="0" indent="446405">
              <a:lnSpc>
                <a:spcPct val="120000"/>
              </a:lnSpc>
              <a:buFont typeface="Wingdings" panose="05000000000000000000" pitchFamily="2" charset="2"/>
              <a:buNone/>
            </a:pPr>
            <a:r>
              <a:rPr lang="da-DK" altLang="zh-CN" b="1" dirty="0">
                <a:latin typeface="黑体" panose="02010609060101010101" pitchFamily="49" charset="-122"/>
                <a:ea typeface="黑体" panose="02010609060101010101" pitchFamily="49" charset="-122"/>
              </a:rPr>
              <a:t>root@ubuntu:~# usermod -u 1003 zhangsan</a:t>
            </a:r>
            <a:endParaRPr lang="zh-CN" altLang="en-US" b="1" dirty="0">
              <a:latin typeface="黑体" panose="02010609060101010101" pitchFamily="49" charset="-122"/>
              <a:ea typeface="黑体" panose="02010609060101010101" pitchFamily="49" charset="-122"/>
            </a:endParaRPr>
          </a:p>
          <a:p>
            <a:pPr lvl="0" indent="446405">
              <a:lnSpc>
                <a:spcPct val="120000"/>
              </a:lnSpc>
              <a:buFont typeface="Wingdings" panose="05000000000000000000" pitchFamily="2" charset="2"/>
              <a:buNone/>
            </a:pPr>
            <a:r>
              <a:rPr lang="fr-FR" altLang="zh-CN" b="1" dirty="0">
                <a:latin typeface="黑体" panose="02010609060101010101" pitchFamily="49" charset="-122"/>
                <a:ea typeface="黑体" panose="02010609060101010101" pitchFamily="49" charset="-122"/>
              </a:rPr>
              <a:t>root@ubuntu:~# cat /etc/passwd | grep zhangsan</a:t>
            </a:r>
            <a:endParaRPr lang="zh-CN" altLang="en-US" b="1" dirty="0">
              <a:latin typeface="黑体" panose="02010609060101010101" pitchFamily="49" charset="-122"/>
              <a:ea typeface="黑体" panose="02010609060101010101" pitchFamily="49" charset="-122"/>
            </a:endParaRPr>
          </a:p>
          <a:p>
            <a:pPr lvl="0" indent="446405">
              <a:lnSpc>
                <a:spcPct val="120000"/>
              </a:lnSpc>
              <a:buFont typeface="Wingdings" panose="05000000000000000000" pitchFamily="2" charset="2"/>
              <a:buNone/>
            </a:pPr>
            <a:r>
              <a:rPr lang="fr-FR" altLang="zh-CN" b="1" dirty="0">
                <a:latin typeface="黑体" panose="02010609060101010101" pitchFamily="49" charset="-122"/>
                <a:ea typeface="黑体" panose="02010609060101010101" pitchFamily="49" charset="-122"/>
              </a:rPr>
              <a:t>zhangsan:x:1003:1002:</a:t>
            </a:r>
            <a:r>
              <a:rPr lang="zh-CN" altLang="en-US" b="1" dirty="0">
                <a:latin typeface="黑体" panose="02010609060101010101" pitchFamily="49" charset="-122"/>
                <a:ea typeface="黑体" panose="02010609060101010101" pitchFamily="49" charset="-122"/>
              </a:rPr>
              <a:t>张三</a:t>
            </a:r>
            <a:r>
              <a:rPr lang="fr-FR" altLang="zh-CN" b="1" dirty="0">
                <a:latin typeface="黑体" panose="02010609060101010101" pitchFamily="49" charset="-122"/>
                <a:ea typeface="黑体" panose="02010609060101010101" pitchFamily="49" charset="-122"/>
              </a:rPr>
              <a:t>:/home/zhangsan:/bin/zsh</a:t>
            </a:r>
            <a:endParaRPr lang="zh-CN" altLang="en-US" b="1" dirty="0">
              <a:latin typeface="黑体" panose="02010609060101010101" pitchFamily="49" charset="-122"/>
              <a:ea typeface="黑体" panose="02010609060101010101" pitchFamily="49" charset="-122"/>
            </a:endParaRPr>
          </a:p>
          <a:p>
            <a:pPr lvl="0" indent="446405">
              <a:buFont typeface="Wingdings" panose="05000000000000000000" pitchFamily="2" charset="2"/>
              <a:buNone/>
            </a:pPr>
            <a:endParaRPr lang="zh-CN" altLang="en-US" dirty="0">
              <a:latin typeface="Century Schoolbook" panose="02040604050505020304" pitchFamily="18" charset="0"/>
              <a:ea typeface="宋体" panose="02010600030101010101" pitchFamily="2" charset="-122"/>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矩形 3"/>
          <p:cNvSpPr/>
          <p:nvPr/>
        </p:nvSpPr>
        <p:spPr>
          <a:xfrm>
            <a:off x="1000125" y="1820863"/>
            <a:ext cx="7429500" cy="28575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9154" name="标题 1"/>
          <p:cNvSpPr>
            <a:spLocks noGrp="1"/>
          </p:cNvSpPr>
          <p:nvPr>
            <p:ph type="title"/>
          </p:nvPr>
        </p:nvSpPr>
        <p:spPr>
          <a:xfrm>
            <a:off x="468313" y="836613"/>
            <a:ext cx="6705600" cy="563562"/>
          </a:xfrm>
        </p:spPr>
        <p:txBody>
          <a:bodyPr wrap="square" lIns="91440" tIns="45720" rIns="91440" bIns="45720" anchor="ctr"/>
          <a:p>
            <a:pPr eaLnBrk="1" hangingPunct="1"/>
            <a:r>
              <a:rPr lang="fr-FR" altLang="zh-CN" sz="2400" i="0" dirty="0">
                <a:latin typeface="黑体" panose="02010609060101010101" pitchFamily="49" charset="-122"/>
                <a:ea typeface="黑体" panose="02010609060101010101" pitchFamily="49" charset="-122"/>
              </a:rPr>
              <a:t>4) </a:t>
            </a:r>
            <a:r>
              <a:rPr lang="zh-CN" altLang="en-US" sz="2400" i="0" dirty="0">
                <a:latin typeface="黑体" panose="02010609060101010101" pitchFamily="49" charset="-122"/>
                <a:ea typeface="黑体" panose="02010609060101010101" pitchFamily="49" charset="-122"/>
              </a:rPr>
              <a:t>设置密码命令</a:t>
            </a:r>
            <a:r>
              <a:rPr lang="fr-FR" altLang="zh-CN" sz="2400" i="0" dirty="0">
                <a:solidFill>
                  <a:srgbClr val="FF0000"/>
                </a:solidFill>
                <a:latin typeface="黑体" panose="02010609060101010101" pitchFamily="49" charset="-122"/>
                <a:ea typeface="黑体" panose="02010609060101010101" pitchFamily="49" charset="-122"/>
              </a:rPr>
              <a:t>passwd</a:t>
            </a:r>
            <a:endParaRPr lang="zh-CN" altLang="en-US" sz="2400" i="0" dirty="0">
              <a:solidFill>
                <a:srgbClr val="FF0000"/>
              </a:solidFill>
              <a:latin typeface="黑体" panose="02010609060101010101" pitchFamily="49" charset="-122"/>
              <a:ea typeface="黑体" panose="02010609060101010101" pitchFamily="49" charset="-122"/>
            </a:endParaRPr>
          </a:p>
        </p:txBody>
      </p:sp>
      <p:sp>
        <p:nvSpPr>
          <p:cNvPr id="49155" name="TextBox 2"/>
          <p:cNvSpPr txBox="1"/>
          <p:nvPr/>
        </p:nvSpPr>
        <p:spPr>
          <a:xfrm>
            <a:off x="571500" y="1500188"/>
            <a:ext cx="8072438" cy="1016000"/>
          </a:xfrm>
          <a:prstGeom prst="rect">
            <a:avLst/>
          </a:prstGeom>
          <a:noFill/>
          <a:ln w="9525">
            <a:noFill/>
          </a:ln>
        </p:spPr>
        <p:txBody>
          <a:bodyPr anchor="t">
            <a:spAutoFit/>
          </a:bodyPr>
          <a:p>
            <a:pPr lvl="0" indent="446405">
              <a:buFont typeface="Wingdings" panose="05000000000000000000" pitchFamily="2" charset="2"/>
              <a:buNone/>
            </a:pPr>
            <a:r>
              <a:rPr lang="zh-CN" altLang="en-US" sz="2000" b="1" dirty="0">
                <a:latin typeface="Century Schoolbook" panose="02040604050505020304" pitchFamily="18" charset="0"/>
                <a:ea typeface="宋体" panose="02010600030101010101" pitchFamily="2" charset="-122"/>
              </a:rPr>
              <a:t>格式：</a:t>
            </a:r>
            <a:endParaRPr lang="zh-CN" altLang="en-US" sz="2000" b="1" dirty="0">
              <a:latin typeface="Century Schoolbook" panose="02040604050505020304" pitchFamily="18" charset="0"/>
              <a:ea typeface="宋体" panose="02010600030101010101" pitchFamily="2" charset="-122"/>
            </a:endParaRPr>
          </a:p>
          <a:p>
            <a:pPr lvl="0" indent="446405">
              <a:buFont typeface="Wingdings" panose="05000000000000000000" pitchFamily="2" charset="2"/>
              <a:buNone/>
            </a:pPr>
            <a:r>
              <a:rPr lang="fr-FR" altLang="zh-CN" sz="2000" b="1" dirty="0">
                <a:latin typeface="Century Schoolbook" panose="02040604050505020304" pitchFamily="18" charset="0"/>
                <a:ea typeface="宋体" panose="02010600030101010101" pitchFamily="2" charset="-122"/>
              </a:rPr>
              <a:t>passwd  [</a:t>
            </a:r>
            <a:r>
              <a:rPr lang="zh-CN" altLang="en-US" sz="2000" b="1" dirty="0">
                <a:latin typeface="Century Schoolbook" panose="02040604050505020304" pitchFamily="18" charset="0"/>
                <a:ea typeface="宋体" panose="02010600030101010101" pitchFamily="2" charset="-122"/>
              </a:rPr>
              <a:t>选项参数</a:t>
            </a:r>
            <a:r>
              <a:rPr lang="fr-FR" altLang="zh-CN" sz="2000" b="1" dirty="0">
                <a:latin typeface="Century Schoolbook" panose="02040604050505020304" pitchFamily="18" charset="0"/>
                <a:ea typeface="宋体" panose="02010600030101010101" pitchFamily="2" charset="-122"/>
              </a:rPr>
              <a:t>]  </a:t>
            </a:r>
            <a:r>
              <a:rPr lang="zh-CN" altLang="en-US" sz="2000" b="1" dirty="0">
                <a:latin typeface="Century Schoolbook" panose="02040604050505020304" pitchFamily="18" charset="0"/>
                <a:ea typeface="宋体" panose="02010600030101010101" pitchFamily="2" charset="-122"/>
              </a:rPr>
              <a:t>用户名</a:t>
            </a:r>
            <a:endParaRPr lang="zh-CN" altLang="en-US" sz="2000" b="1" dirty="0">
              <a:latin typeface="Century Schoolbook" panose="02040604050505020304" pitchFamily="18" charset="0"/>
              <a:ea typeface="宋体" panose="02010600030101010101" pitchFamily="2" charset="-122"/>
            </a:endParaRPr>
          </a:p>
          <a:p>
            <a:pPr lvl="0" indent="446405">
              <a:buFont typeface="Wingdings" panose="05000000000000000000" pitchFamily="2" charset="2"/>
              <a:buNone/>
            </a:pPr>
            <a:r>
              <a:rPr lang="zh-CN" altLang="en-US" sz="2000" b="1" dirty="0">
                <a:latin typeface="Century Schoolbook" panose="02040604050505020304" pitchFamily="18" charset="0"/>
                <a:ea typeface="宋体" panose="02010600030101010101" pitchFamily="2" charset="-122"/>
              </a:rPr>
              <a:t>选项参数：</a:t>
            </a:r>
            <a:endParaRPr lang="zh-CN" altLang="en-US" sz="2000" b="1" dirty="0">
              <a:latin typeface="Century Schoolbook" panose="02040604050505020304" pitchFamily="18" charset="0"/>
              <a:ea typeface="宋体" panose="02010600030101010101" pitchFamily="2" charset="-122"/>
            </a:endParaRPr>
          </a:p>
        </p:txBody>
      </p:sp>
      <p:graphicFrame>
        <p:nvGraphicFramePr>
          <p:cNvPr id="5" name="表格 4"/>
          <p:cNvGraphicFramePr>
            <a:graphicFrameLocks noGrp="1"/>
          </p:cNvGraphicFramePr>
          <p:nvPr/>
        </p:nvGraphicFramePr>
        <p:xfrm>
          <a:off x="714375" y="2857500"/>
          <a:ext cx="7786688" cy="2928938"/>
        </p:xfrm>
        <a:graphic>
          <a:graphicData uri="http://schemas.openxmlformats.org/drawingml/2006/table">
            <a:tbl>
              <a:tblPr/>
              <a:tblGrid>
                <a:gridCol w="1228234"/>
                <a:gridCol w="6558454"/>
              </a:tblGrid>
              <a:tr h="305809">
                <a:tc>
                  <a:txBody>
                    <a:bodyPr/>
                    <a:lstStyle/>
                    <a:p>
                      <a:pPr indent="266700" algn="ctr">
                        <a:lnSpc>
                          <a:spcPts val="1400"/>
                        </a:lnSpc>
                        <a:spcAft>
                          <a:spcPts val="0"/>
                        </a:spcAft>
                      </a:pPr>
                      <a:r>
                        <a:rPr lang="zh-CN" sz="1200" b="1" kern="100" dirty="0">
                          <a:latin typeface="黑体" panose="02010609060101010101" pitchFamily="49" charset="-122"/>
                          <a:ea typeface="黑体" panose="02010609060101010101" pitchFamily="49" charset="-122"/>
                          <a:cs typeface="Times New Roman" panose="02020603050405020304"/>
                        </a:rPr>
                        <a:t>选 项 参 数</a:t>
                      </a:r>
                      <a:endParaRPr lang="zh-CN" sz="1200" b="1" kern="100" dirty="0">
                        <a:latin typeface="黑体" panose="02010609060101010101" pitchFamily="49" charset="-122"/>
                        <a:ea typeface="黑体" panose="02010609060101010101" pitchFamily="49" charset="-122"/>
                        <a:cs typeface="Times New Roman" panose="02020603050405020304"/>
                      </a:endParaRPr>
                    </a:p>
                  </a:txBody>
                  <a:tcPr marL="36195" marR="36195"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indent="266700" algn="ctr">
                        <a:lnSpc>
                          <a:spcPts val="1400"/>
                        </a:lnSpc>
                        <a:spcAft>
                          <a:spcPts val="0"/>
                        </a:spcAft>
                      </a:pPr>
                      <a:r>
                        <a:rPr lang="zh-CN" sz="1200" b="1" kern="100">
                          <a:latin typeface="黑体" panose="02010609060101010101" pitchFamily="49" charset="-122"/>
                          <a:ea typeface="黑体" panose="02010609060101010101" pitchFamily="49" charset="-122"/>
                          <a:cs typeface="Times New Roman" panose="02020603050405020304"/>
                        </a:rPr>
                        <a:t>参 数 含 义</a:t>
                      </a:r>
                      <a:endParaRPr lang="zh-CN" sz="1200" b="1" kern="100">
                        <a:latin typeface="黑体" panose="02010609060101010101" pitchFamily="49" charset="-122"/>
                        <a:ea typeface="黑体" panose="02010609060101010101" pitchFamily="49" charset="-122"/>
                        <a:cs typeface="Times New Roman" panose="02020603050405020304"/>
                      </a:endParaRPr>
                    </a:p>
                  </a:txBody>
                  <a:tcPr marL="36195" marR="36195"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r>
              <a:tr h="307476">
                <a:tc>
                  <a:txBody>
                    <a:bodyPr/>
                    <a:lstStyle/>
                    <a:p>
                      <a:pPr indent="266700" algn="ctr">
                        <a:lnSpc>
                          <a:spcPts val="1400"/>
                        </a:lnSpc>
                        <a:spcAft>
                          <a:spcPts val="0"/>
                        </a:spcAft>
                      </a:pPr>
                      <a:r>
                        <a:rPr lang="en-US" sz="1200" b="1" kern="100" dirty="0">
                          <a:latin typeface="黑体" panose="02010609060101010101" pitchFamily="49" charset="-122"/>
                          <a:ea typeface="黑体" panose="02010609060101010101" pitchFamily="49" charset="-122"/>
                          <a:cs typeface="Times New Roman" panose="02020603050405020304"/>
                        </a:rPr>
                        <a:t>-d</a:t>
                      </a:r>
                      <a:endParaRPr lang="zh-CN" sz="1200" b="1" kern="100" dirty="0">
                        <a:latin typeface="黑体" panose="02010609060101010101" pitchFamily="49" charset="-122"/>
                        <a:ea typeface="黑体" panose="02010609060101010101" pitchFamily="49" charset="-122"/>
                        <a:cs typeface="Times New Roman" panose="02020603050405020304"/>
                      </a:endParaRPr>
                    </a:p>
                  </a:txBody>
                  <a:tcPr marL="36195" marR="36195"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95250" algn="just">
                        <a:lnSpc>
                          <a:spcPts val="1400"/>
                        </a:lnSpc>
                        <a:spcAft>
                          <a:spcPts val="0"/>
                        </a:spcAft>
                      </a:pPr>
                      <a:r>
                        <a:rPr lang="zh-CN" sz="1200" b="1" kern="100">
                          <a:latin typeface="黑体" panose="02010609060101010101" pitchFamily="49" charset="-122"/>
                          <a:ea typeface="黑体" panose="02010609060101010101" pitchFamily="49" charset="-122"/>
                          <a:cs typeface="Times New Roman" panose="02020603050405020304"/>
                        </a:rPr>
                        <a:t>删除密码。只有系统管理员才能使用该参数</a:t>
                      </a:r>
                      <a:endParaRPr lang="zh-CN" sz="1200" b="1" kern="100">
                        <a:latin typeface="黑体" panose="02010609060101010101" pitchFamily="49" charset="-122"/>
                        <a:ea typeface="黑体" panose="02010609060101010101" pitchFamily="49" charset="-122"/>
                        <a:cs typeface="Times New Roman" panose="02020603050405020304"/>
                      </a:endParaRPr>
                    </a:p>
                  </a:txBody>
                  <a:tcPr marL="36195" marR="36195"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99945">
                <a:tc>
                  <a:txBody>
                    <a:bodyPr/>
                    <a:lstStyle/>
                    <a:p>
                      <a:pPr indent="266700" algn="ctr">
                        <a:lnSpc>
                          <a:spcPts val="1400"/>
                        </a:lnSpc>
                        <a:spcAft>
                          <a:spcPts val="0"/>
                        </a:spcAft>
                      </a:pPr>
                      <a:r>
                        <a:rPr lang="en-US" sz="1200" b="1" kern="100" dirty="0">
                          <a:latin typeface="黑体" panose="02010609060101010101" pitchFamily="49" charset="-122"/>
                          <a:ea typeface="黑体" panose="02010609060101010101" pitchFamily="49" charset="-122"/>
                          <a:cs typeface="Times New Roman" panose="02020603050405020304"/>
                        </a:rPr>
                        <a:t>-f</a:t>
                      </a:r>
                      <a:endParaRPr lang="zh-CN" sz="1200" b="1" kern="100" dirty="0">
                        <a:latin typeface="黑体" panose="02010609060101010101" pitchFamily="49" charset="-122"/>
                        <a:ea typeface="黑体" panose="02010609060101010101" pitchFamily="49" charset="-122"/>
                        <a:cs typeface="Times New Roman" panose="02020603050405020304"/>
                      </a:endParaRPr>
                    </a:p>
                  </a:txBody>
                  <a:tcPr marL="36195" marR="36195"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95250" algn="just">
                        <a:lnSpc>
                          <a:spcPts val="1400"/>
                        </a:lnSpc>
                        <a:spcAft>
                          <a:spcPts val="0"/>
                        </a:spcAft>
                      </a:pPr>
                      <a:r>
                        <a:rPr lang="zh-CN" sz="1200" b="1" kern="100">
                          <a:latin typeface="黑体" panose="02010609060101010101" pitchFamily="49" charset="-122"/>
                          <a:ea typeface="黑体" panose="02010609060101010101" pitchFamily="49" charset="-122"/>
                          <a:cs typeface="Times New Roman" panose="02020603050405020304"/>
                        </a:rPr>
                        <a:t>强制执行。当要解开上锁的用户账号时，若该账号原本没有密码，则</a:t>
                      </a:r>
                      <a:r>
                        <a:rPr lang="en-US" sz="1200" b="1" kern="100">
                          <a:latin typeface="黑体" panose="02010609060101010101" pitchFamily="49" charset="-122"/>
                          <a:ea typeface="黑体" panose="02010609060101010101" pitchFamily="49" charset="-122"/>
                          <a:cs typeface="Times New Roman" panose="02020603050405020304"/>
                        </a:rPr>
                        <a:t>passwd</a:t>
                      </a:r>
                      <a:r>
                        <a:rPr lang="zh-CN" sz="1200" b="1" kern="100">
                          <a:latin typeface="黑体" panose="02010609060101010101" pitchFamily="49" charset="-122"/>
                          <a:ea typeface="黑体" panose="02010609060101010101" pitchFamily="49" charset="-122"/>
                          <a:cs typeface="Times New Roman" panose="02020603050405020304"/>
                        </a:rPr>
                        <a:t>命令会拒绝删除字首符号“</a:t>
                      </a:r>
                      <a:r>
                        <a:rPr lang="en-US" sz="1200" b="1" kern="100">
                          <a:latin typeface="黑体" panose="02010609060101010101" pitchFamily="49" charset="-122"/>
                          <a:ea typeface="黑体" panose="02010609060101010101" pitchFamily="49" charset="-122"/>
                          <a:cs typeface="Times New Roman" panose="02020603050405020304"/>
                        </a:rPr>
                        <a:t>!</a:t>
                      </a:r>
                      <a:r>
                        <a:rPr lang="zh-CN" sz="1200" b="1" kern="100">
                          <a:latin typeface="黑体" panose="02010609060101010101" pitchFamily="49" charset="-122"/>
                          <a:ea typeface="黑体" panose="02010609060101010101" pitchFamily="49" charset="-122"/>
                          <a:cs typeface="Times New Roman" panose="02020603050405020304"/>
                        </a:rPr>
                        <a:t>”。加上该参数后，</a:t>
                      </a:r>
                      <a:r>
                        <a:rPr lang="en-US" sz="1200" b="1" kern="100">
                          <a:latin typeface="黑体" panose="02010609060101010101" pitchFamily="49" charset="-122"/>
                          <a:ea typeface="黑体" panose="02010609060101010101" pitchFamily="49" charset="-122"/>
                          <a:cs typeface="Times New Roman" panose="02020603050405020304"/>
                        </a:rPr>
                        <a:t>passwd</a:t>
                      </a:r>
                      <a:r>
                        <a:rPr lang="zh-CN" sz="1200" b="1" kern="100">
                          <a:latin typeface="黑体" panose="02010609060101010101" pitchFamily="49" charset="-122"/>
                          <a:ea typeface="黑体" panose="02010609060101010101" pitchFamily="49" charset="-122"/>
                          <a:cs typeface="Times New Roman" panose="02020603050405020304"/>
                        </a:rPr>
                        <a:t>会随机产生一组密码，强行解开锁住的账号。该参数配合“</a:t>
                      </a:r>
                      <a:r>
                        <a:rPr lang="en-US" sz="1200" b="1" kern="100">
                          <a:latin typeface="黑体" panose="02010609060101010101" pitchFamily="49" charset="-122"/>
                          <a:ea typeface="黑体" panose="02010609060101010101" pitchFamily="49" charset="-122"/>
                          <a:cs typeface="Times New Roman" panose="02020603050405020304"/>
                        </a:rPr>
                        <a:t>-u</a:t>
                      </a:r>
                      <a:r>
                        <a:rPr lang="zh-CN" sz="1200" b="1" kern="100">
                          <a:latin typeface="黑体" panose="02010609060101010101" pitchFamily="49" charset="-122"/>
                          <a:ea typeface="黑体" panose="02010609060101010101" pitchFamily="49" charset="-122"/>
                          <a:cs typeface="Times New Roman" panose="02020603050405020304"/>
                        </a:rPr>
                        <a:t>”参数使用</a:t>
                      </a:r>
                      <a:endParaRPr lang="zh-CN" sz="1200" b="1" kern="100">
                        <a:latin typeface="黑体" panose="02010609060101010101" pitchFamily="49" charset="-122"/>
                        <a:ea typeface="黑体" panose="02010609060101010101" pitchFamily="49" charset="-122"/>
                        <a:cs typeface="Times New Roman" panose="02020603050405020304"/>
                      </a:endParaRPr>
                    </a:p>
                  </a:txBody>
                  <a:tcPr marL="36195" marR="36195"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7476">
                <a:tc>
                  <a:txBody>
                    <a:bodyPr/>
                    <a:lstStyle/>
                    <a:p>
                      <a:pPr indent="266700" algn="ctr">
                        <a:lnSpc>
                          <a:spcPts val="1400"/>
                        </a:lnSpc>
                        <a:spcAft>
                          <a:spcPts val="0"/>
                        </a:spcAft>
                      </a:pPr>
                      <a:r>
                        <a:rPr lang="en-US" sz="1200" b="1" kern="100">
                          <a:latin typeface="黑体" panose="02010609060101010101" pitchFamily="49" charset="-122"/>
                          <a:ea typeface="黑体" panose="02010609060101010101" pitchFamily="49" charset="-122"/>
                          <a:cs typeface="Times New Roman" panose="02020603050405020304"/>
                        </a:rPr>
                        <a:t>-k</a:t>
                      </a:r>
                      <a:endParaRPr lang="zh-CN" sz="1200" b="1" kern="100">
                        <a:latin typeface="黑体" panose="02010609060101010101" pitchFamily="49" charset="-122"/>
                        <a:ea typeface="黑体" panose="02010609060101010101" pitchFamily="49" charset="-122"/>
                        <a:cs typeface="Times New Roman" panose="02020603050405020304"/>
                      </a:endParaRPr>
                    </a:p>
                  </a:txBody>
                  <a:tcPr marL="36195" marR="36195"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95250" algn="just">
                        <a:lnSpc>
                          <a:spcPts val="1400"/>
                        </a:lnSpc>
                        <a:spcAft>
                          <a:spcPts val="0"/>
                        </a:spcAft>
                      </a:pPr>
                      <a:r>
                        <a:rPr lang="zh-CN" sz="1200" b="1" kern="100">
                          <a:latin typeface="黑体" panose="02010609060101010101" pitchFamily="49" charset="-122"/>
                          <a:ea typeface="黑体" panose="02010609060101010101" pitchFamily="49" charset="-122"/>
                          <a:cs typeface="Times New Roman" panose="02020603050405020304"/>
                        </a:rPr>
                        <a:t>设定只有在密码过期失效后，才能更新</a:t>
                      </a:r>
                      <a:endParaRPr lang="zh-CN" sz="1200" b="1" kern="100">
                        <a:latin typeface="黑体" panose="02010609060101010101" pitchFamily="49" charset="-122"/>
                        <a:ea typeface="黑体" panose="02010609060101010101" pitchFamily="49" charset="-122"/>
                        <a:cs typeface="Times New Roman" panose="02020603050405020304"/>
                      </a:endParaRPr>
                    </a:p>
                  </a:txBody>
                  <a:tcPr marL="36195" marR="36195"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89128">
                <a:tc>
                  <a:txBody>
                    <a:bodyPr/>
                    <a:lstStyle/>
                    <a:p>
                      <a:pPr indent="266700" algn="ctr">
                        <a:lnSpc>
                          <a:spcPts val="1400"/>
                        </a:lnSpc>
                        <a:spcAft>
                          <a:spcPts val="0"/>
                        </a:spcAft>
                      </a:pPr>
                      <a:r>
                        <a:rPr lang="en-US" sz="1200" b="1" kern="100">
                          <a:latin typeface="黑体" panose="02010609060101010101" pitchFamily="49" charset="-122"/>
                          <a:ea typeface="黑体" panose="02010609060101010101" pitchFamily="49" charset="-122"/>
                          <a:cs typeface="Times New Roman" panose="02020603050405020304"/>
                        </a:rPr>
                        <a:t>-l</a:t>
                      </a:r>
                      <a:endParaRPr lang="zh-CN" sz="1200" b="1" kern="100">
                        <a:latin typeface="黑体" panose="02010609060101010101" pitchFamily="49" charset="-122"/>
                        <a:ea typeface="黑体" panose="02010609060101010101" pitchFamily="49" charset="-122"/>
                        <a:cs typeface="Times New Roman" panose="02020603050405020304"/>
                      </a:endParaRPr>
                    </a:p>
                  </a:txBody>
                  <a:tcPr marL="36195" marR="36195"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95250" algn="just">
                        <a:lnSpc>
                          <a:spcPts val="1200"/>
                        </a:lnSpc>
                        <a:spcAft>
                          <a:spcPts val="0"/>
                        </a:spcAft>
                      </a:pPr>
                      <a:r>
                        <a:rPr lang="zh-CN" sz="1200" b="1" kern="100" dirty="0">
                          <a:latin typeface="黑体" panose="02010609060101010101" pitchFamily="49" charset="-122"/>
                          <a:ea typeface="黑体" panose="02010609060101010101" pitchFamily="49" charset="-122"/>
                          <a:cs typeface="Times New Roman" panose="02020603050405020304"/>
                        </a:rPr>
                        <a:t>锁住账号。使用该参数后，</a:t>
                      </a:r>
                      <a:r>
                        <a:rPr lang="en-US" sz="1200" b="1" kern="100" dirty="0" err="1">
                          <a:latin typeface="黑体" panose="02010609060101010101" pitchFamily="49" charset="-122"/>
                          <a:ea typeface="黑体" panose="02010609060101010101" pitchFamily="49" charset="-122"/>
                          <a:cs typeface="Times New Roman" panose="02020603050405020304"/>
                        </a:rPr>
                        <a:t>passwd</a:t>
                      </a:r>
                      <a:r>
                        <a:rPr lang="zh-CN" sz="1200" b="1" kern="100" dirty="0">
                          <a:latin typeface="黑体" panose="02010609060101010101" pitchFamily="49" charset="-122"/>
                          <a:ea typeface="黑体" panose="02010609060101010101" pitchFamily="49" charset="-122"/>
                          <a:cs typeface="Times New Roman" panose="02020603050405020304"/>
                        </a:rPr>
                        <a:t>命令会在加密过的密码字符串加上符号“</a:t>
                      </a:r>
                      <a:r>
                        <a:rPr lang="en-US" sz="1200" b="1" kern="100" dirty="0">
                          <a:latin typeface="黑体" panose="02010609060101010101" pitchFamily="49" charset="-122"/>
                          <a:ea typeface="黑体" panose="02010609060101010101" pitchFamily="49" charset="-122"/>
                          <a:cs typeface="Times New Roman" panose="02020603050405020304"/>
                        </a:rPr>
                        <a:t>!</a:t>
                      </a:r>
                      <a:r>
                        <a:rPr lang="zh-CN" sz="1200" b="1" kern="100" dirty="0">
                          <a:latin typeface="黑体" panose="02010609060101010101" pitchFamily="49" charset="-122"/>
                          <a:ea typeface="黑体" panose="02010609060101010101" pitchFamily="49" charset="-122"/>
                          <a:cs typeface="Times New Roman" panose="02020603050405020304"/>
                        </a:rPr>
                        <a:t>”，让该账号的密码失效，无法登录系统。该参数只有系统管理员才能使用</a:t>
                      </a:r>
                      <a:endParaRPr lang="zh-CN" sz="1200" b="1" kern="100" dirty="0">
                        <a:latin typeface="黑体" panose="02010609060101010101" pitchFamily="49" charset="-122"/>
                        <a:ea typeface="黑体" panose="02010609060101010101" pitchFamily="49" charset="-122"/>
                        <a:cs typeface="Times New Roman" panose="02020603050405020304"/>
                      </a:endParaRPr>
                    </a:p>
                  </a:txBody>
                  <a:tcPr marL="36195" marR="36195"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7476">
                <a:tc>
                  <a:txBody>
                    <a:bodyPr/>
                    <a:lstStyle/>
                    <a:p>
                      <a:pPr indent="266700" algn="ctr">
                        <a:lnSpc>
                          <a:spcPts val="1400"/>
                        </a:lnSpc>
                        <a:spcAft>
                          <a:spcPts val="0"/>
                        </a:spcAft>
                      </a:pPr>
                      <a:r>
                        <a:rPr lang="en-US" sz="1200" b="1" kern="100">
                          <a:latin typeface="黑体" panose="02010609060101010101" pitchFamily="49" charset="-122"/>
                          <a:ea typeface="黑体" panose="02010609060101010101" pitchFamily="49" charset="-122"/>
                          <a:cs typeface="Times New Roman" panose="02020603050405020304"/>
                        </a:rPr>
                        <a:t>-S</a:t>
                      </a:r>
                      <a:endParaRPr lang="zh-CN" sz="1200" b="1" kern="100">
                        <a:latin typeface="黑体" panose="02010609060101010101" pitchFamily="49" charset="-122"/>
                        <a:ea typeface="黑体" panose="02010609060101010101" pitchFamily="49" charset="-122"/>
                        <a:cs typeface="Times New Roman" panose="02020603050405020304"/>
                      </a:endParaRPr>
                    </a:p>
                  </a:txBody>
                  <a:tcPr marL="36195" marR="36195"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95250" algn="just">
                        <a:lnSpc>
                          <a:spcPts val="1400"/>
                        </a:lnSpc>
                        <a:spcAft>
                          <a:spcPts val="0"/>
                        </a:spcAft>
                      </a:pPr>
                      <a:r>
                        <a:rPr lang="zh-CN" sz="1200" b="1" kern="100" dirty="0">
                          <a:latin typeface="黑体" panose="02010609060101010101" pitchFamily="49" charset="-122"/>
                          <a:ea typeface="黑体" panose="02010609060101010101" pitchFamily="49" charset="-122"/>
                          <a:cs typeface="Times New Roman" panose="02020603050405020304"/>
                        </a:rPr>
                        <a:t>列出密码的相关信息。该参数只有系统管理员才能使用</a:t>
                      </a:r>
                      <a:endParaRPr lang="zh-CN" sz="1200" b="1" kern="100" dirty="0">
                        <a:latin typeface="黑体" panose="02010609060101010101" pitchFamily="49" charset="-122"/>
                        <a:ea typeface="黑体" panose="02010609060101010101" pitchFamily="49" charset="-122"/>
                        <a:cs typeface="Times New Roman" panose="02020603050405020304"/>
                      </a:endParaRPr>
                    </a:p>
                  </a:txBody>
                  <a:tcPr marL="36195" marR="36195"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11628">
                <a:tc>
                  <a:txBody>
                    <a:bodyPr/>
                    <a:lstStyle/>
                    <a:p>
                      <a:pPr indent="266700" algn="ctr">
                        <a:lnSpc>
                          <a:spcPts val="1400"/>
                        </a:lnSpc>
                        <a:spcAft>
                          <a:spcPts val="0"/>
                        </a:spcAft>
                      </a:pPr>
                      <a:r>
                        <a:rPr lang="en-US" sz="1200" b="1" kern="100">
                          <a:latin typeface="黑体" panose="02010609060101010101" pitchFamily="49" charset="-122"/>
                          <a:ea typeface="黑体" panose="02010609060101010101" pitchFamily="49" charset="-122"/>
                          <a:cs typeface="Times New Roman" panose="02020603050405020304"/>
                        </a:rPr>
                        <a:t>-u</a:t>
                      </a:r>
                      <a:endParaRPr lang="zh-CN" sz="1200" b="1" kern="100">
                        <a:latin typeface="黑体" panose="02010609060101010101" pitchFamily="49" charset="-122"/>
                        <a:ea typeface="黑体" panose="02010609060101010101" pitchFamily="49" charset="-122"/>
                        <a:cs typeface="Times New Roman" panose="02020603050405020304"/>
                      </a:endParaRPr>
                    </a:p>
                  </a:txBody>
                  <a:tcPr marL="36195" marR="36195"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95250" algn="just">
                        <a:lnSpc>
                          <a:spcPts val="1200"/>
                        </a:lnSpc>
                        <a:spcAft>
                          <a:spcPts val="0"/>
                        </a:spcAft>
                      </a:pPr>
                      <a:r>
                        <a:rPr lang="zh-CN" sz="1200" b="1" kern="100" dirty="0">
                          <a:latin typeface="黑体" panose="02010609060101010101" pitchFamily="49" charset="-122"/>
                          <a:ea typeface="黑体" panose="02010609060101010101" pitchFamily="49" charset="-122"/>
                          <a:cs typeface="Times New Roman" panose="02020603050405020304"/>
                        </a:rPr>
                        <a:t>解开已上锁的账号。使用该参数后，</a:t>
                      </a:r>
                      <a:r>
                        <a:rPr lang="en-US" sz="1200" b="1" kern="100" dirty="0" err="1">
                          <a:latin typeface="黑体" panose="02010609060101010101" pitchFamily="49" charset="-122"/>
                          <a:ea typeface="黑体" panose="02010609060101010101" pitchFamily="49" charset="-122"/>
                          <a:cs typeface="Times New Roman" panose="02020603050405020304"/>
                        </a:rPr>
                        <a:t>passwd</a:t>
                      </a:r>
                      <a:r>
                        <a:rPr lang="zh-CN" sz="1200" b="1" kern="100" dirty="0">
                          <a:latin typeface="黑体" panose="02010609060101010101" pitchFamily="49" charset="-122"/>
                          <a:ea typeface="黑体" panose="02010609060101010101" pitchFamily="49" charset="-122"/>
                          <a:cs typeface="Times New Roman" panose="02020603050405020304"/>
                        </a:rPr>
                        <a:t>命令会把加上的“</a:t>
                      </a:r>
                      <a:r>
                        <a:rPr lang="en-US" sz="1200" b="1" kern="100" dirty="0">
                          <a:latin typeface="黑体" panose="02010609060101010101" pitchFamily="49" charset="-122"/>
                          <a:ea typeface="黑体" panose="02010609060101010101" pitchFamily="49" charset="-122"/>
                          <a:cs typeface="Times New Roman" panose="02020603050405020304"/>
                        </a:rPr>
                        <a:t>!</a:t>
                      </a:r>
                      <a:r>
                        <a:rPr lang="zh-CN" sz="1200" b="1" kern="100" dirty="0">
                          <a:latin typeface="黑体" panose="02010609060101010101" pitchFamily="49" charset="-122"/>
                          <a:ea typeface="黑体" panose="02010609060101010101" pitchFamily="49" charset="-122"/>
                          <a:cs typeface="Times New Roman" panose="02020603050405020304"/>
                        </a:rPr>
                        <a:t>”号删除，恢复该账号的密码，让指定的用户得以登录系统。该参数只有系统管理员才能使用</a:t>
                      </a:r>
                      <a:endParaRPr lang="zh-CN" sz="1200" b="1" kern="100" dirty="0">
                        <a:latin typeface="黑体" panose="02010609060101010101" pitchFamily="49" charset="-122"/>
                        <a:ea typeface="黑体" panose="02010609060101010101" pitchFamily="49" charset="-122"/>
                        <a:cs typeface="Times New Roman" panose="02020603050405020304"/>
                      </a:endParaRPr>
                    </a:p>
                  </a:txBody>
                  <a:tcPr marL="36195" marR="36195"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0177" name="TextBox 2"/>
          <p:cNvSpPr txBox="1"/>
          <p:nvPr/>
        </p:nvSpPr>
        <p:spPr>
          <a:xfrm>
            <a:off x="395288" y="1096963"/>
            <a:ext cx="8143875" cy="5908675"/>
          </a:xfrm>
          <a:prstGeom prst="rect">
            <a:avLst/>
          </a:prstGeom>
          <a:noFill/>
          <a:ln w="9525">
            <a:noFill/>
          </a:ln>
        </p:spPr>
        <p:txBody>
          <a:bodyPr anchor="t">
            <a:spAutoFit/>
          </a:bodyPr>
          <a:p>
            <a:pPr lvl="0" indent="446405">
              <a:buFont typeface="Wingdings" panose="05000000000000000000" pitchFamily="2" charset="2"/>
              <a:buNone/>
            </a:pPr>
            <a:r>
              <a:rPr lang="en-US" altLang="zh-CN" sz="2400" b="1" dirty="0">
                <a:solidFill>
                  <a:srgbClr val="FF0000"/>
                </a:solidFill>
                <a:latin typeface="黑体" panose="02010609060101010101" pitchFamily="49" charset="-122"/>
                <a:ea typeface="黑体" panose="02010609060101010101" pitchFamily="49" charset="-122"/>
              </a:rPr>
              <a:t>【</a:t>
            </a:r>
            <a:r>
              <a:rPr lang="zh-CN" altLang="en-US" sz="2400" b="1" dirty="0">
                <a:solidFill>
                  <a:srgbClr val="FF0000"/>
                </a:solidFill>
                <a:latin typeface="黑体" panose="02010609060101010101" pitchFamily="49" charset="-122"/>
                <a:ea typeface="黑体" panose="02010609060101010101" pitchFamily="49" charset="-122"/>
              </a:rPr>
              <a:t>例</a:t>
            </a:r>
            <a:r>
              <a:rPr lang="en-US" altLang="zh-CN" sz="2400" b="1" dirty="0">
                <a:solidFill>
                  <a:srgbClr val="FF0000"/>
                </a:solidFill>
                <a:latin typeface="黑体" panose="02010609060101010101" pitchFamily="49" charset="-122"/>
                <a:ea typeface="黑体" panose="02010609060101010101" pitchFamily="49" charset="-122"/>
              </a:rPr>
              <a:t>】  </a:t>
            </a:r>
            <a:r>
              <a:rPr lang="zh-CN" altLang="en-US" sz="2400" b="1" dirty="0">
                <a:latin typeface="黑体" panose="02010609060101010101" pitchFamily="49" charset="-122"/>
                <a:ea typeface="黑体" panose="02010609060101010101" pitchFamily="49" charset="-122"/>
              </a:rPr>
              <a:t>修改用户账户</a:t>
            </a:r>
            <a:r>
              <a:rPr lang="en-US" altLang="zh-CN" sz="2400" b="1" dirty="0">
                <a:latin typeface="黑体" panose="02010609060101010101" pitchFamily="49" charset="-122"/>
                <a:ea typeface="黑体" panose="02010609060101010101" pitchFamily="49" charset="-122"/>
              </a:rPr>
              <a:t>zhangsan</a:t>
            </a:r>
            <a:r>
              <a:rPr lang="zh-CN" altLang="en-US" sz="2400" b="1" dirty="0">
                <a:latin typeface="黑体" panose="02010609060101010101" pitchFamily="49" charset="-122"/>
                <a:ea typeface="黑体" panose="02010609060101010101" pitchFamily="49" charset="-122"/>
              </a:rPr>
              <a:t>的用户设置密码。</a:t>
            </a:r>
            <a:endParaRPr lang="zh-CN" altLang="en-US" sz="2400" b="1" dirty="0">
              <a:latin typeface="黑体" panose="02010609060101010101" pitchFamily="49" charset="-122"/>
              <a:ea typeface="黑体" panose="02010609060101010101" pitchFamily="49" charset="-122"/>
            </a:endParaRPr>
          </a:p>
          <a:p>
            <a:pPr lvl="0" indent="446405">
              <a:buFont typeface="Wingdings" panose="05000000000000000000" pitchFamily="2" charset="2"/>
              <a:buNone/>
            </a:pPr>
            <a:r>
              <a:rPr lang="zh-CN" altLang="en-US" sz="2400" b="1" dirty="0">
                <a:latin typeface="黑体" panose="02010609060101010101" pitchFamily="49" charset="-122"/>
                <a:ea typeface="黑体" panose="02010609060101010101" pitchFamily="49" charset="-122"/>
              </a:rPr>
              <a:t>命令及显示信息如下：</a:t>
            </a:r>
            <a:endParaRPr lang="zh-CN" altLang="en-US" sz="2400" b="1" dirty="0">
              <a:latin typeface="黑体" panose="02010609060101010101" pitchFamily="49" charset="-122"/>
              <a:ea typeface="黑体" panose="02010609060101010101" pitchFamily="49" charset="-122"/>
            </a:endParaRPr>
          </a:p>
          <a:p>
            <a:pPr lvl="0" indent="446405">
              <a:buFont typeface="Wingdings" panose="05000000000000000000" pitchFamily="2" charset="2"/>
              <a:buNone/>
            </a:pPr>
            <a:r>
              <a:rPr lang="en-US" altLang="zh-CN" sz="2400" b="1" dirty="0">
                <a:latin typeface="黑体" panose="02010609060101010101" pitchFamily="49" charset="-122"/>
                <a:ea typeface="黑体" panose="02010609060101010101" pitchFamily="49" charset="-122"/>
              </a:rPr>
              <a:t>root@ubuntu:~# passwd zhangsan</a:t>
            </a:r>
            <a:endParaRPr lang="zh-CN" altLang="en-US" sz="2400" b="1" dirty="0">
              <a:latin typeface="黑体" panose="02010609060101010101" pitchFamily="49" charset="-122"/>
              <a:ea typeface="黑体" panose="02010609060101010101" pitchFamily="49" charset="-122"/>
            </a:endParaRPr>
          </a:p>
          <a:p>
            <a:pPr lvl="0" indent="446405">
              <a:buFont typeface="Wingdings" panose="05000000000000000000" pitchFamily="2" charset="2"/>
              <a:buNone/>
            </a:pPr>
            <a:r>
              <a:rPr lang="zh-CN" altLang="en-US" sz="2400" b="1" dirty="0">
                <a:latin typeface="黑体" panose="02010609060101010101" pitchFamily="49" charset="-122"/>
                <a:ea typeface="黑体" panose="02010609060101010101" pitchFamily="49" charset="-122"/>
              </a:rPr>
              <a:t>输入新的</a:t>
            </a:r>
            <a:r>
              <a:rPr lang="en-US" altLang="zh-CN" sz="2400" b="1" dirty="0">
                <a:latin typeface="黑体" panose="02010609060101010101" pitchFamily="49" charset="-122"/>
                <a:ea typeface="黑体" panose="02010609060101010101" pitchFamily="49" charset="-122"/>
              </a:rPr>
              <a:t>UNIX</a:t>
            </a:r>
            <a:r>
              <a:rPr lang="zh-CN" altLang="en-US" sz="2400" b="1" dirty="0">
                <a:latin typeface="黑体" panose="02010609060101010101" pitchFamily="49" charset="-122"/>
                <a:ea typeface="黑体" panose="02010609060101010101" pitchFamily="49" charset="-122"/>
              </a:rPr>
              <a:t>口令：</a:t>
            </a:r>
            <a:endParaRPr lang="zh-CN" altLang="en-US" sz="2400" b="1" dirty="0">
              <a:latin typeface="黑体" panose="02010609060101010101" pitchFamily="49" charset="-122"/>
              <a:ea typeface="黑体" panose="02010609060101010101" pitchFamily="49" charset="-122"/>
            </a:endParaRPr>
          </a:p>
          <a:p>
            <a:pPr lvl="0" indent="446405">
              <a:buFont typeface="Wingdings" panose="05000000000000000000" pitchFamily="2" charset="2"/>
              <a:buNone/>
            </a:pPr>
            <a:r>
              <a:rPr lang="zh-CN" altLang="en-US" sz="2400" b="1" dirty="0">
                <a:latin typeface="黑体" panose="02010609060101010101" pitchFamily="49" charset="-122"/>
                <a:ea typeface="黑体" panose="02010609060101010101" pitchFamily="49" charset="-122"/>
              </a:rPr>
              <a:t>重新输入新的</a:t>
            </a:r>
            <a:r>
              <a:rPr lang="en-US" altLang="zh-CN" sz="2400" b="1" dirty="0">
                <a:latin typeface="黑体" panose="02010609060101010101" pitchFamily="49" charset="-122"/>
                <a:ea typeface="黑体" panose="02010609060101010101" pitchFamily="49" charset="-122"/>
              </a:rPr>
              <a:t>UNIX</a:t>
            </a:r>
            <a:r>
              <a:rPr lang="zh-CN" altLang="en-US" sz="2400" b="1" dirty="0">
                <a:latin typeface="黑体" panose="02010609060101010101" pitchFamily="49" charset="-122"/>
                <a:ea typeface="黑体" panose="02010609060101010101" pitchFamily="49" charset="-122"/>
              </a:rPr>
              <a:t>口令：</a:t>
            </a:r>
            <a:r>
              <a:rPr lang="en-US" altLang="zh-CN" sz="2400" b="1" dirty="0">
                <a:latin typeface="黑体" panose="02010609060101010101" pitchFamily="49" charset="-122"/>
                <a:ea typeface="黑体" panose="02010609060101010101" pitchFamily="49" charset="-122"/>
              </a:rPr>
              <a:t> </a:t>
            </a:r>
            <a:endParaRPr lang="zh-CN" altLang="en-US" sz="2400" b="1" dirty="0">
              <a:latin typeface="黑体" panose="02010609060101010101" pitchFamily="49" charset="-122"/>
              <a:ea typeface="黑体" panose="02010609060101010101" pitchFamily="49" charset="-122"/>
            </a:endParaRPr>
          </a:p>
          <a:p>
            <a:pPr lvl="0" indent="446405">
              <a:buFont typeface="Wingdings" panose="05000000000000000000" pitchFamily="2" charset="2"/>
              <a:buNone/>
            </a:pPr>
            <a:r>
              <a:rPr lang="en-US" altLang="zh-CN" sz="2400" b="1" dirty="0">
                <a:latin typeface="黑体" panose="02010609060101010101" pitchFamily="49" charset="-122"/>
                <a:ea typeface="黑体" panose="02010609060101010101" pitchFamily="49" charset="-122"/>
              </a:rPr>
              <a:t>passwd</a:t>
            </a:r>
            <a:r>
              <a:rPr lang="zh-CN" altLang="en-US" sz="2400" b="1" dirty="0">
                <a:latin typeface="黑体" panose="02010609060101010101" pitchFamily="49" charset="-122"/>
                <a:ea typeface="黑体" panose="02010609060101010101" pitchFamily="49" charset="-122"/>
              </a:rPr>
              <a:t>：已成功更新密码</a:t>
            </a:r>
            <a:endParaRPr lang="en-US" altLang="zh-CN" sz="2400" b="1" dirty="0">
              <a:latin typeface="黑体" panose="02010609060101010101" pitchFamily="49" charset="-122"/>
              <a:ea typeface="黑体" panose="02010609060101010101" pitchFamily="49" charset="-122"/>
            </a:endParaRPr>
          </a:p>
          <a:p>
            <a:pPr lvl="0" indent="446405">
              <a:buFont typeface="Wingdings" panose="05000000000000000000" pitchFamily="2" charset="2"/>
              <a:buNone/>
            </a:pPr>
            <a:endParaRPr lang="en-US" altLang="zh-CN" sz="2400" b="1" dirty="0">
              <a:latin typeface="黑体" panose="02010609060101010101" pitchFamily="49" charset="-122"/>
              <a:ea typeface="黑体" panose="02010609060101010101" pitchFamily="49" charset="-122"/>
            </a:endParaRPr>
          </a:p>
          <a:p>
            <a:pPr lvl="0" indent="446405">
              <a:buFont typeface="Wingdings" panose="05000000000000000000" pitchFamily="2" charset="2"/>
              <a:buNone/>
            </a:pPr>
            <a:r>
              <a:rPr lang="en-US" altLang="zh-CN" sz="2400" b="1" dirty="0">
                <a:solidFill>
                  <a:srgbClr val="FF0000"/>
                </a:solidFill>
                <a:latin typeface="黑体" panose="02010609060101010101" pitchFamily="49" charset="-122"/>
                <a:ea typeface="黑体" panose="02010609060101010101" pitchFamily="49" charset="-122"/>
              </a:rPr>
              <a:t>【</a:t>
            </a:r>
            <a:r>
              <a:rPr lang="zh-CN" altLang="en-US" sz="2400" b="1" dirty="0">
                <a:solidFill>
                  <a:srgbClr val="FF0000"/>
                </a:solidFill>
                <a:latin typeface="黑体" panose="02010609060101010101" pitchFamily="49" charset="-122"/>
                <a:ea typeface="黑体" panose="02010609060101010101" pitchFamily="49" charset="-122"/>
              </a:rPr>
              <a:t>例</a:t>
            </a:r>
            <a:r>
              <a:rPr lang="en-US" altLang="zh-CN" sz="2400" b="1" dirty="0">
                <a:solidFill>
                  <a:srgbClr val="FF0000"/>
                </a:solidFill>
                <a:latin typeface="黑体" panose="02010609060101010101" pitchFamily="49" charset="-122"/>
                <a:ea typeface="黑体" panose="02010609060101010101" pitchFamily="49" charset="-122"/>
              </a:rPr>
              <a:t>】</a:t>
            </a:r>
            <a:r>
              <a:rPr lang="zh-CN" altLang="en-US" sz="2400" b="1" dirty="0">
                <a:solidFill>
                  <a:srgbClr val="FF0000"/>
                </a:solidFill>
                <a:latin typeface="黑体" panose="02010609060101010101" pitchFamily="49" charset="-122"/>
                <a:ea typeface="黑体" panose="02010609060101010101" pitchFamily="49" charset="-122"/>
              </a:rPr>
              <a:t>锁定</a:t>
            </a:r>
            <a:r>
              <a:rPr lang="zh-CN" altLang="en-US" sz="2400" b="1" dirty="0">
                <a:latin typeface="黑体" panose="02010609060101010101" pitchFamily="49" charset="-122"/>
                <a:ea typeface="黑体" panose="02010609060101010101" pitchFamily="49" charset="-122"/>
              </a:rPr>
              <a:t>用户账户</a:t>
            </a:r>
            <a:r>
              <a:rPr lang="en-US" altLang="zh-CN" sz="2400" b="1" dirty="0">
                <a:latin typeface="黑体" panose="02010609060101010101" pitchFamily="49" charset="-122"/>
                <a:ea typeface="黑体" panose="02010609060101010101" pitchFamily="49" charset="-122"/>
              </a:rPr>
              <a:t>zhangsan</a:t>
            </a:r>
            <a:r>
              <a:rPr lang="zh-CN" altLang="en-US" sz="2400" b="1" dirty="0">
                <a:latin typeface="黑体" panose="02010609060101010101" pitchFamily="49" charset="-122"/>
                <a:ea typeface="黑体" panose="02010609060101010101" pitchFamily="49" charset="-122"/>
              </a:rPr>
              <a:t>的密码，然后解锁。</a:t>
            </a:r>
            <a:endParaRPr lang="en-US" altLang="zh-CN" sz="2400" b="1" dirty="0">
              <a:latin typeface="黑体" panose="02010609060101010101" pitchFamily="49" charset="-122"/>
              <a:ea typeface="黑体" panose="02010609060101010101" pitchFamily="49" charset="-122"/>
            </a:endParaRPr>
          </a:p>
          <a:p>
            <a:pPr lvl="0" indent="446405">
              <a:buFont typeface="Wingdings" panose="05000000000000000000" pitchFamily="2" charset="2"/>
              <a:buNone/>
            </a:pPr>
            <a:r>
              <a:rPr lang="en-US" altLang="zh-CN" sz="2400" b="1" dirty="0">
                <a:latin typeface="黑体" panose="02010609060101010101" pitchFamily="49" charset="-122"/>
                <a:ea typeface="黑体" panose="02010609060101010101" pitchFamily="49" charset="-122"/>
              </a:rPr>
              <a:t>#passwd –l zhangsan </a:t>
            </a:r>
            <a:r>
              <a:rPr lang="zh-CN" altLang="en-US" sz="2400" b="1" dirty="0">
                <a:latin typeface="黑体" panose="02010609060101010101" pitchFamily="49" charset="-122"/>
                <a:ea typeface="黑体" panose="02010609060101010101" pitchFamily="49" charset="-122"/>
              </a:rPr>
              <a:t>锁定账户</a:t>
            </a:r>
            <a:r>
              <a:rPr lang="en-US" altLang="zh-CN" sz="2400" b="1" dirty="0">
                <a:latin typeface="黑体" panose="02010609060101010101" pitchFamily="49" charset="-122"/>
                <a:ea typeface="黑体" panose="02010609060101010101" pitchFamily="49" charset="-122"/>
              </a:rPr>
              <a:t>zhangsan</a:t>
            </a:r>
            <a:r>
              <a:rPr lang="zh-CN" altLang="en-US" sz="2400" b="1" dirty="0">
                <a:latin typeface="黑体" panose="02010609060101010101" pitchFamily="49" charset="-122"/>
                <a:ea typeface="黑体" panose="02010609060101010101" pitchFamily="49" charset="-122"/>
              </a:rPr>
              <a:t>（仅</a:t>
            </a:r>
            <a:r>
              <a:rPr lang="en-US" altLang="zh-CN" sz="2400" b="1" dirty="0">
                <a:latin typeface="黑体" panose="02010609060101010101" pitchFamily="49" charset="-122"/>
                <a:ea typeface="黑体" panose="02010609060101010101" pitchFamily="49" charset="-122"/>
              </a:rPr>
              <a:t>root</a:t>
            </a:r>
            <a:r>
              <a:rPr lang="zh-CN" altLang="en-US" sz="2400" b="1" dirty="0">
                <a:latin typeface="黑体" panose="02010609060101010101" pitchFamily="49" charset="-122"/>
                <a:ea typeface="黑体" panose="02010609060101010101" pitchFamily="49" charset="-122"/>
              </a:rPr>
              <a:t>用户可用）</a:t>
            </a:r>
            <a:endParaRPr lang="en-US" altLang="zh-CN" sz="2400" b="1" dirty="0">
              <a:latin typeface="黑体" panose="02010609060101010101" pitchFamily="49" charset="-122"/>
              <a:ea typeface="黑体" panose="02010609060101010101" pitchFamily="49" charset="-122"/>
            </a:endParaRPr>
          </a:p>
          <a:p>
            <a:pPr lvl="0" indent="446405">
              <a:buFont typeface="Wingdings" panose="05000000000000000000" pitchFamily="2" charset="2"/>
              <a:buNone/>
            </a:pPr>
            <a:r>
              <a:rPr lang="en-US" altLang="zh-CN" sz="2400" b="1" dirty="0">
                <a:latin typeface="黑体" panose="02010609060101010101" pitchFamily="49" charset="-122"/>
                <a:ea typeface="黑体" panose="02010609060101010101" pitchFamily="49" charset="-122"/>
              </a:rPr>
              <a:t>#passwd –u zhangsan </a:t>
            </a:r>
            <a:r>
              <a:rPr lang="zh-CN" altLang="en-US" sz="2400" b="1" dirty="0">
                <a:latin typeface="黑体" panose="02010609060101010101" pitchFamily="49" charset="-122"/>
                <a:ea typeface="黑体" panose="02010609060101010101" pitchFamily="49" charset="-122"/>
              </a:rPr>
              <a:t>解锁用户，解锁后的用户可以继续登陆</a:t>
            </a:r>
            <a:endParaRPr lang="en-US" altLang="zh-CN" sz="2400" b="1" dirty="0">
              <a:latin typeface="黑体" panose="02010609060101010101" pitchFamily="49" charset="-122"/>
              <a:ea typeface="黑体" panose="02010609060101010101" pitchFamily="49" charset="-122"/>
            </a:endParaRPr>
          </a:p>
          <a:p>
            <a:pPr lvl="0" indent="446405">
              <a:buFont typeface="Wingdings" panose="05000000000000000000" pitchFamily="2" charset="2"/>
              <a:buNone/>
            </a:pPr>
            <a:r>
              <a:rPr lang="en-US" altLang="zh-CN" sz="2400" b="1" dirty="0">
                <a:latin typeface="黑体" panose="02010609060101010101" pitchFamily="49" charset="-122"/>
                <a:ea typeface="黑体" panose="02010609060101010101" pitchFamily="49" charset="-122"/>
              </a:rPr>
              <a:t>#passwd –d zhangsan </a:t>
            </a:r>
            <a:r>
              <a:rPr lang="zh-CN" altLang="en-US" sz="2400" b="1" dirty="0">
                <a:latin typeface="黑体" panose="02010609060101010101" pitchFamily="49" charset="-122"/>
                <a:ea typeface="黑体" panose="02010609060101010101" pitchFamily="49" charset="-122"/>
              </a:rPr>
              <a:t>解锁账户</a:t>
            </a:r>
            <a:r>
              <a:rPr lang="en-US" altLang="zh-CN" sz="2400" b="1" dirty="0">
                <a:latin typeface="黑体" panose="02010609060101010101" pitchFamily="49" charset="-122"/>
                <a:ea typeface="黑体" panose="02010609060101010101" pitchFamily="49" charset="-122"/>
              </a:rPr>
              <a:t>zhangsan</a:t>
            </a:r>
            <a:r>
              <a:rPr lang="zh-CN" altLang="en-US" sz="2400" b="1" dirty="0">
                <a:latin typeface="黑体" panose="02010609060101010101" pitchFamily="49" charset="-122"/>
                <a:ea typeface="黑体" panose="02010609060101010101" pitchFamily="49" charset="-122"/>
              </a:rPr>
              <a:t>（清空账户密码，仅</a:t>
            </a:r>
            <a:r>
              <a:rPr lang="en-US" altLang="zh-CN" sz="2400" b="1" dirty="0">
                <a:latin typeface="黑体" panose="02010609060101010101" pitchFamily="49" charset="-122"/>
                <a:ea typeface="黑体" panose="02010609060101010101" pitchFamily="49" charset="-122"/>
              </a:rPr>
              <a:t>root</a:t>
            </a:r>
            <a:r>
              <a:rPr lang="zh-CN" altLang="en-US" sz="2400" b="1" dirty="0">
                <a:latin typeface="黑体" panose="02010609060101010101" pitchFamily="49" charset="-122"/>
                <a:ea typeface="黑体" panose="02010609060101010101" pitchFamily="49" charset="-122"/>
              </a:rPr>
              <a:t>可使用选项）</a:t>
            </a:r>
            <a:endParaRPr lang="zh-CN" altLang="en-US" sz="2400" b="1" dirty="0">
              <a:latin typeface="黑体" panose="02010609060101010101" pitchFamily="49" charset="-122"/>
              <a:ea typeface="黑体" panose="02010609060101010101" pitchFamily="49" charset="-122"/>
            </a:endParaRPr>
          </a:p>
          <a:p>
            <a:pPr lvl="0" indent="446405">
              <a:buFont typeface="Wingdings" panose="05000000000000000000" pitchFamily="2" charset="2"/>
              <a:buNone/>
            </a:pPr>
            <a:endParaRPr lang="zh-CN" altLang="en-US" sz="2400" b="1" dirty="0">
              <a:latin typeface="黑体" panose="02010609060101010101" pitchFamily="49" charset="-122"/>
              <a:ea typeface="黑体" panose="02010609060101010101" pitchFamily="49" charset="-122"/>
            </a:endParaRPr>
          </a:p>
          <a:p>
            <a:pPr lvl="0" indent="446405">
              <a:buFont typeface="Wingdings" panose="05000000000000000000" pitchFamily="2" charset="2"/>
              <a:buNone/>
            </a:pPr>
            <a:endParaRPr lang="zh-CN" altLang="en-US" dirty="0">
              <a:latin typeface="Century Schoolbook" panose="02040604050505020304" pitchFamily="18" charset="0"/>
              <a:ea typeface="宋体" panose="02010600030101010101" pitchFamily="2" charset="-122"/>
            </a:endParaRPr>
          </a:p>
        </p:txBody>
      </p:sp>
      <p:sp>
        <p:nvSpPr>
          <p:cNvPr id="50178" name="标题 1"/>
          <p:cNvSpPr>
            <a:spLocks noGrp="1"/>
          </p:cNvSpPr>
          <p:nvPr>
            <p:ph type="title"/>
          </p:nvPr>
        </p:nvSpPr>
        <p:spPr/>
        <p:txBody>
          <a:bodyPr wrap="square" lIns="91440" tIns="45720" rIns="91440" bIns="45720" anchor="ctr"/>
          <a:p>
            <a:endParaRPr lang="zh-CN" altLang="en-US" dirty="0">
              <a:ea typeface="宋体" panose="02010600030101010101" pitchFamily="2" charset="-122"/>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矩形 3"/>
          <p:cNvSpPr/>
          <p:nvPr/>
        </p:nvSpPr>
        <p:spPr>
          <a:xfrm>
            <a:off x="928688" y="2643188"/>
            <a:ext cx="7572375" cy="28575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51202" name="标题 1"/>
          <p:cNvSpPr>
            <a:spLocks noGrp="1"/>
          </p:cNvSpPr>
          <p:nvPr>
            <p:ph type="title"/>
          </p:nvPr>
        </p:nvSpPr>
        <p:spPr>
          <a:xfrm>
            <a:off x="473075" y="936625"/>
            <a:ext cx="6705600" cy="563563"/>
          </a:xfrm>
        </p:spPr>
        <p:txBody>
          <a:bodyPr wrap="square" lIns="91440" tIns="45720" rIns="91440" bIns="45720" anchor="ctr"/>
          <a:p>
            <a:pPr eaLnBrk="1" hangingPunct="1"/>
            <a:r>
              <a:rPr lang="fr-FR" altLang="zh-CN" i="0" dirty="0">
                <a:latin typeface="黑体" panose="02010609060101010101" pitchFamily="49" charset="-122"/>
                <a:ea typeface="黑体" panose="02010609060101010101" pitchFamily="49" charset="-122"/>
              </a:rPr>
              <a:t>5) </a:t>
            </a:r>
            <a:r>
              <a:rPr lang="zh-CN" altLang="en-US" i="0" dirty="0">
                <a:latin typeface="黑体" panose="02010609060101010101" pitchFamily="49" charset="-122"/>
                <a:ea typeface="黑体" panose="02010609060101010101" pitchFamily="49" charset="-122"/>
              </a:rPr>
              <a:t>用户切换命令</a:t>
            </a:r>
            <a:r>
              <a:rPr lang="fr-FR" altLang="zh-CN" i="0" dirty="0">
                <a:solidFill>
                  <a:srgbClr val="FF0000"/>
                </a:solidFill>
                <a:latin typeface="黑体" panose="02010609060101010101" pitchFamily="49" charset="-122"/>
                <a:ea typeface="黑体" panose="02010609060101010101" pitchFamily="49" charset="-122"/>
              </a:rPr>
              <a:t>su</a:t>
            </a:r>
            <a:endParaRPr lang="zh-CN" altLang="en-US" i="0" dirty="0">
              <a:solidFill>
                <a:srgbClr val="FF0000"/>
              </a:solidFill>
              <a:latin typeface="黑体" panose="02010609060101010101" pitchFamily="49" charset="-122"/>
              <a:ea typeface="黑体" panose="02010609060101010101" pitchFamily="49" charset="-122"/>
            </a:endParaRPr>
          </a:p>
        </p:txBody>
      </p:sp>
      <p:sp>
        <p:nvSpPr>
          <p:cNvPr id="51203" name="TextBox 2"/>
          <p:cNvSpPr txBox="1"/>
          <p:nvPr/>
        </p:nvSpPr>
        <p:spPr>
          <a:xfrm>
            <a:off x="500063" y="1500188"/>
            <a:ext cx="8143875" cy="2586037"/>
          </a:xfrm>
          <a:prstGeom prst="rect">
            <a:avLst/>
          </a:prstGeom>
          <a:noFill/>
          <a:ln w="9525">
            <a:noFill/>
          </a:ln>
        </p:spPr>
        <p:txBody>
          <a:bodyPr anchor="t">
            <a:spAutoFit/>
          </a:bodyPr>
          <a:p>
            <a:pPr lvl="0" indent="446405">
              <a:lnSpc>
                <a:spcPct val="150000"/>
              </a:lnSpc>
              <a:buFont typeface="Wingdings" panose="05000000000000000000" pitchFamily="2" charset="2"/>
              <a:buNone/>
            </a:pPr>
            <a:r>
              <a:rPr lang="fr-FR" altLang="zh-CN" sz="2000" dirty="0">
                <a:latin typeface="黑体" panose="02010609060101010101" pitchFamily="49" charset="-122"/>
                <a:ea typeface="黑体" panose="02010609060101010101" pitchFamily="49" charset="-122"/>
              </a:rPr>
              <a:t>su</a:t>
            </a:r>
            <a:r>
              <a:rPr lang="zh-CN" altLang="en-US" sz="2000" dirty="0">
                <a:latin typeface="黑体" panose="02010609060101010101" pitchFamily="49" charset="-122"/>
                <a:ea typeface="黑体" panose="02010609060101010101" pitchFamily="49" charset="-122"/>
              </a:rPr>
              <a:t>（</a:t>
            </a:r>
            <a:r>
              <a:rPr lang="fr-FR" altLang="zh-CN" sz="2000" dirty="0">
                <a:latin typeface="黑体" panose="02010609060101010101" pitchFamily="49" charset="-122"/>
                <a:ea typeface="黑体" panose="02010609060101010101" pitchFamily="49" charset="-122"/>
              </a:rPr>
              <a:t>substitute users</a:t>
            </a:r>
            <a:r>
              <a:rPr lang="zh-CN" altLang="en-US" sz="2000" dirty="0">
                <a:latin typeface="黑体" panose="02010609060101010101" pitchFamily="49" charset="-122"/>
                <a:ea typeface="黑体" panose="02010609060101010101" pitchFamily="49" charset="-122"/>
              </a:rPr>
              <a:t>）命令是用于切换用户的工具。</a:t>
            </a:r>
            <a:r>
              <a:rPr lang="fr-FR" altLang="zh-CN" sz="2000" dirty="0">
                <a:latin typeface="黑体" panose="02010609060101010101" pitchFamily="49" charset="-122"/>
                <a:ea typeface="黑体" panose="02010609060101010101" pitchFamily="49" charset="-122"/>
              </a:rPr>
              <a:t>su</a:t>
            </a:r>
            <a:r>
              <a:rPr lang="zh-CN" altLang="en-US" sz="2000" dirty="0">
                <a:latin typeface="黑体" panose="02010609060101010101" pitchFamily="49" charset="-122"/>
                <a:ea typeface="黑体" panose="02010609060101010101" pitchFamily="49" charset="-122"/>
              </a:rPr>
              <a:t>命令可以让用户暂时变更登录的身份。变更时需要输入变更用户的账号和密码（如果原来的身份为</a:t>
            </a:r>
            <a:r>
              <a:rPr lang="fr-FR" altLang="zh-CN" sz="2000" dirty="0">
                <a:latin typeface="黑体" panose="02010609060101010101" pitchFamily="49" charset="-122"/>
                <a:ea typeface="黑体" panose="02010609060101010101" pitchFamily="49" charset="-122"/>
              </a:rPr>
              <a:t>root</a:t>
            </a:r>
            <a:r>
              <a:rPr lang="zh-CN" altLang="en-US" sz="2000" dirty="0">
                <a:latin typeface="黑体" panose="02010609060101010101" pitchFamily="49" charset="-122"/>
                <a:ea typeface="黑体" panose="02010609060101010101" pitchFamily="49" charset="-122"/>
              </a:rPr>
              <a:t>，则不需要输入密码）。</a:t>
            </a:r>
            <a:endParaRPr lang="zh-CN" altLang="en-US" sz="2000" dirty="0">
              <a:latin typeface="黑体" panose="02010609060101010101" pitchFamily="49" charset="-122"/>
              <a:ea typeface="黑体" panose="02010609060101010101" pitchFamily="49" charset="-122"/>
            </a:endParaRPr>
          </a:p>
          <a:p>
            <a:pPr lvl="0" indent="446405">
              <a:buFont typeface="Wingdings" panose="05000000000000000000" pitchFamily="2" charset="2"/>
              <a:buNone/>
            </a:pPr>
            <a:r>
              <a:rPr lang="zh-CN" altLang="en-US" b="1" dirty="0">
                <a:latin typeface="Century Schoolbook" panose="02040604050505020304" pitchFamily="18" charset="0"/>
                <a:ea typeface="宋体" panose="02010600030101010101" pitchFamily="2" charset="-122"/>
              </a:rPr>
              <a:t>格式：</a:t>
            </a:r>
            <a:endParaRPr lang="zh-CN" altLang="en-US" dirty="0">
              <a:latin typeface="Century Schoolbook" panose="02040604050505020304" pitchFamily="18" charset="0"/>
              <a:ea typeface="宋体" panose="02010600030101010101" pitchFamily="2" charset="-122"/>
            </a:endParaRPr>
          </a:p>
          <a:p>
            <a:pPr lvl="0" indent="446405">
              <a:buFont typeface="Wingdings" panose="05000000000000000000" pitchFamily="2" charset="2"/>
              <a:buNone/>
            </a:pPr>
            <a:r>
              <a:rPr lang="en-US" altLang="zh-CN" b="1" dirty="0">
                <a:latin typeface="Century Schoolbook" panose="02040604050505020304" pitchFamily="18" charset="0"/>
                <a:ea typeface="宋体" panose="02010600030101010101" pitchFamily="2" charset="-122"/>
              </a:rPr>
              <a:t>su  [</a:t>
            </a:r>
            <a:r>
              <a:rPr lang="zh-CN" altLang="en-US" b="1" dirty="0">
                <a:latin typeface="Century Schoolbook" panose="02040604050505020304" pitchFamily="18" charset="0"/>
                <a:ea typeface="宋体" panose="02010600030101010101" pitchFamily="2" charset="-122"/>
              </a:rPr>
              <a:t>选项参数</a:t>
            </a:r>
            <a:r>
              <a:rPr lang="en-US" altLang="zh-CN" b="1" dirty="0">
                <a:latin typeface="Century Schoolbook" panose="02040604050505020304" pitchFamily="18" charset="0"/>
                <a:ea typeface="宋体" panose="02010600030101010101" pitchFamily="2" charset="-122"/>
              </a:rPr>
              <a:t>]  [</a:t>
            </a:r>
            <a:r>
              <a:rPr lang="zh-CN" altLang="en-US" b="1" dirty="0">
                <a:latin typeface="Century Schoolbook" panose="02040604050505020304" pitchFamily="18" charset="0"/>
                <a:ea typeface="宋体" panose="02010600030101010101" pitchFamily="2" charset="-122"/>
              </a:rPr>
              <a:t>用户账号 ［</a:t>
            </a:r>
            <a:r>
              <a:rPr lang="en-US" altLang="zh-CN" b="1" dirty="0">
                <a:latin typeface="Century Schoolbook" panose="02040604050505020304" pitchFamily="18" charset="0"/>
                <a:ea typeface="宋体" panose="02010600030101010101" pitchFamily="2" charset="-122"/>
              </a:rPr>
              <a:t>ARG</a:t>
            </a:r>
            <a:r>
              <a:rPr lang="zh-CN" altLang="en-US" b="1" dirty="0">
                <a:latin typeface="Century Schoolbook" panose="02040604050505020304" pitchFamily="18" charset="0"/>
                <a:ea typeface="宋体" panose="02010600030101010101" pitchFamily="2" charset="-122"/>
              </a:rPr>
              <a:t>］</a:t>
            </a:r>
            <a:r>
              <a:rPr lang="en-US" altLang="zh-CN" b="1" dirty="0">
                <a:latin typeface="Century Schoolbook" panose="02040604050505020304" pitchFamily="18" charset="0"/>
                <a:ea typeface="宋体" panose="02010600030101010101" pitchFamily="2" charset="-122"/>
              </a:rPr>
              <a:t> ...]</a:t>
            </a:r>
            <a:endParaRPr lang="zh-CN" altLang="en-US" b="1" dirty="0">
              <a:latin typeface="Century Schoolbook" panose="02040604050505020304" pitchFamily="18" charset="0"/>
              <a:ea typeface="宋体" panose="02010600030101010101" pitchFamily="2" charset="-122"/>
            </a:endParaRPr>
          </a:p>
          <a:p>
            <a:pPr lvl="0" indent="446405">
              <a:buFont typeface="Wingdings" panose="05000000000000000000" pitchFamily="2" charset="2"/>
              <a:buNone/>
            </a:pPr>
            <a:r>
              <a:rPr lang="zh-CN" altLang="en-US" b="1" dirty="0">
                <a:latin typeface="Century Schoolbook" panose="02040604050505020304" pitchFamily="18" charset="0"/>
                <a:ea typeface="宋体" panose="02010600030101010101" pitchFamily="2" charset="-122"/>
              </a:rPr>
              <a:t>选项参数：</a:t>
            </a:r>
            <a:endParaRPr lang="zh-CN" altLang="en-US" dirty="0">
              <a:latin typeface="Century Schoolbook" panose="02040604050505020304" pitchFamily="18" charset="0"/>
              <a:ea typeface="宋体" panose="02010600030101010101" pitchFamily="2" charset="-122"/>
            </a:endParaRPr>
          </a:p>
          <a:p>
            <a:pPr lvl="0" indent="446405">
              <a:buFont typeface="Wingdings" panose="05000000000000000000" pitchFamily="2" charset="2"/>
              <a:buNone/>
            </a:pPr>
            <a:endParaRPr lang="zh-CN" altLang="en-US" dirty="0">
              <a:latin typeface="Century Schoolbook" panose="02040604050505020304" pitchFamily="18" charset="0"/>
              <a:ea typeface="宋体" panose="02010600030101010101" pitchFamily="2" charset="-122"/>
            </a:endParaRPr>
          </a:p>
        </p:txBody>
      </p:sp>
      <p:graphicFrame>
        <p:nvGraphicFramePr>
          <p:cNvPr id="5" name="表格 4"/>
          <p:cNvGraphicFramePr>
            <a:graphicFrameLocks noGrp="1"/>
          </p:cNvGraphicFramePr>
          <p:nvPr/>
        </p:nvGraphicFramePr>
        <p:xfrm>
          <a:off x="755650" y="3933825"/>
          <a:ext cx="7358063" cy="2428875"/>
        </p:xfrm>
        <a:graphic>
          <a:graphicData uri="http://schemas.openxmlformats.org/drawingml/2006/table">
            <a:tbl>
              <a:tblPr/>
              <a:tblGrid>
                <a:gridCol w="1380372"/>
                <a:gridCol w="5977691"/>
              </a:tblGrid>
              <a:tr h="233150">
                <a:tc>
                  <a:txBody>
                    <a:bodyPr/>
                    <a:lstStyle/>
                    <a:p>
                      <a:pPr indent="266700" algn="ctr">
                        <a:lnSpc>
                          <a:spcPts val="1400"/>
                        </a:lnSpc>
                        <a:spcAft>
                          <a:spcPts val="0"/>
                        </a:spcAft>
                      </a:pPr>
                      <a:r>
                        <a:rPr lang="zh-CN" sz="1200" kern="100" dirty="0">
                          <a:latin typeface="Times New Roman" panose="02020603050405020304"/>
                          <a:ea typeface="宋体" panose="02010600030101010101" pitchFamily="2" charset="-122"/>
                          <a:cs typeface="Times New Roman" panose="02020603050405020304"/>
                        </a:rPr>
                        <a:t>选 项 参 数</a:t>
                      </a:r>
                      <a:endParaRPr lang="zh-CN" sz="1200" kern="100" dirty="0">
                        <a:latin typeface="Times New Roman" panose="02020603050405020304"/>
                        <a:ea typeface="宋体" panose="02010600030101010101" pitchFamily="2" charset="-122"/>
                        <a:cs typeface="Times New Roman" panose="02020603050405020304"/>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indent="266700" algn="ctr">
                        <a:lnSpc>
                          <a:spcPts val="1400"/>
                        </a:lnSpc>
                        <a:spcAft>
                          <a:spcPts val="0"/>
                        </a:spcAft>
                      </a:pPr>
                      <a:r>
                        <a:rPr lang="zh-CN" sz="1200" kern="100" dirty="0">
                          <a:latin typeface="Times New Roman" panose="02020603050405020304"/>
                          <a:ea typeface="宋体" panose="02010600030101010101" pitchFamily="2" charset="-122"/>
                          <a:cs typeface="Times New Roman" panose="02020603050405020304"/>
                        </a:rPr>
                        <a:t>参 数 含 义</a:t>
                      </a:r>
                      <a:endParaRPr lang="zh-CN" sz="1200" kern="100" dirty="0">
                        <a:latin typeface="Times New Roman" panose="02020603050405020304"/>
                        <a:ea typeface="宋体" panose="02010600030101010101" pitchFamily="2" charset="-122"/>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r>
              <a:tr h="421041">
                <a:tc>
                  <a:txBody>
                    <a:bodyPr/>
                    <a:lstStyle/>
                    <a:p>
                      <a:pPr indent="266700" algn="ctr">
                        <a:lnSpc>
                          <a:spcPts val="1400"/>
                        </a:lnSpc>
                        <a:spcAft>
                          <a:spcPts val="0"/>
                        </a:spcAft>
                      </a:pPr>
                      <a:r>
                        <a:rPr lang="en-US" sz="1200" kern="100">
                          <a:latin typeface="Times New Roman" panose="02020603050405020304"/>
                          <a:ea typeface="宋体" panose="02010600030101010101" pitchFamily="2" charset="-122"/>
                          <a:cs typeface="Times New Roman" panose="02020603050405020304"/>
                        </a:rPr>
                        <a:t>-,  -l</a:t>
                      </a:r>
                      <a:endParaRPr lang="zh-CN" sz="1200" kern="100">
                        <a:latin typeface="Times New Roman" panose="02020603050405020304"/>
                        <a:ea typeface="宋体" panose="02010600030101010101" pitchFamily="2" charset="-122"/>
                        <a:cs typeface="Times New Roman" panose="02020603050405020304"/>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95250" algn="just">
                        <a:lnSpc>
                          <a:spcPts val="1400"/>
                        </a:lnSpc>
                        <a:spcAft>
                          <a:spcPts val="0"/>
                        </a:spcAft>
                      </a:pPr>
                      <a:r>
                        <a:rPr lang="zh-CN" sz="1200" kern="100">
                          <a:latin typeface="Times New Roman" panose="02020603050405020304"/>
                          <a:ea typeface="宋体" panose="02010600030101010101" pitchFamily="2" charset="-122"/>
                          <a:cs typeface="Times New Roman" panose="02020603050405020304"/>
                        </a:rPr>
                        <a:t>改变身份时，也同时变更工作目录以及</a:t>
                      </a:r>
                      <a:r>
                        <a:rPr lang="en-US" sz="1200" kern="100">
                          <a:latin typeface="Times New Roman" panose="02020603050405020304"/>
                          <a:ea typeface="宋体" panose="02010600030101010101" pitchFamily="2" charset="-122"/>
                          <a:cs typeface="Times New Roman" panose="02020603050405020304"/>
                        </a:rPr>
                        <a:t>HOME</a:t>
                      </a:r>
                      <a:r>
                        <a:rPr lang="zh-CN" sz="1200" kern="100">
                          <a:latin typeface="Times New Roman" panose="02020603050405020304"/>
                          <a:ea typeface="宋体" panose="02010600030101010101" pitchFamily="2" charset="-122"/>
                          <a:cs typeface="Times New Roman" panose="02020603050405020304"/>
                        </a:rPr>
                        <a:t>、</a:t>
                      </a:r>
                      <a:r>
                        <a:rPr lang="en-US" sz="1200" kern="100">
                          <a:latin typeface="Times New Roman" panose="02020603050405020304"/>
                          <a:ea typeface="宋体" panose="02010600030101010101" pitchFamily="2" charset="-122"/>
                          <a:cs typeface="Times New Roman" panose="02020603050405020304"/>
                        </a:rPr>
                        <a:t>SHELL</a:t>
                      </a:r>
                      <a:r>
                        <a:rPr lang="zh-CN" sz="1200" kern="100">
                          <a:latin typeface="Times New Roman" panose="02020603050405020304"/>
                          <a:ea typeface="宋体" panose="02010600030101010101" pitchFamily="2" charset="-122"/>
                          <a:cs typeface="Times New Roman" panose="02020603050405020304"/>
                        </a:rPr>
                        <a:t>、</a:t>
                      </a:r>
                      <a:r>
                        <a:rPr lang="en-US" sz="1200" kern="100">
                          <a:latin typeface="Times New Roman" panose="02020603050405020304"/>
                          <a:ea typeface="宋体" panose="02010600030101010101" pitchFamily="2" charset="-122"/>
                          <a:cs typeface="Times New Roman" panose="02020603050405020304"/>
                        </a:rPr>
                        <a:t>USER</a:t>
                      </a:r>
                      <a:r>
                        <a:rPr lang="zh-CN" sz="1200" kern="100">
                          <a:latin typeface="Times New Roman" panose="02020603050405020304"/>
                          <a:ea typeface="宋体" panose="02010600030101010101" pitchFamily="2" charset="-122"/>
                          <a:cs typeface="Times New Roman" panose="02020603050405020304"/>
                        </a:rPr>
                        <a:t>、</a:t>
                      </a:r>
                      <a:r>
                        <a:rPr lang="en-US" sz="1200" kern="100">
                          <a:latin typeface="Times New Roman" panose="02020603050405020304"/>
                          <a:ea typeface="宋体" panose="02010600030101010101" pitchFamily="2" charset="-122"/>
                          <a:cs typeface="Times New Roman" panose="02020603050405020304"/>
                        </a:rPr>
                        <a:t>LOGNAME</a:t>
                      </a:r>
                      <a:r>
                        <a:rPr lang="zh-CN" sz="1200" kern="100">
                          <a:latin typeface="Times New Roman" panose="02020603050405020304"/>
                          <a:ea typeface="宋体" panose="02010600030101010101" pitchFamily="2" charset="-122"/>
                          <a:cs typeface="Times New Roman" panose="02020603050405020304"/>
                        </a:rPr>
                        <a:t>、</a:t>
                      </a:r>
                      <a:r>
                        <a:rPr lang="en-US" sz="1200" kern="100">
                          <a:latin typeface="Times New Roman" panose="02020603050405020304"/>
                          <a:ea typeface="宋体" panose="02010600030101010101" pitchFamily="2" charset="-122"/>
                          <a:cs typeface="Times New Roman" panose="02020603050405020304"/>
                        </a:rPr>
                        <a:t>PATH</a:t>
                      </a:r>
                      <a:r>
                        <a:rPr lang="zh-CN" sz="1200" kern="100">
                          <a:latin typeface="Times New Roman" panose="02020603050405020304"/>
                          <a:ea typeface="宋体" panose="02010600030101010101" pitchFamily="2" charset="-122"/>
                          <a:cs typeface="Times New Roman" panose="02020603050405020304"/>
                        </a:rPr>
                        <a:t>等环境变量（即使新的身份为</a:t>
                      </a:r>
                      <a:r>
                        <a:rPr lang="en-US" sz="1200" kern="100">
                          <a:latin typeface="Times New Roman" panose="02020603050405020304"/>
                          <a:ea typeface="宋体" panose="02010600030101010101" pitchFamily="2" charset="-122"/>
                          <a:cs typeface="Times New Roman" panose="02020603050405020304"/>
                        </a:rPr>
                        <a:t>root</a:t>
                      </a:r>
                      <a:r>
                        <a:rPr lang="zh-CN" sz="1200" kern="100">
                          <a:latin typeface="Times New Roman" panose="02020603050405020304"/>
                          <a:ea typeface="宋体" panose="02010600030101010101" pitchFamily="2" charset="-122"/>
                          <a:cs typeface="Times New Roman" panose="02020603050405020304"/>
                        </a:rPr>
                        <a:t>，仍然会变更</a:t>
                      </a:r>
                      <a:r>
                        <a:rPr lang="en-US" sz="1200" kern="100">
                          <a:latin typeface="Times New Roman" panose="02020603050405020304"/>
                          <a:ea typeface="宋体" panose="02010600030101010101" pitchFamily="2" charset="-122"/>
                          <a:cs typeface="Times New Roman" panose="02020603050405020304"/>
                        </a:rPr>
                        <a:t>USER</a:t>
                      </a:r>
                      <a:r>
                        <a:rPr lang="zh-CN" sz="1200" kern="100">
                          <a:latin typeface="Times New Roman" panose="02020603050405020304"/>
                          <a:ea typeface="宋体" panose="02010600030101010101" pitchFamily="2" charset="-122"/>
                          <a:cs typeface="Times New Roman" panose="02020603050405020304"/>
                        </a:rPr>
                        <a:t>与</a:t>
                      </a:r>
                      <a:r>
                        <a:rPr lang="en-US" sz="1200" kern="100">
                          <a:latin typeface="Times New Roman" panose="02020603050405020304"/>
                          <a:ea typeface="宋体" panose="02010600030101010101" pitchFamily="2" charset="-122"/>
                          <a:cs typeface="Times New Roman" panose="02020603050405020304"/>
                        </a:rPr>
                        <a:t>LOGNAME</a:t>
                      </a:r>
                      <a:r>
                        <a:rPr lang="zh-CN" sz="1200" kern="100">
                          <a:latin typeface="Times New Roman" panose="02020603050405020304"/>
                          <a:ea typeface="宋体" panose="02010600030101010101" pitchFamily="2" charset="-122"/>
                          <a:cs typeface="Times New Roman" panose="02020603050405020304"/>
                        </a:rPr>
                        <a:t>变量）</a:t>
                      </a:r>
                      <a:endParaRPr lang="zh-CN" sz="1200" kern="100">
                        <a:latin typeface="Times New Roman" panose="02020603050405020304"/>
                        <a:ea typeface="宋体" panose="02010600030101010101" pitchFamily="2" charset="-122"/>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21041">
                <a:tc>
                  <a:txBody>
                    <a:bodyPr/>
                    <a:lstStyle/>
                    <a:p>
                      <a:pPr indent="266700" algn="ctr">
                        <a:lnSpc>
                          <a:spcPts val="1400"/>
                        </a:lnSpc>
                        <a:spcAft>
                          <a:spcPts val="0"/>
                        </a:spcAft>
                      </a:pPr>
                      <a:r>
                        <a:rPr lang="en-US" sz="1200" kern="100">
                          <a:latin typeface="Times New Roman" panose="02020603050405020304"/>
                          <a:ea typeface="宋体" panose="02010600030101010101" pitchFamily="2" charset="-122"/>
                          <a:cs typeface="Times New Roman" panose="02020603050405020304"/>
                        </a:rPr>
                        <a:t>-c  </a:t>
                      </a:r>
                      <a:r>
                        <a:rPr lang="en-US" sz="1200" u="sng" kern="100">
                          <a:latin typeface="Times New Roman" panose="02020603050405020304"/>
                          <a:ea typeface="宋体" panose="02010600030101010101" pitchFamily="2" charset="-122"/>
                          <a:cs typeface="Times New Roman" panose="02020603050405020304"/>
                        </a:rPr>
                        <a:t>COMMAND</a:t>
                      </a:r>
                      <a:endParaRPr lang="zh-CN" sz="1200" kern="100">
                        <a:latin typeface="Times New Roman" panose="02020603050405020304"/>
                        <a:ea typeface="宋体" panose="02010600030101010101" pitchFamily="2" charset="-122"/>
                        <a:cs typeface="Times New Roman" panose="02020603050405020304"/>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95250" algn="just">
                        <a:lnSpc>
                          <a:spcPts val="1400"/>
                        </a:lnSpc>
                        <a:spcAft>
                          <a:spcPts val="0"/>
                        </a:spcAft>
                      </a:pPr>
                      <a:r>
                        <a:rPr lang="zh-CN" sz="1200" kern="100">
                          <a:latin typeface="Times New Roman" panose="02020603050405020304"/>
                          <a:ea typeface="宋体" panose="02010600030101010101" pitchFamily="2" charset="-122"/>
                          <a:cs typeface="Times New Roman" panose="02020603050405020304"/>
                        </a:rPr>
                        <a:t>执行完指定的命令“</a:t>
                      </a:r>
                      <a:r>
                        <a:rPr lang="en-US" sz="1200" kern="100">
                          <a:latin typeface="Times New Roman" panose="02020603050405020304"/>
                          <a:ea typeface="宋体" panose="02010600030101010101" pitchFamily="2" charset="-122"/>
                          <a:cs typeface="Times New Roman" panose="02020603050405020304"/>
                        </a:rPr>
                        <a:t>COMMAND</a:t>
                      </a:r>
                      <a:r>
                        <a:rPr lang="zh-CN" sz="1200" kern="100">
                          <a:latin typeface="Times New Roman" panose="02020603050405020304"/>
                          <a:ea typeface="宋体" panose="02010600030101010101" pitchFamily="2" charset="-122"/>
                          <a:cs typeface="Times New Roman" panose="02020603050405020304"/>
                        </a:rPr>
                        <a:t>”后，即恢复原来的身份</a:t>
                      </a:r>
                      <a:endParaRPr lang="zh-CN" sz="1200" kern="100">
                        <a:latin typeface="Times New Roman" panose="02020603050405020304"/>
                        <a:ea typeface="宋体" panose="02010600030101010101" pitchFamily="2" charset="-122"/>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3150">
                <a:tc>
                  <a:txBody>
                    <a:bodyPr/>
                    <a:lstStyle/>
                    <a:p>
                      <a:pPr indent="266700" algn="ctr">
                        <a:lnSpc>
                          <a:spcPts val="1400"/>
                        </a:lnSpc>
                        <a:spcAft>
                          <a:spcPts val="0"/>
                        </a:spcAft>
                      </a:pPr>
                      <a:r>
                        <a:rPr lang="en-US" sz="1200" kern="100">
                          <a:latin typeface="Times New Roman" panose="02020603050405020304"/>
                          <a:ea typeface="宋体" panose="02010600030101010101" pitchFamily="2" charset="-122"/>
                          <a:cs typeface="Times New Roman" panose="02020603050405020304"/>
                        </a:rPr>
                        <a:t>-m,  -p</a:t>
                      </a:r>
                      <a:endParaRPr lang="zh-CN" sz="1200" kern="100">
                        <a:latin typeface="Times New Roman" panose="02020603050405020304"/>
                        <a:ea typeface="宋体" panose="02010600030101010101" pitchFamily="2" charset="-122"/>
                        <a:cs typeface="Times New Roman" panose="02020603050405020304"/>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95250" algn="just">
                        <a:lnSpc>
                          <a:spcPts val="1400"/>
                        </a:lnSpc>
                        <a:spcAft>
                          <a:spcPts val="0"/>
                        </a:spcAft>
                      </a:pPr>
                      <a:r>
                        <a:rPr lang="zh-CN" sz="1200" kern="100">
                          <a:latin typeface="Times New Roman" panose="02020603050405020304"/>
                          <a:ea typeface="宋体" panose="02010600030101010101" pitchFamily="2" charset="-122"/>
                          <a:cs typeface="Times New Roman" panose="02020603050405020304"/>
                        </a:rPr>
                        <a:t>变更身份时，不改变环境变量</a:t>
                      </a:r>
                      <a:endParaRPr lang="zh-CN" sz="1200" kern="100">
                        <a:latin typeface="Times New Roman" panose="02020603050405020304"/>
                        <a:ea typeface="宋体" panose="02010600030101010101" pitchFamily="2" charset="-122"/>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3150">
                <a:tc>
                  <a:txBody>
                    <a:bodyPr/>
                    <a:lstStyle/>
                    <a:p>
                      <a:pPr indent="266700" algn="ctr">
                        <a:lnSpc>
                          <a:spcPts val="1400"/>
                        </a:lnSpc>
                        <a:spcAft>
                          <a:spcPts val="0"/>
                        </a:spcAft>
                      </a:pPr>
                      <a:r>
                        <a:rPr lang="en-US" sz="1200" kern="100">
                          <a:latin typeface="Times New Roman" panose="02020603050405020304"/>
                          <a:ea typeface="宋体" panose="02010600030101010101" pitchFamily="2" charset="-122"/>
                          <a:cs typeface="Times New Roman" panose="02020603050405020304"/>
                        </a:rPr>
                        <a:t>-f</a:t>
                      </a:r>
                      <a:endParaRPr lang="zh-CN" sz="1200" kern="100">
                        <a:latin typeface="Times New Roman" panose="02020603050405020304"/>
                        <a:ea typeface="宋体" panose="02010600030101010101" pitchFamily="2" charset="-122"/>
                        <a:cs typeface="Times New Roman" panose="02020603050405020304"/>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95250" algn="just">
                        <a:lnSpc>
                          <a:spcPts val="1400"/>
                        </a:lnSpc>
                        <a:spcAft>
                          <a:spcPts val="0"/>
                        </a:spcAft>
                      </a:pPr>
                      <a:r>
                        <a:rPr lang="zh-CN" sz="1200" kern="100">
                          <a:latin typeface="Times New Roman" panose="02020603050405020304"/>
                          <a:ea typeface="宋体" panose="02010600030101010101" pitchFamily="2" charset="-122"/>
                          <a:cs typeface="Times New Roman" panose="02020603050405020304"/>
                        </a:rPr>
                        <a:t>适用于</a:t>
                      </a:r>
                      <a:r>
                        <a:rPr lang="en-US" sz="1200" kern="100">
                          <a:latin typeface="Times New Roman" panose="02020603050405020304"/>
                          <a:ea typeface="宋体" panose="02010600030101010101" pitchFamily="2" charset="-122"/>
                          <a:cs typeface="Times New Roman" panose="02020603050405020304"/>
                        </a:rPr>
                        <a:t>csh</a:t>
                      </a:r>
                      <a:r>
                        <a:rPr lang="zh-CN" sz="1200" kern="100">
                          <a:latin typeface="Times New Roman" panose="02020603050405020304"/>
                          <a:ea typeface="宋体" panose="02010600030101010101" pitchFamily="2" charset="-122"/>
                          <a:cs typeface="Times New Roman" panose="02020603050405020304"/>
                        </a:rPr>
                        <a:t>或</a:t>
                      </a:r>
                      <a:r>
                        <a:rPr lang="en-US" sz="1200" kern="100">
                          <a:latin typeface="Times New Roman" panose="02020603050405020304"/>
                          <a:ea typeface="宋体" panose="02010600030101010101" pitchFamily="2" charset="-122"/>
                          <a:cs typeface="Times New Roman" panose="02020603050405020304"/>
                        </a:rPr>
                        <a:t>tcsh</a:t>
                      </a:r>
                      <a:r>
                        <a:rPr lang="zh-CN" sz="1200" kern="100">
                          <a:latin typeface="Times New Roman" panose="02020603050405020304"/>
                          <a:ea typeface="宋体" panose="02010600030101010101" pitchFamily="2" charset="-122"/>
                          <a:cs typeface="Times New Roman" panose="02020603050405020304"/>
                        </a:rPr>
                        <a:t>，使</a:t>
                      </a:r>
                      <a:r>
                        <a:rPr lang="en-US" sz="1200" kern="100">
                          <a:latin typeface="Times New Roman" panose="02020603050405020304"/>
                          <a:ea typeface="宋体" panose="02010600030101010101" pitchFamily="2" charset="-122"/>
                          <a:cs typeface="Times New Roman" panose="02020603050405020304"/>
                        </a:rPr>
                        <a:t>shell</a:t>
                      </a:r>
                      <a:r>
                        <a:rPr lang="zh-CN" sz="1200" kern="100">
                          <a:latin typeface="Times New Roman" panose="02020603050405020304"/>
                          <a:ea typeface="宋体" panose="02010600030101010101" pitchFamily="2" charset="-122"/>
                          <a:cs typeface="Times New Roman" panose="02020603050405020304"/>
                        </a:rPr>
                        <a:t>不读取启动文件</a:t>
                      </a:r>
                      <a:endParaRPr lang="zh-CN" sz="1200" kern="100">
                        <a:latin typeface="Times New Roman" panose="02020603050405020304"/>
                        <a:ea typeface="宋体" panose="02010600030101010101" pitchFamily="2" charset="-122"/>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21041">
                <a:tc>
                  <a:txBody>
                    <a:bodyPr/>
                    <a:lstStyle/>
                    <a:p>
                      <a:pPr indent="266700" algn="ctr">
                        <a:lnSpc>
                          <a:spcPts val="1400"/>
                        </a:lnSpc>
                        <a:spcAft>
                          <a:spcPts val="0"/>
                        </a:spcAft>
                      </a:pPr>
                      <a:r>
                        <a:rPr lang="en-US" sz="1200" kern="100">
                          <a:latin typeface="Times New Roman" panose="02020603050405020304"/>
                          <a:ea typeface="宋体" panose="02010600030101010101" pitchFamily="2" charset="-122"/>
                          <a:cs typeface="Times New Roman" panose="02020603050405020304"/>
                        </a:rPr>
                        <a:t>-s  </a:t>
                      </a:r>
                      <a:r>
                        <a:rPr lang="en-US" sz="1200" u="sng" kern="100">
                          <a:latin typeface="Times New Roman" panose="02020603050405020304"/>
                          <a:ea typeface="宋体" panose="02010600030101010101" pitchFamily="2" charset="-122"/>
                          <a:cs typeface="Times New Roman" panose="02020603050405020304"/>
                        </a:rPr>
                        <a:t>shell</a:t>
                      </a:r>
                      <a:endParaRPr lang="zh-CN" sz="1200" kern="100">
                        <a:latin typeface="Times New Roman" panose="02020603050405020304"/>
                        <a:ea typeface="宋体" panose="02010600030101010101" pitchFamily="2" charset="-122"/>
                        <a:cs typeface="Times New Roman" panose="02020603050405020304"/>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95250" algn="just">
                        <a:lnSpc>
                          <a:spcPts val="1400"/>
                        </a:lnSpc>
                        <a:spcAft>
                          <a:spcPts val="0"/>
                        </a:spcAft>
                      </a:pPr>
                      <a:r>
                        <a:rPr lang="zh-CN" sz="1200" kern="100">
                          <a:latin typeface="Times New Roman" panose="02020603050405020304"/>
                          <a:ea typeface="宋体" panose="02010600030101010101" pitchFamily="2" charset="-122"/>
                          <a:cs typeface="Times New Roman" panose="02020603050405020304"/>
                        </a:rPr>
                        <a:t>指定要执行的</a:t>
                      </a:r>
                      <a:r>
                        <a:rPr lang="en-US" sz="1200" kern="100">
                          <a:latin typeface="Times New Roman" panose="02020603050405020304"/>
                          <a:ea typeface="宋体" panose="02010600030101010101" pitchFamily="2" charset="-122"/>
                          <a:cs typeface="Times New Roman" panose="02020603050405020304"/>
                        </a:rPr>
                        <a:t>shell</a:t>
                      </a:r>
                      <a:r>
                        <a:rPr lang="zh-CN" sz="1200" kern="100">
                          <a:latin typeface="Times New Roman" panose="02020603050405020304"/>
                          <a:ea typeface="宋体" panose="02010600030101010101" pitchFamily="2" charset="-122"/>
                          <a:cs typeface="Times New Roman" panose="02020603050405020304"/>
                        </a:rPr>
                        <a:t>类型，如</a:t>
                      </a:r>
                      <a:r>
                        <a:rPr lang="en-US" sz="1200" kern="100">
                          <a:latin typeface="Times New Roman" panose="02020603050405020304"/>
                          <a:ea typeface="宋体" panose="02010600030101010101" pitchFamily="2" charset="-122"/>
                          <a:cs typeface="Times New Roman" panose="02020603050405020304"/>
                        </a:rPr>
                        <a:t>csh</a:t>
                      </a:r>
                      <a:r>
                        <a:rPr lang="zh-CN" sz="1200" kern="100">
                          <a:latin typeface="Times New Roman" panose="02020603050405020304"/>
                          <a:ea typeface="宋体" panose="02010600030101010101" pitchFamily="2" charset="-122"/>
                          <a:cs typeface="Times New Roman" panose="02020603050405020304"/>
                        </a:rPr>
                        <a:t>，</a:t>
                      </a:r>
                      <a:r>
                        <a:rPr lang="en-US" sz="1200" kern="100">
                          <a:latin typeface="Times New Roman" panose="02020603050405020304"/>
                          <a:ea typeface="宋体" panose="02010600030101010101" pitchFamily="2" charset="-122"/>
                          <a:cs typeface="Times New Roman" panose="02020603050405020304"/>
                        </a:rPr>
                        <a:t>zsh</a:t>
                      </a:r>
                      <a:r>
                        <a:rPr lang="zh-CN" sz="1200" kern="100">
                          <a:latin typeface="Times New Roman" panose="02020603050405020304"/>
                          <a:ea typeface="宋体" panose="02010600030101010101" pitchFamily="2" charset="-122"/>
                          <a:cs typeface="Times New Roman" panose="02020603050405020304"/>
                        </a:rPr>
                        <a:t>等。若不使用该参数，则默认会执行</a:t>
                      </a:r>
                      <a:r>
                        <a:rPr lang="en-US" sz="1200" kern="100">
                          <a:latin typeface="Times New Roman" panose="02020603050405020304"/>
                          <a:ea typeface="宋体" panose="02010600030101010101" pitchFamily="2" charset="-122"/>
                          <a:cs typeface="Times New Roman" panose="02020603050405020304"/>
                        </a:rPr>
                        <a:t>/etc/passwd</a:t>
                      </a:r>
                      <a:r>
                        <a:rPr lang="zh-CN" sz="1200" kern="100">
                          <a:latin typeface="Times New Roman" panose="02020603050405020304"/>
                          <a:ea typeface="宋体" panose="02010600030101010101" pitchFamily="2" charset="-122"/>
                          <a:cs typeface="Times New Roman" panose="02020603050405020304"/>
                        </a:rPr>
                        <a:t>中指定给用户的</a:t>
                      </a:r>
                      <a:r>
                        <a:rPr lang="en-US" sz="1200" kern="100">
                          <a:latin typeface="Times New Roman" panose="02020603050405020304"/>
                          <a:ea typeface="宋体" panose="02010600030101010101" pitchFamily="2" charset="-122"/>
                          <a:cs typeface="Times New Roman" panose="02020603050405020304"/>
                        </a:rPr>
                        <a:t>shell</a:t>
                      </a:r>
                      <a:endParaRPr lang="zh-CN" sz="1200" kern="100">
                        <a:latin typeface="Times New Roman" panose="02020603050405020304"/>
                        <a:ea typeface="宋体" panose="02010600030101010101" pitchFamily="2" charset="-122"/>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3150">
                <a:tc>
                  <a:txBody>
                    <a:bodyPr/>
                    <a:lstStyle/>
                    <a:p>
                      <a:pPr indent="266700" algn="ctr">
                        <a:lnSpc>
                          <a:spcPts val="1400"/>
                        </a:lnSpc>
                        <a:spcAft>
                          <a:spcPts val="0"/>
                        </a:spcAft>
                      </a:pPr>
                      <a:r>
                        <a:rPr lang="en-US" sz="1200" kern="100">
                          <a:latin typeface="Times New Roman" panose="02020603050405020304"/>
                          <a:ea typeface="宋体" panose="02010600030101010101" pitchFamily="2" charset="-122"/>
                          <a:cs typeface="Times New Roman" panose="02020603050405020304"/>
                        </a:rPr>
                        <a:t>--help</a:t>
                      </a:r>
                      <a:endParaRPr lang="zh-CN" sz="1200" kern="100">
                        <a:latin typeface="Times New Roman" panose="02020603050405020304"/>
                        <a:ea typeface="宋体" panose="02010600030101010101" pitchFamily="2" charset="-122"/>
                        <a:cs typeface="Times New Roman" panose="02020603050405020304"/>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95250" algn="just">
                        <a:lnSpc>
                          <a:spcPts val="1400"/>
                        </a:lnSpc>
                        <a:spcAft>
                          <a:spcPts val="0"/>
                        </a:spcAft>
                      </a:pPr>
                      <a:r>
                        <a:rPr lang="zh-CN" sz="1200" kern="100">
                          <a:latin typeface="Times New Roman" panose="02020603050405020304"/>
                          <a:ea typeface="宋体" panose="02010600030101010101" pitchFamily="2" charset="-122"/>
                          <a:cs typeface="Times New Roman" panose="02020603050405020304"/>
                        </a:rPr>
                        <a:t>显示帮助信息</a:t>
                      </a:r>
                      <a:endParaRPr lang="zh-CN" sz="1200" kern="100">
                        <a:latin typeface="Times New Roman" panose="02020603050405020304"/>
                        <a:ea typeface="宋体" panose="02010600030101010101" pitchFamily="2" charset="-122"/>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3150">
                <a:tc>
                  <a:txBody>
                    <a:bodyPr/>
                    <a:lstStyle/>
                    <a:p>
                      <a:pPr indent="266700" algn="ctr">
                        <a:lnSpc>
                          <a:spcPts val="1400"/>
                        </a:lnSpc>
                        <a:spcAft>
                          <a:spcPts val="0"/>
                        </a:spcAft>
                      </a:pPr>
                      <a:r>
                        <a:rPr lang="en-US" sz="1200" kern="100">
                          <a:latin typeface="Times New Roman" panose="02020603050405020304"/>
                          <a:ea typeface="宋体" panose="02010600030101010101" pitchFamily="2" charset="-122"/>
                          <a:cs typeface="Times New Roman" panose="02020603050405020304"/>
                        </a:rPr>
                        <a:t>--version</a:t>
                      </a:r>
                      <a:endParaRPr lang="zh-CN" sz="1200" kern="100">
                        <a:latin typeface="Times New Roman" panose="02020603050405020304"/>
                        <a:ea typeface="宋体" panose="02010600030101010101" pitchFamily="2" charset="-122"/>
                        <a:cs typeface="Times New Roman" panose="02020603050405020304"/>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95250" algn="just">
                        <a:lnSpc>
                          <a:spcPts val="1400"/>
                        </a:lnSpc>
                        <a:spcAft>
                          <a:spcPts val="0"/>
                        </a:spcAft>
                      </a:pPr>
                      <a:r>
                        <a:rPr lang="zh-CN" sz="1200" kern="100" dirty="0">
                          <a:latin typeface="Times New Roman" panose="02020603050405020304"/>
                          <a:ea typeface="宋体" panose="02010600030101010101" pitchFamily="2" charset="-122"/>
                          <a:cs typeface="Times New Roman" panose="02020603050405020304"/>
                        </a:rPr>
                        <a:t>显示版本信息</a:t>
                      </a:r>
                      <a:endParaRPr lang="zh-CN" sz="1200" kern="100" dirty="0">
                        <a:latin typeface="Times New Roman" panose="02020603050405020304"/>
                        <a:ea typeface="宋体" panose="02010600030101010101" pitchFamily="2" charset="-122"/>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3" name="Rectangle 3"/>
          <p:cNvSpPr>
            <a:spLocks noGrp="1"/>
          </p:cNvSpPr>
          <p:nvPr>
            <p:ph idx="1"/>
          </p:nvPr>
        </p:nvSpPr>
        <p:spPr>
          <a:xfrm>
            <a:off x="523875" y="787400"/>
            <a:ext cx="7945438" cy="5284788"/>
          </a:xfrm>
        </p:spPr>
        <p:txBody>
          <a:bodyPr wrap="square" lIns="91440" tIns="45720" rIns="91440" bIns="45720" anchor="t"/>
          <a:p>
            <a:pPr eaLnBrk="1" hangingPunct="1">
              <a:buClr>
                <a:srgbClr val="7030A0"/>
              </a:buClr>
              <a:buFont typeface="宋体" panose="02010600030101010101" pitchFamily="2" charset="-122"/>
              <a:buNone/>
            </a:pPr>
            <a:r>
              <a:rPr lang="en-US" altLang="zh-CN" sz="3200" dirty="0">
                <a:latin typeface="宋体" panose="02010600030101010101" pitchFamily="2" charset="-122"/>
                <a:ea typeface="宋体" panose="02010600030101010101" pitchFamily="2" charset="-122"/>
                <a:cs typeface="+mn-cs"/>
              </a:rPr>
              <a:t>  </a:t>
            </a:r>
            <a:r>
              <a:rPr lang="en-US" altLang="zh-CN" dirty="0">
                <a:latin typeface="黑体" panose="02010609060101010101" pitchFamily="49" charset="-122"/>
                <a:ea typeface="黑体" panose="02010609060101010101" pitchFamily="49" charset="-122"/>
                <a:cs typeface="+mn-cs"/>
              </a:rPr>
              <a:t>Linux</a:t>
            </a:r>
            <a:r>
              <a:rPr lang="zh-CN" altLang="en-US" dirty="0">
                <a:latin typeface="黑体" panose="02010609060101010101" pitchFamily="49" charset="-122"/>
                <a:ea typeface="黑体" panose="02010609060101010101" pitchFamily="49" charset="-122"/>
                <a:cs typeface="+mn-cs"/>
              </a:rPr>
              <a:t>中用户分为两类型：超级用户和普通用户。</a:t>
            </a:r>
            <a:endParaRPr lang="zh-CN" altLang="en-US" dirty="0">
              <a:latin typeface="黑体" panose="02010609060101010101" pitchFamily="49" charset="-122"/>
              <a:ea typeface="黑体" panose="02010609060101010101" pitchFamily="49" charset="-122"/>
              <a:cs typeface="+mn-cs"/>
            </a:endParaRPr>
          </a:p>
          <a:p>
            <a:pPr eaLnBrk="1" hangingPunct="1">
              <a:buClrTx/>
              <a:buFont typeface="宋体" panose="02010600030101010101" pitchFamily="2" charset="-122"/>
            </a:pPr>
            <a:r>
              <a:rPr lang="zh-CN" altLang="en-US" dirty="0">
                <a:solidFill>
                  <a:srgbClr val="FF0000"/>
                </a:solidFill>
                <a:latin typeface="黑体" panose="02010609060101010101" pitchFamily="49" charset="-122"/>
                <a:ea typeface="黑体" panose="02010609060101010101" pitchFamily="49" charset="-122"/>
                <a:cs typeface="+mn-cs"/>
              </a:rPr>
              <a:t>超级用户</a:t>
            </a:r>
            <a:r>
              <a:rPr lang="zh-CN" altLang="en-US" dirty="0">
                <a:latin typeface="黑体" panose="02010609060101010101" pitchFamily="49" charset="-122"/>
                <a:ea typeface="黑体" panose="02010609060101010101" pitchFamily="49" charset="-122"/>
                <a:cs typeface="+mn-cs"/>
              </a:rPr>
              <a:t>：又称为</a:t>
            </a:r>
            <a:r>
              <a:rPr lang="en-US" altLang="zh-CN" dirty="0">
                <a:latin typeface="黑体" panose="02010609060101010101" pitchFamily="49" charset="-122"/>
                <a:ea typeface="黑体" panose="02010609060101010101" pitchFamily="49" charset="-122"/>
                <a:cs typeface="+mn-cs"/>
              </a:rPr>
              <a:t>root</a:t>
            </a:r>
            <a:r>
              <a:rPr lang="zh-CN" altLang="en-US" dirty="0">
                <a:latin typeface="黑体" panose="02010609060101010101" pitchFamily="49" charset="-122"/>
                <a:ea typeface="黑体" panose="02010609060101010101" pitchFamily="49" charset="-122"/>
                <a:cs typeface="+mn-cs"/>
              </a:rPr>
              <a:t>用户，拥有计算机系统的</a:t>
            </a:r>
            <a:r>
              <a:rPr lang="zh-CN" altLang="en-US" dirty="0">
                <a:solidFill>
                  <a:srgbClr val="0000FF"/>
                </a:solidFill>
                <a:latin typeface="黑体" panose="02010609060101010101" pitchFamily="49" charset="-122"/>
                <a:ea typeface="黑体" panose="02010609060101010101" pitchFamily="49" charset="-122"/>
                <a:cs typeface="+mn-cs"/>
              </a:rPr>
              <a:t>最高权限</a:t>
            </a:r>
            <a:r>
              <a:rPr lang="zh-CN" altLang="en-US" dirty="0">
                <a:latin typeface="黑体" panose="02010609060101010101" pitchFamily="49" charset="-122"/>
                <a:ea typeface="黑体" panose="02010609060101010101" pitchFamily="49" charset="-122"/>
                <a:cs typeface="+mn-cs"/>
              </a:rPr>
              <a:t>。</a:t>
            </a:r>
            <a:endParaRPr lang="zh-CN" altLang="en-US" dirty="0">
              <a:latin typeface="黑体" panose="02010609060101010101" pitchFamily="49" charset="-122"/>
              <a:ea typeface="黑体" panose="02010609060101010101" pitchFamily="49" charset="-122"/>
              <a:cs typeface="+mn-cs"/>
            </a:endParaRPr>
          </a:p>
          <a:p>
            <a:pPr lvl="1" eaLnBrk="1" hangingPunct="1"/>
            <a:r>
              <a:rPr lang="zh-CN" altLang="en-US" dirty="0">
                <a:latin typeface="黑体" panose="02010609060101010101" pitchFamily="49" charset="-122"/>
                <a:ea typeface="黑体" panose="02010609060101010101" pitchFamily="49" charset="-122"/>
              </a:rPr>
              <a:t>所有</a:t>
            </a:r>
            <a:r>
              <a:rPr lang="zh-CN" altLang="en-US" dirty="0">
                <a:solidFill>
                  <a:srgbClr val="7030A0"/>
                </a:solidFill>
                <a:latin typeface="黑体" panose="02010609060101010101" pitchFamily="49" charset="-122"/>
                <a:ea typeface="黑体" panose="02010609060101010101" pitchFamily="49" charset="-122"/>
              </a:rPr>
              <a:t>系统的设置和修改</a:t>
            </a:r>
            <a:r>
              <a:rPr lang="zh-CN" altLang="en-US" dirty="0">
                <a:latin typeface="黑体" panose="02010609060101010101" pitchFamily="49" charset="-122"/>
                <a:ea typeface="黑体" panose="02010609060101010101" pitchFamily="49" charset="-122"/>
              </a:rPr>
              <a:t>都只有超级用户才能执行。</a:t>
            </a:r>
            <a:endParaRPr lang="zh-CN" altLang="en-US" dirty="0">
              <a:latin typeface="黑体" panose="02010609060101010101" pitchFamily="49" charset="-122"/>
              <a:ea typeface="黑体" panose="02010609060101010101" pitchFamily="49" charset="-122"/>
            </a:endParaRPr>
          </a:p>
          <a:p>
            <a:pPr eaLnBrk="1" hangingPunct="1">
              <a:buClr>
                <a:srgbClr val="7030A0"/>
              </a:buClr>
              <a:buFont typeface="宋体" panose="02010600030101010101" pitchFamily="2" charset="-122"/>
              <a:buNone/>
            </a:pPr>
            <a:endParaRPr lang="zh-CN" altLang="en-US" dirty="0">
              <a:latin typeface="黑体" panose="02010609060101010101" pitchFamily="49" charset="-122"/>
              <a:ea typeface="黑体" panose="02010609060101010101" pitchFamily="49" charset="-122"/>
              <a:cs typeface="+mn-cs"/>
            </a:endParaRPr>
          </a:p>
          <a:p>
            <a:pPr eaLnBrk="1" hangingPunct="1">
              <a:buClrTx/>
              <a:buFont typeface="宋体" panose="02010600030101010101" pitchFamily="2" charset="-122"/>
            </a:pPr>
            <a:r>
              <a:rPr lang="zh-CN" altLang="en-US" dirty="0">
                <a:solidFill>
                  <a:srgbClr val="FF0000"/>
                </a:solidFill>
                <a:latin typeface="黑体" panose="02010609060101010101" pitchFamily="49" charset="-122"/>
                <a:ea typeface="黑体" panose="02010609060101010101" pitchFamily="49" charset="-122"/>
                <a:cs typeface="+mn-cs"/>
              </a:rPr>
              <a:t>普通用户</a:t>
            </a:r>
            <a:r>
              <a:rPr lang="zh-CN" altLang="en-US" dirty="0">
                <a:latin typeface="黑体" panose="02010609060101010101" pitchFamily="49" charset="-122"/>
                <a:ea typeface="黑体" panose="02010609060101010101" pitchFamily="49" charset="-122"/>
                <a:cs typeface="+mn-cs"/>
              </a:rPr>
              <a:t>：是在安装后由超级用户创建，普通用户的</a:t>
            </a:r>
            <a:r>
              <a:rPr lang="zh-CN" altLang="en-US" dirty="0">
                <a:solidFill>
                  <a:srgbClr val="7030A0"/>
                </a:solidFill>
                <a:latin typeface="黑体" panose="02010609060101010101" pitchFamily="49" charset="-122"/>
                <a:ea typeface="黑体" panose="02010609060101010101" pitchFamily="49" charset="-122"/>
                <a:cs typeface="+mn-cs"/>
              </a:rPr>
              <a:t>权限相当有限</a:t>
            </a:r>
            <a:endParaRPr lang="zh-CN" altLang="en-US" dirty="0">
              <a:solidFill>
                <a:srgbClr val="7030A0"/>
              </a:solidFill>
              <a:latin typeface="黑体" panose="02010609060101010101" pitchFamily="49" charset="-122"/>
              <a:ea typeface="黑体" panose="02010609060101010101" pitchFamily="49" charset="-122"/>
              <a:cs typeface="+mn-cs"/>
            </a:endParaRPr>
          </a:p>
          <a:p>
            <a:pPr lvl="1" eaLnBrk="1" hangingPunct="1"/>
            <a:r>
              <a:rPr lang="zh-CN" altLang="en-US" dirty="0">
                <a:latin typeface="黑体" panose="02010609060101010101" pitchFamily="49" charset="-122"/>
                <a:ea typeface="黑体" panose="02010609060101010101" pitchFamily="49" charset="-122"/>
              </a:rPr>
              <a:t>只能操作其</a:t>
            </a:r>
            <a:r>
              <a:rPr lang="zh-CN" altLang="en-US" dirty="0">
                <a:solidFill>
                  <a:srgbClr val="0000FF"/>
                </a:solidFill>
                <a:latin typeface="隶书" panose="02010509060101010101" charset="-122"/>
                <a:ea typeface="隶书" panose="02010509060101010101" charset="-122"/>
              </a:rPr>
              <a:t>拥有权限的</a:t>
            </a:r>
            <a:r>
              <a:rPr lang="zh-CN" altLang="en-US" dirty="0">
                <a:latin typeface="黑体" panose="02010609060101010101" pitchFamily="49" charset="-122"/>
                <a:ea typeface="黑体" panose="02010609060101010101" pitchFamily="49" charset="-122"/>
              </a:rPr>
              <a:t>文件和目录，只能管理</a:t>
            </a:r>
            <a:r>
              <a:rPr lang="zh-CN" altLang="en-US" dirty="0">
                <a:solidFill>
                  <a:srgbClr val="0000FF"/>
                </a:solidFill>
                <a:latin typeface="隶书" panose="02010509060101010101" charset="-122"/>
                <a:ea typeface="隶书" panose="02010509060101010101" charset="-122"/>
              </a:rPr>
              <a:t>自己启动的进程</a:t>
            </a:r>
            <a:r>
              <a:rPr lang="zh-CN" altLang="en-US" sz="3200" dirty="0">
                <a:latin typeface="黑体" panose="02010609060101010101" pitchFamily="49" charset="-122"/>
                <a:ea typeface="黑体" panose="02010609060101010101" pitchFamily="49" charset="-122"/>
              </a:rPr>
              <a:t>。	</a:t>
            </a:r>
            <a:r>
              <a:rPr lang="zh-CN" altLang="en-US" sz="3200" dirty="0">
                <a:latin typeface="宋体" panose="02010600030101010101" pitchFamily="2" charset="-122"/>
                <a:ea typeface="宋体" panose="02010600030101010101" pitchFamily="2" charset="-122"/>
              </a:rPr>
              <a:t>	</a:t>
            </a:r>
            <a:endParaRPr lang="zh-CN" altLang="en-US" sz="3200" dirty="0">
              <a:latin typeface="宋体" panose="02010600030101010101" pitchFamily="2" charset="-122"/>
              <a:ea typeface="宋体" panose="02010600030101010101" pitchFamily="2" charset="-122"/>
            </a:endParaRPr>
          </a:p>
        </p:txBody>
      </p:sp>
      <p:sp>
        <p:nvSpPr>
          <p:cNvPr id="18434" name="灯片编号占位符 5"/>
          <p:cNvSpPr>
            <a:spLocks noGrp="1"/>
          </p:cNvSpPr>
          <p:nvPr>
            <p:ph type="sldNum" sz="quarter" idx="4"/>
          </p:nvPr>
        </p:nvSpPr>
        <p:spPr/>
        <p:txBody>
          <a:bodyPr wrap="square" lIns="91440" tIns="45720" rIns="91440" bIns="45720" anchor="t"/>
          <a:p>
            <a:pPr indent="0" algn="r"/>
            <a:fld id="{9A0DB2DC-4C9A-4742-B13C-FB6460FD3503}" type="slidenum">
              <a:rPr lang="zh-CN" altLang="en-US" sz="1400" dirty="0">
                <a:latin typeface="华文细黑" panose="02010600040101010101" pitchFamily="2" charset="-122"/>
                <a:ea typeface="华文细黑" panose="02010600040101010101" pitchFamily="2" charset="-122"/>
              </a:rPr>
            </a:fld>
            <a:endParaRPr lang="zh-CN" altLang="en-US" sz="1400" dirty="0">
              <a:latin typeface="华文细黑" panose="02010600040101010101" pitchFamily="2" charset="-122"/>
              <a:ea typeface="华文细黑" panose="020106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8433">
                                            <p:txEl>
                                              <p:charRg st="56" end="79"/>
                                            </p:txEl>
                                          </p:spTgt>
                                        </p:tgtEl>
                                        <p:attrNameLst>
                                          <p:attrName>style.visibility</p:attrName>
                                        </p:attrNameLst>
                                      </p:cBhvr>
                                      <p:to>
                                        <p:strVal val="visible"/>
                                      </p:to>
                                    </p:set>
                                    <p:animEffect transition="in" filter="blinds(horizontal)">
                                      <p:cBhvr>
                                        <p:cTn id="7" dur="500"/>
                                        <p:tgtEl>
                                          <p:spTgt spid="18433">
                                            <p:txEl>
                                              <p:charRg st="56" end="79"/>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8433">
                                            <p:txEl>
                                              <p:charRg st="110" end="141"/>
                                            </p:txEl>
                                          </p:spTgt>
                                        </p:tgtEl>
                                        <p:attrNameLst>
                                          <p:attrName>style.visibility</p:attrName>
                                        </p:attrNameLst>
                                      </p:cBhvr>
                                      <p:to>
                                        <p:strVal val="visible"/>
                                      </p:to>
                                    </p:set>
                                    <p:anim calcmode="lin" valueType="num">
                                      <p:cBhvr additive="base">
                                        <p:cTn id="12" dur="500" fill="hold"/>
                                        <p:tgtEl>
                                          <p:spTgt spid="18433">
                                            <p:txEl>
                                              <p:charRg st="110" end="14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18433">
                                            <p:txEl>
                                              <p:charRg st="110" end="14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2225" name="TextBox 2"/>
          <p:cNvSpPr txBox="1"/>
          <p:nvPr/>
        </p:nvSpPr>
        <p:spPr>
          <a:xfrm>
            <a:off x="425450" y="1125538"/>
            <a:ext cx="8215313" cy="5538787"/>
          </a:xfrm>
          <a:prstGeom prst="rect">
            <a:avLst/>
          </a:prstGeom>
          <a:noFill/>
          <a:ln w="9525">
            <a:noFill/>
          </a:ln>
        </p:spPr>
        <p:txBody>
          <a:bodyPr anchor="t">
            <a:spAutoFit/>
          </a:bodyPr>
          <a:p>
            <a:pPr lvl="0" indent="446405">
              <a:lnSpc>
                <a:spcPct val="120000"/>
              </a:lnSpc>
              <a:buFont typeface="Wingdings" panose="05000000000000000000" pitchFamily="2" charset="2"/>
              <a:buNone/>
            </a:pPr>
            <a:r>
              <a:rPr lang="en-US" altLang="zh-CN" sz="2000" dirty="0">
                <a:solidFill>
                  <a:srgbClr val="FF0000"/>
                </a:solidFill>
                <a:latin typeface="黑体" panose="02010609060101010101" pitchFamily="49" charset="-122"/>
                <a:ea typeface="黑体" panose="02010609060101010101" pitchFamily="49" charset="-122"/>
              </a:rPr>
              <a:t>【</a:t>
            </a:r>
            <a:r>
              <a:rPr lang="zh-CN" altLang="en-US" sz="2000" dirty="0">
                <a:solidFill>
                  <a:srgbClr val="FF0000"/>
                </a:solidFill>
                <a:latin typeface="黑体" panose="02010609060101010101" pitchFamily="49" charset="-122"/>
                <a:ea typeface="黑体" panose="02010609060101010101" pitchFamily="49" charset="-122"/>
              </a:rPr>
              <a:t>例</a:t>
            </a:r>
            <a:r>
              <a:rPr lang="en-US" altLang="zh-CN" sz="2000" dirty="0">
                <a:solidFill>
                  <a:srgbClr val="FF0000"/>
                </a:solidFill>
                <a:latin typeface="黑体" panose="02010609060101010101" pitchFamily="49" charset="-122"/>
                <a:ea typeface="黑体" panose="02010609060101010101" pitchFamily="49" charset="-122"/>
              </a:rPr>
              <a:t>】  </a:t>
            </a:r>
            <a:r>
              <a:rPr lang="zh-CN" altLang="en-US" sz="2000" dirty="0">
                <a:latin typeface="黑体" panose="02010609060101010101" pitchFamily="49" charset="-122"/>
                <a:ea typeface="黑体" panose="02010609060101010101" pitchFamily="49" charset="-122"/>
              </a:rPr>
              <a:t>不加任何参数使用</a:t>
            </a:r>
            <a:r>
              <a:rPr lang="en-US" altLang="zh-CN" sz="2000" dirty="0">
                <a:latin typeface="黑体" panose="02010609060101010101" pitchFamily="49" charset="-122"/>
                <a:ea typeface="黑体" panose="02010609060101010101" pitchFamily="49" charset="-122"/>
              </a:rPr>
              <a:t>su</a:t>
            </a:r>
            <a:r>
              <a:rPr lang="zh-CN" altLang="en-US" sz="2000" dirty="0">
                <a:latin typeface="黑体" panose="02010609060101010101" pitchFamily="49" charset="-122"/>
                <a:ea typeface="黑体" panose="02010609060101010101" pitchFamily="49" charset="-122"/>
              </a:rPr>
              <a:t>命令，查看切换用户情况。</a:t>
            </a:r>
            <a:endParaRPr lang="zh-CN" altLang="en-US" sz="2000" dirty="0">
              <a:latin typeface="黑体" panose="02010609060101010101" pitchFamily="49" charset="-122"/>
              <a:ea typeface="黑体" panose="02010609060101010101" pitchFamily="49" charset="-122"/>
            </a:endParaRPr>
          </a:p>
          <a:p>
            <a:pPr lvl="0" indent="446405">
              <a:lnSpc>
                <a:spcPct val="120000"/>
              </a:lnSpc>
              <a:buFont typeface="Wingdings" panose="05000000000000000000" pitchFamily="2" charset="2"/>
              <a:buNone/>
            </a:pPr>
            <a:r>
              <a:rPr lang="fr-FR" altLang="zh-CN" sz="2000" dirty="0">
                <a:latin typeface="黑体" panose="02010609060101010101" pitchFamily="49" charset="-122"/>
                <a:ea typeface="黑体" panose="02010609060101010101" pitchFamily="49" charset="-122"/>
              </a:rPr>
              <a:t>user@ubuntu:~$ su</a:t>
            </a:r>
            <a:endParaRPr lang="zh-CN" altLang="en-US" sz="2000" dirty="0">
              <a:latin typeface="黑体" panose="02010609060101010101" pitchFamily="49" charset="-122"/>
              <a:ea typeface="黑体" panose="02010609060101010101" pitchFamily="49" charset="-122"/>
            </a:endParaRPr>
          </a:p>
          <a:p>
            <a:pPr lvl="0" indent="446405">
              <a:lnSpc>
                <a:spcPct val="120000"/>
              </a:lnSpc>
              <a:buFont typeface="Wingdings" panose="05000000000000000000" pitchFamily="2" charset="2"/>
              <a:buNone/>
            </a:pPr>
            <a:r>
              <a:rPr lang="zh-CN" altLang="en-US" sz="2000" dirty="0">
                <a:latin typeface="黑体" panose="02010609060101010101" pitchFamily="49" charset="-122"/>
                <a:ea typeface="黑体" panose="02010609060101010101" pitchFamily="49" charset="-122"/>
              </a:rPr>
              <a:t>口令：</a:t>
            </a:r>
            <a:r>
              <a:rPr lang="fr-FR" altLang="zh-CN" sz="2000" dirty="0">
                <a:latin typeface="黑体" panose="02010609060101010101" pitchFamily="49" charset="-122"/>
                <a:ea typeface="黑体" panose="02010609060101010101" pitchFamily="49" charset="-122"/>
              </a:rPr>
              <a:t> </a:t>
            </a:r>
            <a:endParaRPr lang="zh-CN" altLang="en-US" sz="2000" dirty="0">
              <a:latin typeface="黑体" panose="02010609060101010101" pitchFamily="49" charset="-122"/>
              <a:ea typeface="黑体" panose="02010609060101010101" pitchFamily="49" charset="-122"/>
            </a:endParaRPr>
          </a:p>
          <a:p>
            <a:pPr lvl="0" indent="446405">
              <a:lnSpc>
                <a:spcPct val="120000"/>
              </a:lnSpc>
              <a:buFont typeface="Wingdings" panose="05000000000000000000" pitchFamily="2" charset="2"/>
              <a:buNone/>
            </a:pPr>
            <a:r>
              <a:rPr lang="fr-FR" altLang="zh-CN" sz="2000" dirty="0">
                <a:latin typeface="黑体" panose="02010609060101010101" pitchFamily="49" charset="-122"/>
                <a:ea typeface="黑体" panose="02010609060101010101" pitchFamily="49" charset="-122"/>
              </a:rPr>
              <a:t>root@ubuntu:/home/user#                </a:t>
            </a:r>
            <a:endParaRPr lang="zh-CN" altLang="en-US" sz="2000" dirty="0">
              <a:latin typeface="黑体" panose="02010609060101010101" pitchFamily="49" charset="-122"/>
              <a:ea typeface="黑体" panose="02010609060101010101" pitchFamily="49" charset="-122"/>
            </a:endParaRPr>
          </a:p>
          <a:p>
            <a:pPr lvl="0" indent="446405">
              <a:lnSpc>
                <a:spcPct val="120000"/>
              </a:lnSpc>
              <a:buFont typeface="Wingdings" panose="05000000000000000000" pitchFamily="2" charset="2"/>
              <a:buNone/>
            </a:pPr>
            <a:r>
              <a:rPr lang="en-US" altLang="zh-CN" sz="2000" dirty="0">
                <a:solidFill>
                  <a:srgbClr val="FF0000"/>
                </a:solidFill>
                <a:latin typeface="黑体" panose="02010609060101010101" pitchFamily="49" charset="-122"/>
                <a:ea typeface="黑体" panose="02010609060101010101" pitchFamily="49" charset="-122"/>
              </a:rPr>
              <a:t>【</a:t>
            </a:r>
            <a:r>
              <a:rPr lang="zh-CN" altLang="en-US" sz="2000" dirty="0">
                <a:solidFill>
                  <a:srgbClr val="FF0000"/>
                </a:solidFill>
                <a:latin typeface="黑体" panose="02010609060101010101" pitchFamily="49" charset="-122"/>
                <a:ea typeface="黑体" panose="02010609060101010101" pitchFamily="49" charset="-122"/>
              </a:rPr>
              <a:t>例</a:t>
            </a:r>
            <a:r>
              <a:rPr lang="en-US" altLang="zh-CN" sz="2000" dirty="0">
                <a:solidFill>
                  <a:srgbClr val="FF0000"/>
                </a:solidFill>
                <a:latin typeface="黑体" panose="02010609060101010101" pitchFamily="49" charset="-122"/>
                <a:ea typeface="黑体" panose="02010609060101010101" pitchFamily="49" charset="-122"/>
              </a:rPr>
              <a:t>】  </a:t>
            </a:r>
            <a:r>
              <a:rPr lang="zh-CN" altLang="en-US" sz="2000" dirty="0">
                <a:latin typeface="黑体" panose="02010609060101010101" pitchFamily="49" charset="-122"/>
                <a:ea typeface="黑体" panose="02010609060101010101" pitchFamily="49" charset="-122"/>
              </a:rPr>
              <a:t>使用</a:t>
            </a:r>
            <a:r>
              <a:rPr lang="fr-FR" altLang="zh-CN" sz="2000" dirty="0">
                <a:latin typeface="黑体" panose="02010609060101010101" pitchFamily="49" charset="-122"/>
                <a:ea typeface="黑体" panose="02010609060101010101" pitchFamily="49" charset="-122"/>
              </a:rPr>
              <a:t>su – </a:t>
            </a:r>
            <a:r>
              <a:rPr lang="zh-CN" altLang="en-US" sz="2000" dirty="0">
                <a:latin typeface="黑体" panose="02010609060101010101" pitchFamily="49" charset="-122"/>
                <a:ea typeface="黑体" panose="02010609060101010101" pitchFamily="49" charset="-122"/>
              </a:rPr>
              <a:t>命令完全切换到</a:t>
            </a:r>
            <a:r>
              <a:rPr lang="en-US" altLang="zh-CN" sz="2000" dirty="0">
                <a:latin typeface="黑体" panose="02010609060101010101" pitchFamily="49" charset="-122"/>
                <a:ea typeface="黑体" panose="02010609060101010101" pitchFamily="49" charset="-122"/>
              </a:rPr>
              <a:t>root</a:t>
            </a:r>
            <a:r>
              <a:rPr lang="zh-CN" altLang="en-US" sz="2000" dirty="0">
                <a:latin typeface="黑体" panose="02010609060101010101" pitchFamily="49" charset="-122"/>
                <a:ea typeface="黑体" panose="02010609060101010101" pitchFamily="49" charset="-122"/>
              </a:rPr>
              <a:t>用户的登录环境。</a:t>
            </a:r>
            <a:endParaRPr lang="zh-CN" altLang="en-US" sz="2000" dirty="0">
              <a:latin typeface="黑体" panose="02010609060101010101" pitchFamily="49" charset="-122"/>
              <a:ea typeface="黑体" panose="02010609060101010101" pitchFamily="49" charset="-122"/>
            </a:endParaRPr>
          </a:p>
          <a:p>
            <a:pPr lvl="0" indent="446405">
              <a:lnSpc>
                <a:spcPct val="120000"/>
              </a:lnSpc>
              <a:buFont typeface="Wingdings" panose="05000000000000000000" pitchFamily="2" charset="2"/>
              <a:buNone/>
            </a:pPr>
            <a:r>
              <a:rPr lang="zh-CN" altLang="en-US" sz="2000" dirty="0">
                <a:latin typeface="黑体" panose="02010609060101010101" pitchFamily="49" charset="-122"/>
                <a:ea typeface="黑体" panose="02010609060101010101" pitchFamily="49" charset="-122"/>
              </a:rPr>
              <a:t>命令及显示信息如下：</a:t>
            </a:r>
            <a:endParaRPr lang="zh-CN" altLang="en-US" sz="2000" dirty="0">
              <a:latin typeface="黑体" panose="02010609060101010101" pitchFamily="49" charset="-122"/>
              <a:ea typeface="黑体" panose="02010609060101010101" pitchFamily="49" charset="-122"/>
            </a:endParaRPr>
          </a:p>
          <a:p>
            <a:pPr lvl="0" indent="446405">
              <a:lnSpc>
                <a:spcPct val="120000"/>
              </a:lnSpc>
              <a:buFont typeface="Wingdings" panose="05000000000000000000" pitchFamily="2" charset="2"/>
              <a:buNone/>
            </a:pPr>
            <a:r>
              <a:rPr lang="fr-FR" altLang="zh-CN" sz="2000" dirty="0">
                <a:latin typeface="黑体" panose="02010609060101010101" pitchFamily="49" charset="-122"/>
                <a:ea typeface="黑体" panose="02010609060101010101" pitchFamily="49" charset="-122"/>
              </a:rPr>
              <a:t>user@ubuntu:~$ su -</a:t>
            </a:r>
            <a:endParaRPr lang="zh-CN" altLang="en-US" sz="2000" dirty="0">
              <a:latin typeface="黑体" panose="02010609060101010101" pitchFamily="49" charset="-122"/>
              <a:ea typeface="黑体" panose="02010609060101010101" pitchFamily="49" charset="-122"/>
            </a:endParaRPr>
          </a:p>
          <a:p>
            <a:pPr lvl="0" indent="446405">
              <a:lnSpc>
                <a:spcPct val="120000"/>
              </a:lnSpc>
              <a:buFont typeface="Wingdings" panose="05000000000000000000" pitchFamily="2" charset="2"/>
              <a:buNone/>
            </a:pPr>
            <a:r>
              <a:rPr lang="zh-CN" altLang="en-US" sz="2000" dirty="0">
                <a:latin typeface="黑体" panose="02010609060101010101" pitchFamily="49" charset="-122"/>
                <a:ea typeface="黑体" panose="02010609060101010101" pitchFamily="49" charset="-122"/>
              </a:rPr>
              <a:t>口令：</a:t>
            </a:r>
            <a:endParaRPr lang="zh-CN" altLang="en-US" sz="2000" dirty="0">
              <a:latin typeface="黑体" panose="02010609060101010101" pitchFamily="49" charset="-122"/>
              <a:ea typeface="黑体" panose="02010609060101010101" pitchFamily="49" charset="-122"/>
            </a:endParaRPr>
          </a:p>
          <a:p>
            <a:pPr lvl="0" indent="446405">
              <a:lnSpc>
                <a:spcPct val="120000"/>
              </a:lnSpc>
              <a:buFont typeface="Wingdings" panose="05000000000000000000" pitchFamily="2" charset="2"/>
              <a:buNone/>
            </a:pPr>
            <a:r>
              <a:rPr lang="fr-FR" altLang="zh-CN" sz="2000" dirty="0">
                <a:latin typeface="黑体" panose="02010609060101010101" pitchFamily="49" charset="-122"/>
                <a:ea typeface="黑体" panose="02010609060101010101" pitchFamily="49" charset="-122"/>
              </a:rPr>
              <a:t>root@ubuntu:~# </a:t>
            </a:r>
            <a:endParaRPr lang="zh-CN" altLang="en-US" sz="2000" dirty="0">
              <a:latin typeface="黑体" panose="02010609060101010101" pitchFamily="49" charset="-122"/>
              <a:ea typeface="黑体" panose="02010609060101010101" pitchFamily="49" charset="-122"/>
            </a:endParaRPr>
          </a:p>
          <a:p>
            <a:pPr lvl="0" indent="446405">
              <a:lnSpc>
                <a:spcPct val="120000"/>
              </a:lnSpc>
              <a:buFont typeface="Wingdings" panose="05000000000000000000" pitchFamily="2" charset="2"/>
              <a:buNone/>
            </a:pPr>
            <a:r>
              <a:rPr lang="en-US" altLang="zh-CN" sz="2000" dirty="0">
                <a:solidFill>
                  <a:srgbClr val="FF0000"/>
                </a:solidFill>
                <a:latin typeface="黑体" panose="02010609060101010101" pitchFamily="49" charset="-122"/>
                <a:ea typeface="黑体" panose="02010609060101010101" pitchFamily="49" charset="-122"/>
              </a:rPr>
              <a:t>【</a:t>
            </a:r>
            <a:r>
              <a:rPr lang="zh-CN" altLang="en-US" sz="2000" dirty="0">
                <a:solidFill>
                  <a:srgbClr val="FF0000"/>
                </a:solidFill>
                <a:latin typeface="黑体" panose="02010609060101010101" pitchFamily="49" charset="-122"/>
                <a:ea typeface="黑体" panose="02010609060101010101" pitchFamily="49" charset="-122"/>
              </a:rPr>
              <a:t>例</a:t>
            </a:r>
            <a:r>
              <a:rPr lang="en-US" altLang="zh-CN" sz="2000" dirty="0">
                <a:solidFill>
                  <a:srgbClr val="FF0000"/>
                </a:solidFill>
                <a:latin typeface="黑体" panose="02010609060101010101" pitchFamily="49" charset="-122"/>
                <a:ea typeface="黑体" panose="02010609060101010101" pitchFamily="49" charset="-122"/>
              </a:rPr>
              <a:t>】  </a:t>
            </a:r>
            <a:r>
              <a:rPr lang="zh-CN" altLang="en-US" sz="2000" dirty="0">
                <a:latin typeface="黑体" panose="02010609060101010101" pitchFamily="49" charset="-122"/>
                <a:ea typeface="黑体" panose="02010609060101010101" pitchFamily="49" charset="-122"/>
              </a:rPr>
              <a:t>从用户“</a:t>
            </a:r>
            <a:r>
              <a:rPr lang="en-US" altLang="zh-CN" sz="2000" dirty="0">
                <a:latin typeface="黑体" panose="02010609060101010101" pitchFamily="49" charset="-122"/>
                <a:ea typeface="黑体" panose="02010609060101010101" pitchFamily="49" charset="-122"/>
              </a:rPr>
              <a:t>user</a:t>
            </a:r>
            <a:r>
              <a:rPr lang="zh-CN" altLang="en-US" sz="2000" dirty="0">
                <a:latin typeface="黑体" panose="02010609060101010101" pitchFamily="49" charset="-122"/>
                <a:ea typeface="黑体" panose="02010609060101010101" pitchFamily="49" charset="-122"/>
              </a:rPr>
              <a:t>”切换到用户“</a:t>
            </a:r>
            <a:r>
              <a:rPr lang="en-US" altLang="zh-CN" sz="2000" dirty="0">
                <a:latin typeface="黑体" panose="02010609060101010101" pitchFamily="49" charset="-122"/>
                <a:ea typeface="黑体" panose="02010609060101010101" pitchFamily="49" charset="-122"/>
              </a:rPr>
              <a:t>user2</a:t>
            </a:r>
            <a:r>
              <a:rPr lang="zh-CN" altLang="en-US" sz="2000" dirty="0">
                <a:latin typeface="黑体" panose="02010609060101010101" pitchFamily="49" charset="-122"/>
                <a:ea typeface="黑体" panose="02010609060101010101" pitchFamily="49" charset="-122"/>
              </a:rPr>
              <a:t>”。</a:t>
            </a:r>
            <a:endParaRPr lang="zh-CN" altLang="en-US" sz="2000" dirty="0">
              <a:latin typeface="黑体" panose="02010609060101010101" pitchFamily="49" charset="-122"/>
              <a:ea typeface="黑体" panose="02010609060101010101" pitchFamily="49" charset="-122"/>
            </a:endParaRPr>
          </a:p>
          <a:p>
            <a:pPr lvl="0" indent="446405">
              <a:lnSpc>
                <a:spcPct val="120000"/>
              </a:lnSpc>
              <a:buFont typeface="Wingdings" panose="05000000000000000000" pitchFamily="2" charset="2"/>
              <a:buNone/>
            </a:pPr>
            <a:r>
              <a:rPr lang="zh-CN" altLang="en-US" sz="2000" dirty="0">
                <a:latin typeface="黑体" panose="02010609060101010101" pitchFamily="49" charset="-122"/>
                <a:ea typeface="黑体" panose="02010609060101010101" pitchFamily="49" charset="-122"/>
              </a:rPr>
              <a:t>命令及显示信息如下：</a:t>
            </a:r>
            <a:endParaRPr lang="zh-CN" altLang="en-US" sz="2000" dirty="0">
              <a:latin typeface="黑体" panose="02010609060101010101" pitchFamily="49" charset="-122"/>
              <a:ea typeface="黑体" panose="02010609060101010101" pitchFamily="49" charset="-122"/>
            </a:endParaRPr>
          </a:p>
          <a:p>
            <a:pPr lvl="0" indent="446405">
              <a:lnSpc>
                <a:spcPct val="120000"/>
              </a:lnSpc>
              <a:buFont typeface="Wingdings" panose="05000000000000000000" pitchFamily="2" charset="2"/>
              <a:buNone/>
            </a:pPr>
            <a:r>
              <a:rPr lang="fr-FR" altLang="zh-CN" sz="2000" dirty="0">
                <a:latin typeface="黑体" panose="02010609060101010101" pitchFamily="49" charset="-122"/>
                <a:ea typeface="黑体" panose="02010609060101010101" pitchFamily="49" charset="-122"/>
              </a:rPr>
              <a:t>user@ubuntu:~$ su user2</a:t>
            </a:r>
            <a:endParaRPr lang="zh-CN" altLang="en-US" sz="2000" dirty="0">
              <a:latin typeface="黑体" panose="02010609060101010101" pitchFamily="49" charset="-122"/>
              <a:ea typeface="黑体" panose="02010609060101010101" pitchFamily="49" charset="-122"/>
            </a:endParaRPr>
          </a:p>
          <a:p>
            <a:pPr lvl="0" indent="446405">
              <a:lnSpc>
                <a:spcPct val="120000"/>
              </a:lnSpc>
              <a:buFont typeface="Wingdings" panose="05000000000000000000" pitchFamily="2" charset="2"/>
              <a:buNone/>
            </a:pPr>
            <a:r>
              <a:rPr lang="zh-CN" altLang="en-US" sz="2000" dirty="0">
                <a:latin typeface="黑体" panose="02010609060101010101" pitchFamily="49" charset="-122"/>
                <a:ea typeface="黑体" panose="02010609060101010101" pitchFamily="49" charset="-122"/>
              </a:rPr>
              <a:t>口令：</a:t>
            </a:r>
            <a:r>
              <a:rPr lang="fr-FR" altLang="zh-CN" sz="2000" dirty="0">
                <a:latin typeface="黑体" panose="02010609060101010101" pitchFamily="49" charset="-122"/>
                <a:ea typeface="黑体" panose="02010609060101010101" pitchFamily="49" charset="-122"/>
              </a:rPr>
              <a:t> </a:t>
            </a:r>
            <a:endParaRPr lang="zh-CN" altLang="en-US" sz="2000" dirty="0">
              <a:latin typeface="黑体" panose="02010609060101010101" pitchFamily="49" charset="-122"/>
              <a:ea typeface="黑体" panose="02010609060101010101" pitchFamily="49" charset="-122"/>
            </a:endParaRPr>
          </a:p>
          <a:p>
            <a:pPr lvl="0" indent="446405">
              <a:lnSpc>
                <a:spcPct val="120000"/>
              </a:lnSpc>
              <a:buFont typeface="Wingdings" panose="05000000000000000000" pitchFamily="2" charset="2"/>
              <a:buNone/>
            </a:pPr>
            <a:r>
              <a:rPr lang="fr-FR" altLang="zh-CN" sz="2000" dirty="0">
                <a:latin typeface="黑体" panose="02010609060101010101" pitchFamily="49" charset="-122"/>
                <a:ea typeface="黑体" panose="02010609060101010101" pitchFamily="49" charset="-122"/>
              </a:rPr>
              <a:t>user2@ubuntu:/home/user$ </a:t>
            </a:r>
            <a:endParaRPr lang="zh-CN" altLang="en-US" sz="2000" dirty="0">
              <a:latin typeface="黑体" panose="02010609060101010101" pitchFamily="49" charset="-122"/>
              <a:ea typeface="黑体" panose="02010609060101010101" pitchFamily="49" charset="-122"/>
            </a:endParaRPr>
          </a:p>
          <a:p>
            <a:pPr lvl="0" indent="446405">
              <a:buFont typeface="Wingdings" panose="05000000000000000000" pitchFamily="2" charset="2"/>
              <a:buNone/>
            </a:pPr>
            <a:endParaRPr lang="zh-CN" altLang="en-US" dirty="0">
              <a:latin typeface="Century Schoolbook" panose="02040604050505020304" pitchFamily="18" charset="0"/>
              <a:ea typeface="宋体" panose="02010600030101010101" pitchFamily="2" charset="-122"/>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3249" name="TextBox 2"/>
          <p:cNvSpPr txBox="1"/>
          <p:nvPr/>
        </p:nvSpPr>
        <p:spPr>
          <a:xfrm>
            <a:off x="468313" y="1438275"/>
            <a:ext cx="8072437" cy="1938338"/>
          </a:xfrm>
          <a:prstGeom prst="rect">
            <a:avLst/>
          </a:prstGeom>
          <a:noFill/>
          <a:ln w="9525">
            <a:noFill/>
          </a:ln>
        </p:spPr>
        <p:txBody>
          <a:bodyPr anchor="t">
            <a:spAutoFit/>
          </a:bodyPr>
          <a:p>
            <a:pPr lvl="0" indent="446405">
              <a:buFont typeface="Wingdings" panose="05000000000000000000" pitchFamily="2" charset="2"/>
              <a:buNone/>
            </a:pPr>
            <a:r>
              <a:rPr lang="en-US" altLang="zh-CN" sz="2400" b="1" dirty="0">
                <a:solidFill>
                  <a:srgbClr val="FF0000"/>
                </a:solidFill>
                <a:latin typeface="黑体" panose="02010609060101010101" pitchFamily="49" charset="-122"/>
                <a:ea typeface="黑体" panose="02010609060101010101" pitchFamily="49" charset="-122"/>
              </a:rPr>
              <a:t>【</a:t>
            </a:r>
            <a:r>
              <a:rPr lang="zh-CN" altLang="en-US" sz="2400" b="1" dirty="0">
                <a:solidFill>
                  <a:srgbClr val="FF0000"/>
                </a:solidFill>
                <a:latin typeface="黑体" panose="02010609060101010101" pitchFamily="49" charset="-122"/>
                <a:ea typeface="黑体" panose="02010609060101010101" pitchFamily="49" charset="-122"/>
              </a:rPr>
              <a:t>例</a:t>
            </a:r>
            <a:r>
              <a:rPr lang="en-US" altLang="zh-CN" sz="2400" b="1" dirty="0">
                <a:solidFill>
                  <a:srgbClr val="FF0000"/>
                </a:solidFill>
                <a:latin typeface="黑体" panose="02010609060101010101" pitchFamily="49" charset="-122"/>
                <a:ea typeface="黑体" panose="02010609060101010101" pitchFamily="49" charset="-122"/>
              </a:rPr>
              <a:t>】  </a:t>
            </a:r>
            <a:r>
              <a:rPr lang="zh-CN" altLang="en-US" sz="2400" b="1" dirty="0">
                <a:latin typeface="黑体" panose="02010609060101010101" pitchFamily="49" charset="-122"/>
                <a:ea typeface="黑体" panose="02010609060101010101" pitchFamily="49" charset="-122"/>
              </a:rPr>
              <a:t>从超级用户</a:t>
            </a:r>
            <a:r>
              <a:rPr lang="fr-FR" altLang="zh-CN" sz="2400" b="1" dirty="0">
                <a:latin typeface="黑体" panose="02010609060101010101" pitchFamily="49" charset="-122"/>
                <a:ea typeface="黑体" panose="02010609060101010101" pitchFamily="49" charset="-122"/>
              </a:rPr>
              <a:t>root</a:t>
            </a:r>
            <a:r>
              <a:rPr lang="zh-CN" altLang="en-US" sz="2400" b="1" dirty="0">
                <a:latin typeface="黑体" panose="02010609060101010101" pitchFamily="49" charset="-122"/>
                <a:ea typeface="黑体" panose="02010609060101010101" pitchFamily="49" charset="-122"/>
              </a:rPr>
              <a:t>切换到普通用户</a:t>
            </a:r>
            <a:r>
              <a:rPr lang="fr-FR" altLang="zh-CN" sz="2400" b="1" dirty="0">
                <a:latin typeface="黑体" panose="02010609060101010101" pitchFamily="49" charset="-122"/>
                <a:ea typeface="黑体" panose="02010609060101010101" pitchFamily="49" charset="-122"/>
              </a:rPr>
              <a:t>user</a:t>
            </a:r>
            <a:r>
              <a:rPr lang="zh-CN" altLang="en-US" sz="2400" b="1" dirty="0">
                <a:latin typeface="黑体" panose="02010609060101010101" pitchFamily="49" charset="-122"/>
                <a:ea typeface="黑体" panose="02010609060101010101" pitchFamily="49" charset="-122"/>
              </a:rPr>
              <a:t>。</a:t>
            </a:r>
            <a:endParaRPr lang="zh-CN" altLang="en-US" sz="2400" b="1" dirty="0">
              <a:latin typeface="黑体" panose="02010609060101010101" pitchFamily="49" charset="-122"/>
              <a:ea typeface="黑体" panose="02010609060101010101" pitchFamily="49" charset="-122"/>
            </a:endParaRPr>
          </a:p>
          <a:p>
            <a:pPr lvl="0" indent="446405">
              <a:buFont typeface="Wingdings" panose="05000000000000000000" pitchFamily="2" charset="2"/>
              <a:buNone/>
            </a:pPr>
            <a:r>
              <a:rPr lang="zh-CN" altLang="en-US" sz="2400" b="1" dirty="0">
                <a:latin typeface="黑体" panose="02010609060101010101" pitchFamily="49" charset="-122"/>
                <a:ea typeface="黑体" panose="02010609060101010101" pitchFamily="49" charset="-122"/>
              </a:rPr>
              <a:t>命令及显示信息如下：</a:t>
            </a:r>
            <a:endParaRPr lang="zh-CN" altLang="en-US" sz="2400" b="1" dirty="0">
              <a:latin typeface="黑体" panose="02010609060101010101" pitchFamily="49" charset="-122"/>
              <a:ea typeface="黑体" panose="02010609060101010101" pitchFamily="49" charset="-122"/>
            </a:endParaRPr>
          </a:p>
          <a:p>
            <a:pPr lvl="0" indent="446405">
              <a:buFont typeface="Wingdings" panose="05000000000000000000" pitchFamily="2" charset="2"/>
              <a:buNone/>
            </a:pPr>
            <a:r>
              <a:rPr lang="fr-FR" altLang="zh-CN" sz="2400" b="1" dirty="0">
                <a:latin typeface="黑体" panose="02010609060101010101" pitchFamily="49" charset="-122"/>
                <a:ea typeface="黑体" panose="02010609060101010101" pitchFamily="49" charset="-122"/>
              </a:rPr>
              <a:t>root@ubuntu:~# su user</a:t>
            </a:r>
            <a:endParaRPr lang="zh-CN" altLang="en-US" sz="2400" b="1" dirty="0">
              <a:latin typeface="黑体" panose="02010609060101010101" pitchFamily="49" charset="-122"/>
              <a:ea typeface="黑体" panose="02010609060101010101" pitchFamily="49" charset="-122"/>
            </a:endParaRPr>
          </a:p>
          <a:p>
            <a:pPr lvl="0" indent="446405">
              <a:buFont typeface="Wingdings" panose="05000000000000000000" pitchFamily="2" charset="2"/>
              <a:buNone/>
            </a:pPr>
            <a:r>
              <a:rPr lang="fr-FR" altLang="zh-CN" sz="2400" b="1" dirty="0">
                <a:latin typeface="黑体" panose="02010609060101010101" pitchFamily="49" charset="-122"/>
                <a:ea typeface="黑体" panose="02010609060101010101" pitchFamily="49" charset="-122"/>
              </a:rPr>
              <a:t>user@ubuntu:~$ </a:t>
            </a:r>
            <a:endParaRPr lang="zh-CN" altLang="en-US" sz="2400" b="1" dirty="0">
              <a:latin typeface="黑体" panose="02010609060101010101" pitchFamily="49" charset="-122"/>
              <a:ea typeface="黑体" panose="02010609060101010101" pitchFamily="49" charset="-122"/>
            </a:endParaRPr>
          </a:p>
          <a:p>
            <a:pPr lvl="0" indent="446405">
              <a:buFont typeface="Wingdings" panose="05000000000000000000" pitchFamily="2" charset="2"/>
              <a:buNone/>
            </a:pPr>
            <a:r>
              <a:rPr lang="zh-CN" altLang="en-US" sz="2400" b="1" dirty="0">
                <a:latin typeface="黑体" panose="02010609060101010101" pitchFamily="49" charset="-122"/>
                <a:ea typeface="黑体" panose="02010609060101010101" pitchFamily="49" charset="-122"/>
              </a:rPr>
              <a:t>不需要密码</a:t>
            </a:r>
            <a:endParaRPr lang="zh-CN" altLang="en-US" sz="2400" b="1" dirty="0">
              <a:latin typeface="黑体" panose="02010609060101010101" pitchFamily="49" charset="-122"/>
              <a:ea typeface="黑体" panose="02010609060101010101" pitchFamily="49" charset="-122"/>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矩形 4"/>
          <p:cNvSpPr/>
          <p:nvPr/>
        </p:nvSpPr>
        <p:spPr>
          <a:xfrm>
            <a:off x="785813" y="2571750"/>
            <a:ext cx="7643813" cy="28575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55298" name="标题 1"/>
          <p:cNvSpPr>
            <a:spLocks noGrp="1"/>
          </p:cNvSpPr>
          <p:nvPr>
            <p:ph type="title"/>
          </p:nvPr>
        </p:nvSpPr>
        <p:spPr>
          <a:xfrm>
            <a:off x="449263" y="865188"/>
            <a:ext cx="6705600" cy="563562"/>
          </a:xfrm>
        </p:spPr>
        <p:txBody>
          <a:bodyPr wrap="square" lIns="91440" tIns="45720" rIns="91440" bIns="45720" anchor="ctr"/>
          <a:p>
            <a:pPr eaLnBrk="1" hangingPunct="1"/>
            <a:r>
              <a:rPr lang="en-US" altLang="zh-CN" i="0" dirty="0">
                <a:ea typeface="宋体" panose="02010600030101010101" pitchFamily="2" charset="-122"/>
              </a:rPr>
              <a:t>6</a:t>
            </a:r>
            <a:r>
              <a:rPr lang="zh-CN" altLang="en-US" i="0" dirty="0">
                <a:ea typeface="宋体" panose="02010600030101010101" pitchFamily="2" charset="-122"/>
              </a:rPr>
              <a:t>）</a:t>
            </a:r>
            <a:r>
              <a:rPr lang="en-US" altLang="zh-CN" i="0" dirty="0">
                <a:ea typeface="宋体" panose="02010600030101010101" pitchFamily="2" charset="-122"/>
              </a:rPr>
              <a:t> sudo</a:t>
            </a:r>
            <a:r>
              <a:rPr lang="zh-CN" altLang="en-US" i="0" dirty="0">
                <a:ea typeface="宋体" panose="02010600030101010101" pitchFamily="2" charset="-122"/>
              </a:rPr>
              <a:t>命令</a:t>
            </a:r>
            <a:endParaRPr lang="zh-CN" altLang="en-US" i="0" dirty="0">
              <a:ea typeface="宋体" panose="02010600030101010101" pitchFamily="2" charset="-122"/>
            </a:endParaRPr>
          </a:p>
        </p:txBody>
      </p:sp>
      <p:sp>
        <p:nvSpPr>
          <p:cNvPr id="55299" name="TextBox 2"/>
          <p:cNvSpPr txBox="1"/>
          <p:nvPr/>
        </p:nvSpPr>
        <p:spPr>
          <a:xfrm>
            <a:off x="500063" y="1428750"/>
            <a:ext cx="8215312" cy="2032000"/>
          </a:xfrm>
          <a:prstGeom prst="rect">
            <a:avLst/>
          </a:prstGeom>
          <a:noFill/>
          <a:ln w="9525">
            <a:noFill/>
          </a:ln>
        </p:spPr>
        <p:txBody>
          <a:bodyPr anchor="t">
            <a:spAutoFit/>
          </a:bodyPr>
          <a:p>
            <a:pPr lvl="0" indent="446405">
              <a:buFont typeface="Wingdings" panose="05000000000000000000" pitchFamily="2" charset="2"/>
              <a:buNone/>
            </a:pPr>
            <a:r>
              <a:rPr lang="fr-FR" altLang="zh-CN" b="1" dirty="0">
                <a:latin typeface="Century Schoolbook" panose="02040604050505020304" pitchFamily="18" charset="0"/>
                <a:ea typeface="宋体" panose="02010600030101010101" pitchFamily="2" charset="-122"/>
              </a:rPr>
              <a:t>sudo</a:t>
            </a:r>
            <a:r>
              <a:rPr lang="zh-CN" altLang="en-US" b="1" dirty="0">
                <a:latin typeface="Century Schoolbook" panose="02040604050505020304" pitchFamily="18" charset="0"/>
                <a:ea typeface="宋体" panose="02010600030101010101" pitchFamily="2" charset="-122"/>
              </a:rPr>
              <a:t>也是以管理员身份执行的命令，当多个管理员参与同一个服务器的管理时，使用该命令可以根据每个管理员的技术特长和管理范围，来下放权限，并且不需要普通用户知道</a:t>
            </a:r>
            <a:r>
              <a:rPr lang="fr-FR" altLang="zh-CN" b="1" dirty="0">
                <a:latin typeface="Century Schoolbook" panose="02040604050505020304" pitchFamily="18" charset="0"/>
                <a:ea typeface="宋体" panose="02010600030101010101" pitchFamily="2" charset="-122"/>
              </a:rPr>
              <a:t>root</a:t>
            </a:r>
            <a:r>
              <a:rPr lang="zh-CN" altLang="en-US" b="1" dirty="0">
                <a:latin typeface="Century Schoolbook" panose="02040604050505020304" pitchFamily="18" charset="0"/>
                <a:ea typeface="宋体" panose="02010600030101010101" pitchFamily="2" charset="-122"/>
              </a:rPr>
              <a:t>密码。</a:t>
            </a:r>
            <a:endParaRPr lang="zh-CN" altLang="en-US" b="1" dirty="0">
              <a:latin typeface="Century Schoolbook" panose="02040604050505020304" pitchFamily="18" charset="0"/>
              <a:ea typeface="宋体" panose="02010600030101010101" pitchFamily="2" charset="-122"/>
            </a:endParaRPr>
          </a:p>
          <a:p>
            <a:pPr lvl="0" indent="446405">
              <a:buFont typeface="Wingdings" panose="05000000000000000000" pitchFamily="2" charset="2"/>
              <a:buNone/>
            </a:pPr>
            <a:r>
              <a:rPr lang="zh-CN" altLang="en-US" b="1" dirty="0">
                <a:latin typeface="Century Schoolbook" panose="02040604050505020304" pitchFamily="18" charset="0"/>
                <a:ea typeface="宋体" panose="02010600030101010101" pitchFamily="2" charset="-122"/>
              </a:rPr>
              <a:t>格式：</a:t>
            </a:r>
            <a:endParaRPr lang="zh-CN" altLang="en-US" dirty="0">
              <a:latin typeface="Century Schoolbook" panose="02040604050505020304" pitchFamily="18" charset="0"/>
              <a:ea typeface="宋体" panose="02010600030101010101" pitchFamily="2" charset="-122"/>
            </a:endParaRPr>
          </a:p>
          <a:p>
            <a:pPr lvl="0" indent="446405">
              <a:buFont typeface="Wingdings" panose="05000000000000000000" pitchFamily="2" charset="2"/>
              <a:buNone/>
            </a:pPr>
            <a:r>
              <a:rPr lang="en-US" altLang="zh-CN" dirty="0">
                <a:latin typeface="Century Schoolbook" panose="02040604050505020304" pitchFamily="18" charset="0"/>
                <a:ea typeface="宋体" panose="02010600030101010101" pitchFamily="2" charset="-122"/>
              </a:rPr>
              <a:t>sudo  [</a:t>
            </a:r>
            <a:r>
              <a:rPr lang="zh-CN" altLang="en-US" dirty="0">
                <a:latin typeface="Century Schoolbook" panose="02040604050505020304" pitchFamily="18" charset="0"/>
                <a:ea typeface="宋体" panose="02010600030101010101" pitchFamily="2" charset="-122"/>
              </a:rPr>
              <a:t>选项参数</a:t>
            </a:r>
            <a:r>
              <a:rPr lang="en-US" altLang="zh-CN" dirty="0">
                <a:latin typeface="Century Schoolbook" panose="02040604050505020304" pitchFamily="18" charset="0"/>
                <a:ea typeface="宋体" panose="02010600030101010101" pitchFamily="2" charset="-122"/>
              </a:rPr>
              <a:t>]  </a:t>
            </a:r>
            <a:r>
              <a:rPr lang="zh-CN" altLang="en-US" dirty="0">
                <a:latin typeface="Century Schoolbook" panose="02040604050505020304" pitchFamily="18" charset="0"/>
                <a:ea typeface="宋体" panose="02010600030101010101" pitchFamily="2" charset="-122"/>
              </a:rPr>
              <a:t>命令</a:t>
            </a:r>
            <a:endParaRPr lang="zh-CN" altLang="en-US" dirty="0">
              <a:latin typeface="Century Schoolbook" panose="02040604050505020304" pitchFamily="18" charset="0"/>
              <a:ea typeface="宋体" panose="02010600030101010101" pitchFamily="2" charset="-122"/>
            </a:endParaRPr>
          </a:p>
          <a:p>
            <a:pPr lvl="0" indent="446405">
              <a:buFont typeface="Wingdings" panose="05000000000000000000" pitchFamily="2" charset="2"/>
              <a:buNone/>
            </a:pPr>
            <a:r>
              <a:rPr lang="zh-CN" altLang="en-US" b="1" dirty="0">
                <a:latin typeface="Century Schoolbook" panose="02040604050505020304" pitchFamily="18" charset="0"/>
                <a:ea typeface="宋体" panose="02010600030101010101" pitchFamily="2" charset="-122"/>
              </a:rPr>
              <a:t>选项参数：</a:t>
            </a:r>
            <a:endParaRPr lang="zh-CN" altLang="en-US" dirty="0">
              <a:latin typeface="Century Schoolbook" panose="02040604050505020304" pitchFamily="18" charset="0"/>
              <a:ea typeface="宋体" panose="02010600030101010101" pitchFamily="2" charset="-122"/>
            </a:endParaRPr>
          </a:p>
          <a:p>
            <a:pPr lvl="0" indent="446405">
              <a:buFont typeface="Wingdings" panose="05000000000000000000" pitchFamily="2" charset="2"/>
              <a:buNone/>
            </a:pPr>
            <a:endParaRPr lang="zh-CN" altLang="en-US" dirty="0">
              <a:latin typeface="Century Schoolbook" panose="02040604050505020304" pitchFamily="18" charset="0"/>
              <a:ea typeface="宋体" panose="02010600030101010101" pitchFamily="2" charset="-122"/>
            </a:endParaRPr>
          </a:p>
        </p:txBody>
      </p:sp>
      <p:graphicFrame>
        <p:nvGraphicFramePr>
          <p:cNvPr id="4" name="表格 3"/>
          <p:cNvGraphicFramePr>
            <a:graphicFrameLocks noGrp="1"/>
          </p:cNvGraphicFramePr>
          <p:nvPr/>
        </p:nvGraphicFramePr>
        <p:xfrm>
          <a:off x="811213" y="3395663"/>
          <a:ext cx="7358063" cy="2928938"/>
        </p:xfrm>
        <a:graphic>
          <a:graphicData uri="http://schemas.openxmlformats.org/drawingml/2006/table">
            <a:tbl>
              <a:tblPr/>
              <a:tblGrid>
                <a:gridCol w="1465727"/>
                <a:gridCol w="5892335"/>
              </a:tblGrid>
              <a:tr h="225303">
                <a:tc>
                  <a:txBody>
                    <a:bodyPr/>
                    <a:lstStyle/>
                    <a:p>
                      <a:pPr indent="266700" algn="ctr">
                        <a:lnSpc>
                          <a:spcPts val="1400"/>
                        </a:lnSpc>
                        <a:spcAft>
                          <a:spcPts val="0"/>
                        </a:spcAft>
                      </a:pPr>
                      <a:r>
                        <a:rPr lang="zh-CN" sz="1200" kern="100" dirty="0">
                          <a:latin typeface="Times New Roman" panose="02020603050405020304"/>
                          <a:ea typeface="宋体" panose="02010600030101010101" pitchFamily="2" charset="-122"/>
                          <a:cs typeface="Times New Roman" panose="02020603050405020304"/>
                        </a:rPr>
                        <a:t>选 项 参 数</a:t>
                      </a:r>
                      <a:endParaRPr lang="zh-CN" sz="1200" kern="100" dirty="0">
                        <a:latin typeface="Times New Roman" panose="02020603050405020304"/>
                        <a:ea typeface="宋体" panose="02010600030101010101" pitchFamily="2" charset="-122"/>
                        <a:cs typeface="Times New Roman" panose="02020603050405020304"/>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indent="266700" algn="ctr">
                        <a:lnSpc>
                          <a:spcPts val="1400"/>
                        </a:lnSpc>
                        <a:spcAft>
                          <a:spcPts val="0"/>
                        </a:spcAft>
                      </a:pPr>
                      <a:r>
                        <a:rPr lang="zh-CN" sz="1200" kern="100">
                          <a:latin typeface="Times New Roman" panose="02020603050405020304"/>
                          <a:ea typeface="宋体" panose="02010600030101010101" pitchFamily="2" charset="-122"/>
                          <a:cs typeface="Times New Roman" panose="02020603050405020304"/>
                        </a:rPr>
                        <a:t>参 数 含 义</a:t>
                      </a:r>
                      <a:endParaRPr lang="zh-CN" sz="1200" kern="100">
                        <a:latin typeface="Times New Roman" panose="02020603050405020304"/>
                        <a:ea typeface="宋体" panose="02010600030101010101" pitchFamily="2" charset="-122"/>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r>
              <a:tr h="225303">
                <a:tc>
                  <a:txBody>
                    <a:bodyPr/>
                    <a:lstStyle/>
                    <a:p>
                      <a:pPr indent="266700" algn="ctr">
                        <a:lnSpc>
                          <a:spcPts val="1400"/>
                        </a:lnSpc>
                        <a:spcAft>
                          <a:spcPts val="0"/>
                        </a:spcAft>
                      </a:pPr>
                      <a:r>
                        <a:rPr lang="en-US" sz="1200" kern="100">
                          <a:latin typeface="Times New Roman" panose="02020603050405020304"/>
                          <a:ea typeface="宋体" panose="02010600030101010101" pitchFamily="2" charset="-122"/>
                          <a:cs typeface="Times New Roman" panose="02020603050405020304"/>
                        </a:rPr>
                        <a:t>-b</a:t>
                      </a:r>
                      <a:endParaRPr lang="zh-CN" sz="1200" kern="100">
                        <a:latin typeface="Times New Roman" panose="02020603050405020304"/>
                        <a:ea typeface="宋体" panose="02010600030101010101" pitchFamily="2" charset="-122"/>
                        <a:cs typeface="Times New Roman" panose="02020603050405020304"/>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lnSpc>
                          <a:spcPts val="1400"/>
                        </a:lnSpc>
                        <a:spcAft>
                          <a:spcPts val="0"/>
                        </a:spcAft>
                      </a:pPr>
                      <a:r>
                        <a:rPr lang="zh-CN" sz="1200" kern="100" dirty="0">
                          <a:latin typeface="Times New Roman" panose="02020603050405020304"/>
                          <a:ea typeface="宋体" panose="02010600030101010101" pitchFamily="2" charset="-122"/>
                          <a:cs typeface="Times New Roman" panose="02020603050405020304"/>
                        </a:rPr>
                        <a:t>将要执行的命令转入后台执行</a:t>
                      </a:r>
                      <a:endParaRPr lang="zh-CN" sz="1200" kern="100" dirty="0">
                        <a:latin typeface="Times New Roman" panose="02020603050405020304"/>
                        <a:ea typeface="宋体" panose="02010600030101010101" pitchFamily="2" charset="-122"/>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50607">
                <a:tc>
                  <a:txBody>
                    <a:bodyPr/>
                    <a:lstStyle/>
                    <a:p>
                      <a:pPr indent="266700" algn="ctr">
                        <a:lnSpc>
                          <a:spcPts val="1400"/>
                        </a:lnSpc>
                        <a:spcAft>
                          <a:spcPts val="0"/>
                        </a:spcAft>
                      </a:pPr>
                      <a:r>
                        <a:rPr lang="en-US" sz="1200" kern="100">
                          <a:latin typeface="Times New Roman" panose="02020603050405020304"/>
                          <a:ea typeface="宋体" panose="02010600030101010101" pitchFamily="2" charset="-122"/>
                          <a:cs typeface="Times New Roman" panose="02020603050405020304"/>
                        </a:rPr>
                        <a:t>-u  </a:t>
                      </a:r>
                      <a:r>
                        <a:rPr lang="en-US" sz="1200" u="sng" kern="100">
                          <a:latin typeface="Times New Roman" panose="02020603050405020304"/>
                          <a:ea typeface="宋体" panose="02010600030101010101" pitchFamily="2" charset="-122"/>
                          <a:cs typeface="Times New Roman" panose="02020603050405020304"/>
                        </a:rPr>
                        <a:t>user</a:t>
                      </a:r>
                      <a:endParaRPr lang="zh-CN" sz="1200" kern="100">
                        <a:latin typeface="Times New Roman" panose="02020603050405020304"/>
                        <a:ea typeface="宋体" panose="02010600030101010101" pitchFamily="2" charset="-122"/>
                        <a:cs typeface="Times New Roman" panose="02020603050405020304"/>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lnSpc>
                          <a:spcPts val="1400"/>
                        </a:lnSpc>
                        <a:spcAft>
                          <a:spcPts val="0"/>
                        </a:spcAft>
                      </a:pPr>
                      <a:r>
                        <a:rPr lang="zh-CN" sz="1200" kern="100">
                          <a:latin typeface="Times New Roman" panose="02020603050405020304"/>
                          <a:ea typeface="宋体" panose="02010600030101010101" pitchFamily="2" charset="-122"/>
                          <a:cs typeface="Times New Roman" panose="02020603050405020304"/>
                        </a:rPr>
                        <a:t>不加该参数表示以</a:t>
                      </a:r>
                      <a:r>
                        <a:rPr lang="en-US" sz="1200" kern="100">
                          <a:latin typeface="Times New Roman" panose="02020603050405020304"/>
                          <a:ea typeface="宋体" panose="02010600030101010101" pitchFamily="2" charset="-122"/>
                          <a:cs typeface="Times New Roman" panose="02020603050405020304"/>
                        </a:rPr>
                        <a:t>root</a:t>
                      </a:r>
                      <a:r>
                        <a:rPr lang="zh-CN" sz="1200" kern="100">
                          <a:latin typeface="Times New Roman" panose="02020603050405020304"/>
                          <a:ea typeface="宋体" panose="02010600030101010101" pitchFamily="2" charset="-122"/>
                          <a:cs typeface="Times New Roman" panose="02020603050405020304"/>
                        </a:rPr>
                        <a:t>身份执行命令，如果加了该参数，可以以该用户“</a:t>
                      </a:r>
                      <a:r>
                        <a:rPr lang="en-US" sz="1200" kern="100">
                          <a:latin typeface="Times New Roman" panose="02020603050405020304"/>
                          <a:ea typeface="宋体" panose="02010600030101010101" pitchFamily="2" charset="-122"/>
                          <a:cs typeface="Times New Roman" panose="02020603050405020304"/>
                        </a:rPr>
                        <a:t>user</a:t>
                      </a:r>
                      <a:r>
                        <a:rPr lang="zh-CN" sz="1200" kern="100">
                          <a:latin typeface="Times New Roman" panose="02020603050405020304"/>
                          <a:ea typeface="宋体" panose="02010600030101010101" pitchFamily="2" charset="-122"/>
                          <a:cs typeface="Times New Roman" panose="02020603050405020304"/>
                        </a:rPr>
                        <a:t>”的身份来执行命令</a:t>
                      </a:r>
                      <a:endParaRPr lang="zh-CN" sz="1200" kern="100">
                        <a:latin typeface="Times New Roman" panose="02020603050405020304"/>
                        <a:ea typeface="宋体" panose="02010600030101010101" pitchFamily="2" charset="-122"/>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5303">
                <a:tc>
                  <a:txBody>
                    <a:bodyPr/>
                    <a:lstStyle/>
                    <a:p>
                      <a:pPr indent="266700" algn="ctr">
                        <a:lnSpc>
                          <a:spcPts val="1400"/>
                        </a:lnSpc>
                        <a:spcAft>
                          <a:spcPts val="0"/>
                        </a:spcAft>
                      </a:pPr>
                      <a:r>
                        <a:rPr lang="en-US" sz="1200" kern="100">
                          <a:latin typeface="Times New Roman" panose="02020603050405020304"/>
                          <a:ea typeface="宋体" panose="02010600030101010101" pitchFamily="2" charset="-122"/>
                          <a:cs typeface="Times New Roman" panose="02020603050405020304"/>
                        </a:rPr>
                        <a:t>-p  </a:t>
                      </a:r>
                      <a:r>
                        <a:rPr lang="en-US" sz="1200" u="sng" kern="100">
                          <a:latin typeface="Times New Roman" panose="02020603050405020304"/>
                          <a:ea typeface="宋体" panose="02010600030101010101" pitchFamily="2" charset="-122"/>
                          <a:cs typeface="Times New Roman" panose="02020603050405020304"/>
                        </a:rPr>
                        <a:t>prompt</a:t>
                      </a:r>
                      <a:endParaRPr lang="zh-CN" sz="1200" kern="100">
                        <a:latin typeface="Times New Roman" panose="02020603050405020304"/>
                        <a:ea typeface="宋体" panose="02010600030101010101" pitchFamily="2" charset="-122"/>
                        <a:cs typeface="Times New Roman" panose="02020603050405020304"/>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lnSpc>
                          <a:spcPts val="1400"/>
                        </a:lnSpc>
                        <a:spcAft>
                          <a:spcPts val="0"/>
                        </a:spcAft>
                      </a:pPr>
                      <a:r>
                        <a:rPr lang="zh-CN" sz="1200" kern="100">
                          <a:latin typeface="Times New Roman" panose="02020603050405020304"/>
                          <a:ea typeface="宋体" panose="02010600030101010101" pitchFamily="2" charset="-122"/>
                          <a:cs typeface="Times New Roman" panose="02020603050405020304"/>
                        </a:rPr>
                        <a:t>可以更改询问密码的提示语</a:t>
                      </a:r>
                      <a:endParaRPr lang="zh-CN" sz="1200" kern="100">
                        <a:latin typeface="Times New Roman" panose="02020603050405020304"/>
                        <a:ea typeface="宋体" panose="02010600030101010101" pitchFamily="2" charset="-122"/>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5303">
                <a:tc>
                  <a:txBody>
                    <a:bodyPr/>
                    <a:lstStyle/>
                    <a:p>
                      <a:pPr indent="266700" algn="ctr">
                        <a:lnSpc>
                          <a:spcPts val="1400"/>
                        </a:lnSpc>
                        <a:spcAft>
                          <a:spcPts val="0"/>
                        </a:spcAft>
                      </a:pPr>
                      <a:r>
                        <a:rPr lang="en-US" sz="1200" kern="100">
                          <a:latin typeface="Times New Roman" panose="02020603050405020304"/>
                          <a:ea typeface="宋体" panose="02010600030101010101" pitchFamily="2" charset="-122"/>
                          <a:cs typeface="Times New Roman" panose="02020603050405020304"/>
                        </a:rPr>
                        <a:t>-l</a:t>
                      </a:r>
                      <a:endParaRPr lang="zh-CN" sz="1200" kern="100">
                        <a:latin typeface="Times New Roman" panose="02020603050405020304"/>
                        <a:ea typeface="宋体" panose="02010600030101010101" pitchFamily="2" charset="-122"/>
                        <a:cs typeface="Times New Roman" panose="02020603050405020304"/>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lnSpc>
                          <a:spcPts val="1400"/>
                        </a:lnSpc>
                        <a:spcAft>
                          <a:spcPts val="0"/>
                        </a:spcAft>
                      </a:pPr>
                      <a:r>
                        <a:rPr lang="zh-CN" sz="1200" kern="100">
                          <a:latin typeface="Times New Roman" panose="02020603050405020304"/>
                          <a:ea typeface="宋体" panose="02010600030101010101" pitchFamily="2" charset="-122"/>
                          <a:cs typeface="Times New Roman" panose="02020603050405020304"/>
                        </a:rPr>
                        <a:t>列出当前用户可执行与无法执行的命令</a:t>
                      </a:r>
                      <a:endParaRPr lang="zh-CN" sz="1200" kern="100">
                        <a:latin typeface="Times New Roman" panose="02020603050405020304"/>
                        <a:ea typeface="宋体" panose="02010600030101010101" pitchFamily="2" charset="-122"/>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5303">
                <a:tc>
                  <a:txBody>
                    <a:bodyPr/>
                    <a:lstStyle/>
                    <a:p>
                      <a:pPr indent="266700" algn="ctr">
                        <a:lnSpc>
                          <a:spcPts val="1400"/>
                        </a:lnSpc>
                        <a:spcAft>
                          <a:spcPts val="0"/>
                        </a:spcAft>
                      </a:pPr>
                      <a:r>
                        <a:rPr lang="en-US" sz="1200" kern="100">
                          <a:latin typeface="Times New Roman" panose="02020603050405020304"/>
                          <a:ea typeface="宋体" panose="02010600030101010101" pitchFamily="2" charset="-122"/>
                          <a:cs typeface="Times New Roman" panose="02020603050405020304"/>
                        </a:rPr>
                        <a:t>-h</a:t>
                      </a:r>
                      <a:endParaRPr lang="zh-CN" sz="1200" kern="100">
                        <a:latin typeface="Times New Roman" panose="02020603050405020304"/>
                        <a:ea typeface="宋体" panose="02010600030101010101" pitchFamily="2" charset="-122"/>
                        <a:cs typeface="Times New Roman" panose="02020603050405020304"/>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lnSpc>
                          <a:spcPts val="1400"/>
                        </a:lnSpc>
                        <a:spcAft>
                          <a:spcPts val="0"/>
                        </a:spcAft>
                      </a:pPr>
                      <a:r>
                        <a:rPr lang="zh-CN" sz="1200" kern="100">
                          <a:latin typeface="Times New Roman" panose="02020603050405020304"/>
                          <a:ea typeface="宋体" panose="02010600030101010101" pitchFamily="2" charset="-122"/>
                          <a:cs typeface="Times New Roman" panose="02020603050405020304"/>
                        </a:rPr>
                        <a:t>显示版本编号及指令的使用方式说明</a:t>
                      </a:r>
                      <a:endParaRPr lang="zh-CN" sz="1200" kern="100">
                        <a:latin typeface="Times New Roman" panose="02020603050405020304"/>
                        <a:ea typeface="宋体" panose="02010600030101010101" pitchFamily="2" charset="-122"/>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5303">
                <a:tc>
                  <a:txBody>
                    <a:bodyPr/>
                    <a:lstStyle/>
                    <a:p>
                      <a:pPr indent="266700" algn="ctr">
                        <a:lnSpc>
                          <a:spcPts val="1400"/>
                        </a:lnSpc>
                        <a:spcAft>
                          <a:spcPts val="0"/>
                        </a:spcAft>
                      </a:pPr>
                      <a:r>
                        <a:rPr lang="en-US" sz="1200" kern="100">
                          <a:latin typeface="Times New Roman" panose="02020603050405020304"/>
                          <a:ea typeface="宋体" panose="02010600030101010101" pitchFamily="2" charset="-122"/>
                          <a:cs typeface="Times New Roman" panose="02020603050405020304"/>
                        </a:rPr>
                        <a:t>-H</a:t>
                      </a:r>
                      <a:endParaRPr lang="zh-CN" sz="1200" kern="100">
                        <a:latin typeface="Times New Roman" panose="02020603050405020304"/>
                        <a:ea typeface="宋体" panose="02010600030101010101" pitchFamily="2" charset="-122"/>
                        <a:cs typeface="Times New Roman" panose="02020603050405020304"/>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lnSpc>
                          <a:spcPts val="1400"/>
                        </a:lnSpc>
                        <a:spcAft>
                          <a:spcPts val="0"/>
                        </a:spcAft>
                      </a:pPr>
                      <a:r>
                        <a:rPr lang="zh-CN" sz="1200" kern="100">
                          <a:latin typeface="Times New Roman" panose="02020603050405020304"/>
                          <a:ea typeface="宋体" panose="02010600030101010101" pitchFamily="2" charset="-122"/>
                          <a:cs typeface="Times New Roman" panose="02020603050405020304"/>
                        </a:rPr>
                        <a:t>将环境变量中的</a:t>
                      </a:r>
                      <a:r>
                        <a:rPr lang="en-US" sz="1200" kern="100">
                          <a:latin typeface="Times New Roman" panose="02020603050405020304"/>
                          <a:ea typeface="宋体" panose="02010600030101010101" pitchFamily="2" charset="-122"/>
                          <a:cs typeface="Times New Roman" panose="02020603050405020304"/>
                        </a:rPr>
                        <a:t>HOME</a:t>
                      </a:r>
                      <a:r>
                        <a:rPr lang="zh-CN" sz="1200" kern="100">
                          <a:latin typeface="Times New Roman" panose="02020603050405020304"/>
                          <a:ea typeface="宋体" panose="02010600030101010101" pitchFamily="2" charset="-122"/>
                          <a:cs typeface="Times New Roman" panose="02020603050405020304"/>
                        </a:rPr>
                        <a:t>（用户主目录）指定为要变更身份的用户主目录</a:t>
                      </a:r>
                      <a:endParaRPr lang="zh-CN" sz="1200" kern="100">
                        <a:latin typeface="Times New Roman" panose="02020603050405020304"/>
                        <a:ea typeface="宋体" panose="02010600030101010101" pitchFamily="2" charset="-122"/>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5303">
                <a:tc>
                  <a:txBody>
                    <a:bodyPr/>
                    <a:lstStyle/>
                    <a:p>
                      <a:pPr indent="266700" algn="ctr">
                        <a:lnSpc>
                          <a:spcPts val="1400"/>
                        </a:lnSpc>
                        <a:spcAft>
                          <a:spcPts val="0"/>
                        </a:spcAft>
                      </a:pPr>
                      <a:r>
                        <a:rPr lang="en-US" sz="1200" kern="100">
                          <a:latin typeface="Times New Roman" panose="02020603050405020304"/>
                          <a:ea typeface="宋体" panose="02010600030101010101" pitchFamily="2" charset="-122"/>
                          <a:cs typeface="Times New Roman" panose="02020603050405020304"/>
                        </a:rPr>
                        <a:t>-k</a:t>
                      </a:r>
                      <a:endParaRPr lang="zh-CN" sz="1200" kern="100">
                        <a:latin typeface="Times New Roman" panose="02020603050405020304"/>
                        <a:ea typeface="宋体" panose="02010600030101010101" pitchFamily="2" charset="-122"/>
                        <a:cs typeface="Times New Roman" panose="02020603050405020304"/>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lnSpc>
                          <a:spcPts val="1400"/>
                        </a:lnSpc>
                        <a:spcAft>
                          <a:spcPts val="0"/>
                        </a:spcAft>
                      </a:pPr>
                      <a:r>
                        <a:rPr lang="zh-CN" sz="1200" kern="100">
                          <a:latin typeface="Times New Roman" panose="02020603050405020304"/>
                          <a:ea typeface="宋体" panose="02010600030101010101" pitchFamily="2" charset="-122"/>
                          <a:cs typeface="Times New Roman" panose="02020603050405020304"/>
                        </a:rPr>
                        <a:t>不论有没有超过</a:t>
                      </a:r>
                      <a:r>
                        <a:rPr lang="en-US" sz="1200" kern="100">
                          <a:latin typeface="Times New Roman" panose="02020603050405020304"/>
                          <a:ea typeface="宋体" panose="02010600030101010101" pitchFamily="2" charset="-122"/>
                          <a:cs typeface="Times New Roman" panose="02020603050405020304"/>
                        </a:rPr>
                        <a:t>N</a:t>
                      </a:r>
                      <a:r>
                        <a:rPr lang="zh-CN" sz="1200" kern="100">
                          <a:latin typeface="Times New Roman" panose="02020603050405020304"/>
                          <a:ea typeface="宋体" panose="02010600030101010101" pitchFamily="2" charset="-122"/>
                          <a:cs typeface="Times New Roman" panose="02020603050405020304"/>
                        </a:rPr>
                        <a:t>分钟，强迫用户在下一次执行</a:t>
                      </a:r>
                      <a:r>
                        <a:rPr lang="en-US" sz="1200" kern="100">
                          <a:latin typeface="Times New Roman" panose="02020603050405020304"/>
                          <a:ea typeface="宋体" panose="02010600030101010101" pitchFamily="2" charset="-122"/>
                          <a:cs typeface="Times New Roman" panose="02020603050405020304"/>
                        </a:rPr>
                        <a:t>sudo</a:t>
                      </a:r>
                      <a:r>
                        <a:rPr lang="zh-CN" sz="1200" kern="100">
                          <a:latin typeface="Times New Roman" panose="02020603050405020304"/>
                          <a:ea typeface="宋体" panose="02010600030101010101" pitchFamily="2" charset="-122"/>
                          <a:cs typeface="Times New Roman" panose="02020603050405020304"/>
                        </a:rPr>
                        <a:t>时提示输入密码</a:t>
                      </a:r>
                      <a:endParaRPr lang="zh-CN" sz="1200" kern="100">
                        <a:latin typeface="Times New Roman" panose="02020603050405020304"/>
                        <a:ea typeface="宋体" panose="02010600030101010101" pitchFamily="2" charset="-122"/>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5303">
                <a:tc>
                  <a:txBody>
                    <a:bodyPr/>
                    <a:lstStyle/>
                    <a:p>
                      <a:pPr indent="266700" algn="ctr">
                        <a:lnSpc>
                          <a:spcPts val="1400"/>
                        </a:lnSpc>
                        <a:spcAft>
                          <a:spcPts val="0"/>
                        </a:spcAft>
                      </a:pPr>
                      <a:r>
                        <a:rPr lang="en-US" sz="1200" kern="100">
                          <a:latin typeface="Times New Roman" panose="02020603050405020304"/>
                          <a:ea typeface="宋体" panose="02010600030101010101" pitchFamily="2" charset="-122"/>
                          <a:cs typeface="Times New Roman" panose="02020603050405020304"/>
                        </a:rPr>
                        <a:t>-v</a:t>
                      </a:r>
                      <a:endParaRPr lang="zh-CN" sz="1200" kern="100">
                        <a:latin typeface="Times New Roman" panose="02020603050405020304"/>
                        <a:ea typeface="宋体" panose="02010600030101010101" pitchFamily="2" charset="-122"/>
                        <a:cs typeface="Times New Roman" panose="02020603050405020304"/>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lnSpc>
                          <a:spcPts val="1400"/>
                        </a:lnSpc>
                        <a:spcAft>
                          <a:spcPts val="0"/>
                        </a:spcAft>
                      </a:pPr>
                      <a:r>
                        <a:rPr lang="zh-CN" sz="1200" kern="100">
                          <a:latin typeface="Times New Roman" panose="02020603050405020304"/>
                          <a:ea typeface="宋体" panose="02010600030101010101" pitchFamily="2" charset="-122"/>
                          <a:cs typeface="Times New Roman" panose="02020603050405020304"/>
                        </a:rPr>
                        <a:t>延长用户密码有效时间（</a:t>
                      </a:r>
                      <a:r>
                        <a:rPr lang="en-US" sz="1200" kern="100">
                          <a:latin typeface="Times New Roman" panose="02020603050405020304"/>
                          <a:ea typeface="宋体" panose="02010600030101010101" pitchFamily="2" charset="-122"/>
                          <a:cs typeface="Times New Roman" panose="02020603050405020304"/>
                        </a:rPr>
                        <a:t>5</a:t>
                      </a:r>
                      <a:r>
                        <a:rPr lang="zh-CN" sz="1200" kern="100">
                          <a:latin typeface="Times New Roman" panose="02020603050405020304"/>
                          <a:ea typeface="宋体" panose="02010600030101010101" pitchFamily="2" charset="-122"/>
                          <a:cs typeface="Times New Roman" panose="02020603050405020304"/>
                        </a:rPr>
                        <a:t>分钟）</a:t>
                      </a:r>
                      <a:endParaRPr lang="zh-CN" sz="1200" kern="100">
                        <a:latin typeface="Times New Roman" panose="02020603050405020304"/>
                        <a:ea typeface="宋体" panose="02010600030101010101" pitchFamily="2" charset="-122"/>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5303">
                <a:tc>
                  <a:txBody>
                    <a:bodyPr/>
                    <a:lstStyle/>
                    <a:p>
                      <a:pPr indent="266700" algn="ctr">
                        <a:lnSpc>
                          <a:spcPts val="1400"/>
                        </a:lnSpc>
                        <a:spcAft>
                          <a:spcPts val="0"/>
                        </a:spcAft>
                      </a:pPr>
                      <a:r>
                        <a:rPr lang="en-US" sz="1200" kern="100">
                          <a:latin typeface="Times New Roman" panose="02020603050405020304"/>
                          <a:ea typeface="宋体" panose="02010600030101010101" pitchFamily="2" charset="-122"/>
                          <a:cs typeface="Times New Roman" panose="02020603050405020304"/>
                        </a:rPr>
                        <a:t>-k</a:t>
                      </a:r>
                      <a:endParaRPr lang="zh-CN" sz="1200" kern="100">
                        <a:latin typeface="Times New Roman" panose="02020603050405020304"/>
                        <a:ea typeface="宋体" panose="02010600030101010101" pitchFamily="2" charset="-122"/>
                        <a:cs typeface="Times New Roman" panose="02020603050405020304"/>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lnSpc>
                          <a:spcPts val="1400"/>
                        </a:lnSpc>
                        <a:spcAft>
                          <a:spcPts val="0"/>
                        </a:spcAft>
                      </a:pPr>
                      <a:r>
                        <a:rPr lang="zh-CN" sz="1200" kern="100">
                          <a:latin typeface="Times New Roman" panose="02020603050405020304"/>
                          <a:ea typeface="宋体" panose="02010600030101010101" pitchFamily="2" charset="-122"/>
                          <a:cs typeface="Times New Roman" panose="02020603050405020304"/>
                        </a:rPr>
                        <a:t>将会强迫使用者在下一次执行</a:t>
                      </a:r>
                      <a:r>
                        <a:rPr lang="en-US" sz="1200" kern="100">
                          <a:latin typeface="Times New Roman" panose="02020603050405020304"/>
                          <a:ea typeface="宋体" panose="02010600030101010101" pitchFamily="2" charset="-122"/>
                          <a:cs typeface="Times New Roman" panose="02020603050405020304"/>
                        </a:rPr>
                        <a:t>sudo</a:t>
                      </a:r>
                      <a:r>
                        <a:rPr lang="zh-CN" sz="1200" kern="100">
                          <a:latin typeface="Times New Roman" panose="02020603050405020304"/>
                          <a:ea typeface="宋体" panose="02010600030101010101" pitchFamily="2" charset="-122"/>
                          <a:cs typeface="Times New Roman" panose="02020603050405020304"/>
                        </a:rPr>
                        <a:t>时输入密码（不论有没有超过</a:t>
                      </a:r>
                      <a:r>
                        <a:rPr lang="en-US" sz="1200" kern="100">
                          <a:latin typeface="Times New Roman" panose="02020603050405020304"/>
                          <a:ea typeface="宋体" panose="02010600030101010101" pitchFamily="2" charset="-122"/>
                          <a:cs typeface="Times New Roman" panose="02020603050405020304"/>
                        </a:rPr>
                        <a:t>N</a:t>
                      </a:r>
                      <a:r>
                        <a:rPr lang="zh-CN" sz="1200" kern="100">
                          <a:latin typeface="Times New Roman" panose="02020603050405020304"/>
                          <a:ea typeface="宋体" panose="02010600030101010101" pitchFamily="2" charset="-122"/>
                          <a:cs typeface="Times New Roman" panose="02020603050405020304"/>
                        </a:rPr>
                        <a:t>分钟）</a:t>
                      </a:r>
                      <a:endParaRPr lang="zh-CN" sz="1200" kern="100">
                        <a:latin typeface="Times New Roman" panose="02020603050405020304"/>
                        <a:ea typeface="宋体" panose="02010600030101010101" pitchFamily="2" charset="-122"/>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5303">
                <a:tc>
                  <a:txBody>
                    <a:bodyPr/>
                    <a:lstStyle/>
                    <a:p>
                      <a:pPr indent="266700" algn="ctr">
                        <a:lnSpc>
                          <a:spcPts val="1400"/>
                        </a:lnSpc>
                        <a:spcAft>
                          <a:spcPts val="0"/>
                        </a:spcAft>
                      </a:pPr>
                      <a:r>
                        <a:rPr lang="en-US" sz="1200" kern="100">
                          <a:latin typeface="Times New Roman" panose="02020603050405020304"/>
                          <a:ea typeface="宋体" panose="02010600030101010101" pitchFamily="2" charset="-122"/>
                          <a:cs typeface="Times New Roman" panose="02020603050405020304"/>
                        </a:rPr>
                        <a:t>-s  </a:t>
                      </a:r>
                      <a:r>
                        <a:rPr lang="en-US" sz="1200" u="sng" kern="100">
                          <a:latin typeface="Times New Roman" panose="02020603050405020304"/>
                          <a:ea typeface="宋体" panose="02010600030101010101" pitchFamily="2" charset="-122"/>
                          <a:cs typeface="Times New Roman" panose="02020603050405020304"/>
                        </a:rPr>
                        <a:t>shell</a:t>
                      </a:r>
                      <a:endParaRPr lang="zh-CN" sz="1200" kern="100">
                        <a:latin typeface="Times New Roman" panose="02020603050405020304"/>
                        <a:ea typeface="宋体" panose="02010600030101010101" pitchFamily="2" charset="-122"/>
                        <a:cs typeface="Times New Roman" panose="02020603050405020304"/>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lnSpc>
                          <a:spcPts val="1400"/>
                        </a:lnSpc>
                        <a:spcAft>
                          <a:spcPts val="0"/>
                        </a:spcAft>
                      </a:pPr>
                      <a:r>
                        <a:rPr lang="zh-CN" sz="1200" kern="100">
                          <a:latin typeface="Times New Roman" panose="02020603050405020304"/>
                          <a:ea typeface="宋体" panose="02010600030101010101" pitchFamily="2" charset="-122"/>
                          <a:cs typeface="Times New Roman" panose="02020603050405020304"/>
                        </a:rPr>
                        <a:t>执行环指定的</a:t>
                      </a:r>
                      <a:r>
                        <a:rPr lang="en-US" sz="1200" kern="100">
                          <a:latin typeface="Times New Roman" panose="02020603050405020304"/>
                          <a:ea typeface="宋体" panose="02010600030101010101" pitchFamily="2" charset="-122"/>
                          <a:cs typeface="Times New Roman" panose="02020603050405020304"/>
                        </a:rPr>
                        <a:t>shell</a:t>
                      </a:r>
                      <a:endParaRPr lang="zh-CN" sz="1200" kern="100">
                        <a:latin typeface="Times New Roman" panose="02020603050405020304"/>
                        <a:ea typeface="宋体" panose="02010600030101010101" pitchFamily="2" charset="-122"/>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5303">
                <a:tc>
                  <a:txBody>
                    <a:bodyPr/>
                    <a:lstStyle/>
                    <a:p>
                      <a:pPr indent="266700" algn="ctr">
                        <a:lnSpc>
                          <a:spcPts val="1400"/>
                        </a:lnSpc>
                        <a:spcAft>
                          <a:spcPts val="0"/>
                        </a:spcAft>
                      </a:pPr>
                      <a:r>
                        <a:rPr lang="en-US" sz="1200" kern="100">
                          <a:latin typeface="Times New Roman" panose="02020603050405020304"/>
                          <a:ea typeface="宋体" panose="02010600030101010101" pitchFamily="2" charset="-122"/>
                          <a:cs typeface="Times New Roman" panose="02020603050405020304"/>
                        </a:rPr>
                        <a:t>-V</a:t>
                      </a:r>
                      <a:endParaRPr lang="zh-CN" sz="1200" kern="100">
                        <a:latin typeface="Times New Roman" panose="02020603050405020304"/>
                        <a:ea typeface="宋体" panose="02010600030101010101" pitchFamily="2" charset="-122"/>
                        <a:cs typeface="Times New Roman" panose="02020603050405020304"/>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lnSpc>
                          <a:spcPts val="1400"/>
                        </a:lnSpc>
                        <a:spcAft>
                          <a:spcPts val="0"/>
                        </a:spcAft>
                      </a:pPr>
                      <a:r>
                        <a:rPr lang="zh-CN" sz="1200" kern="100" dirty="0">
                          <a:latin typeface="Times New Roman" panose="02020603050405020304"/>
                          <a:ea typeface="宋体" panose="02010600030101010101" pitchFamily="2" charset="-122"/>
                          <a:cs typeface="Times New Roman" panose="02020603050405020304"/>
                        </a:rPr>
                        <a:t>显示版本编号</a:t>
                      </a:r>
                      <a:endParaRPr lang="zh-CN" sz="1200" kern="100" dirty="0">
                        <a:latin typeface="Times New Roman" panose="02020603050405020304"/>
                        <a:ea typeface="宋体" panose="02010600030101010101" pitchFamily="2" charset="-122"/>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Box 2"/>
          <p:cNvSpPr txBox="1"/>
          <p:nvPr/>
        </p:nvSpPr>
        <p:spPr>
          <a:xfrm>
            <a:off x="107950" y="1517650"/>
            <a:ext cx="8215313" cy="5170488"/>
          </a:xfrm>
          <a:prstGeom prst="rect">
            <a:avLst/>
          </a:prstGeom>
          <a:noFill/>
        </p:spPr>
        <p:txBody>
          <a:bodyPr>
            <a:spAutoFit/>
          </a:bodyPr>
          <a:lstStyle/>
          <a:p>
            <a:pPr marL="0" marR="0" lvl="0" indent="446405" algn="l" defTabSz="914400" rtl="0" eaLnBrk="1" fontAlgn="auto" latinLnBrk="0" hangingPunct="1">
              <a:lnSpc>
                <a:spcPct val="120000"/>
              </a:lnSpc>
              <a:spcBef>
                <a:spcPts val="0"/>
              </a:spcBef>
              <a:spcAft>
                <a:spcPts val="0"/>
              </a:spcAft>
              <a:buClrTx/>
              <a:buSzTx/>
              <a:buFontTx/>
              <a:buNone/>
              <a:defRPr/>
            </a:pPr>
            <a:r>
              <a:rPr kumimoji="0" lang="en-US" altLang="zh-CN" sz="2000" b="1" i="0" u="none" strike="noStrike" kern="1200" cap="none" spc="0" normalizeH="0" baseline="0" noProof="0" dirty="0">
                <a:ln>
                  <a:noFill/>
                </a:ln>
                <a:solidFill>
                  <a:srgbClr val="FF0000"/>
                </a:solidFill>
                <a:effectLst/>
                <a:uLnTx/>
                <a:uFillTx/>
                <a:latin typeface="黑体" panose="02010609060101010101" pitchFamily="49" charset="-122"/>
                <a:ea typeface="黑体" panose="02010609060101010101" pitchFamily="49" charset="-122"/>
                <a:cs typeface="+mn-cs"/>
              </a:rPr>
              <a:t>【</a:t>
            </a:r>
            <a:r>
              <a:rPr kumimoji="0" lang="zh-CN" altLang="en-US" sz="2000" b="1" i="0" u="none" strike="noStrike" kern="1200" cap="none" spc="0" normalizeH="0" baseline="0" noProof="0" dirty="0">
                <a:ln>
                  <a:noFill/>
                </a:ln>
                <a:solidFill>
                  <a:srgbClr val="FF0000"/>
                </a:solidFill>
                <a:effectLst/>
                <a:uLnTx/>
                <a:uFillTx/>
                <a:latin typeface="黑体" panose="02010609060101010101" pitchFamily="49" charset="-122"/>
                <a:ea typeface="黑体" panose="02010609060101010101" pitchFamily="49" charset="-122"/>
                <a:cs typeface="+mn-cs"/>
              </a:rPr>
              <a:t>例</a:t>
            </a:r>
            <a:r>
              <a:rPr kumimoji="0" lang="en-US" altLang="zh-CN" sz="2000" b="1" i="0" u="none" strike="noStrike" kern="1200" cap="none" spc="0" normalizeH="0" baseline="0" noProof="0" dirty="0">
                <a:ln>
                  <a:noFill/>
                </a:ln>
                <a:solidFill>
                  <a:srgbClr val="FF0000"/>
                </a:solidFill>
                <a:effectLst/>
                <a:uLnTx/>
                <a:uFillTx/>
                <a:latin typeface="黑体" panose="02010609060101010101" pitchFamily="49" charset="-122"/>
                <a:ea typeface="黑体" panose="02010609060101010101" pitchFamily="49" charset="-122"/>
                <a:cs typeface="+mn-cs"/>
              </a:rPr>
              <a:t>】  </a:t>
            </a:r>
            <a:r>
              <a:rPr kumimoji="0" lang="zh-CN" altLang="en-US" sz="2000" b="1"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rPr>
              <a:t>在命令终端下安装</a:t>
            </a:r>
            <a:r>
              <a:rPr kumimoji="0" lang="fr-FR" sz="2000" b="1"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rPr>
              <a:t>vim</a:t>
            </a:r>
            <a:r>
              <a:rPr kumimoji="0" lang="zh-CN" altLang="en-US" sz="2000" b="1"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rPr>
              <a:t>编辑器。</a:t>
            </a:r>
            <a:endParaRPr kumimoji="0" lang="zh-CN" altLang="en-US" sz="2000" b="1"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endParaRPr>
          </a:p>
          <a:p>
            <a:pPr marL="0" marR="0" lvl="0" indent="446405" algn="l" defTabSz="914400" rtl="0" eaLnBrk="1" fontAlgn="auto" latinLnBrk="0" hangingPunct="1">
              <a:lnSpc>
                <a:spcPct val="120000"/>
              </a:lnSpc>
              <a:spcBef>
                <a:spcPts val="0"/>
              </a:spcBef>
              <a:spcAft>
                <a:spcPts val="0"/>
              </a:spcAft>
              <a:buClrTx/>
              <a:buSzTx/>
              <a:buFontTx/>
              <a:buNone/>
              <a:defRPr/>
            </a:pPr>
            <a:r>
              <a:rPr kumimoji="0" lang="zh-CN" altLang="en-US" sz="2000" b="1"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rPr>
              <a:t>命令及系统显示信息如下：</a:t>
            </a:r>
            <a:endParaRPr kumimoji="0" lang="zh-CN" altLang="en-US" sz="2000" b="1"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endParaRPr>
          </a:p>
          <a:p>
            <a:pPr marL="0" marR="0" lvl="0" indent="446405" algn="l" defTabSz="914400" rtl="0" eaLnBrk="1" fontAlgn="auto" latinLnBrk="0" hangingPunct="1">
              <a:lnSpc>
                <a:spcPct val="120000"/>
              </a:lnSpc>
              <a:spcBef>
                <a:spcPts val="0"/>
              </a:spcBef>
              <a:spcAft>
                <a:spcPts val="0"/>
              </a:spcAft>
              <a:buClrTx/>
              <a:buSzTx/>
              <a:buFontTx/>
              <a:buNone/>
              <a:defRPr/>
            </a:pPr>
            <a:r>
              <a:rPr kumimoji="0" lang="en-US" sz="2000" b="1" i="0" u="none" strike="noStrike" kern="1200" cap="none" spc="0" normalizeH="0" baseline="0" noProof="0" dirty="0" err="1">
                <a:ln>
                  <a:noFill/>
                </a:ln>
                <a:solidFill>
                  <a:schemeClr val="tx1"/>
                </a:solidFill>
                <a:effectLst/>
                <a:uLnTx/>
                <a:uFillTx/>
                <a:latin typeface="黑体" panose="02010609060101010101" pitchFamily="49" charset="-122"/>
                <a:ea typeface="黑体" panose="02010609060101010101" pitchFamily="49" charset="-122"/>
                <a:cs typeface="+mn-cs"/>
              </a:rPr>
              <a:t>user@ubuntu</a:t>
            </a:r>
            <a:r>
              <a:rPr kumimoji="0" lang="en-US" sz="2000" b="1"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rPr>
              <a:t>:~$ </a:t>
            </a:r>
            <a:r>
              <a:rPr kumimoji="0" lang="en-US" sz="2000" b="1" i="0" u="none" strike="noStrike" kern="1200" cap="none" spc="0" normalizeH="0" baseline="0" noProof="0" dirty="0" err="1">
                <a:ln>
                  <a:noFill/>
                </a:ln>
                <a:solidFill>
                  <a:schemeClr val="tx1"/>
                </a:solidFill>
                <a:effectLst/>
                <a:uLnTx/>
                <a:uFillTx/>
                <a:latin typeface="黑体" panose="02010609060101010101" pitchFamily="49" charset="-122"/>
                <a:ea typeface="黑体" panose="02010609060101010101" pitchFamily="49" charset="-122"/>
                <a:cs typeface="+mn-cs"/>
              </a:rPr>
              <a:t>sudo</a:t>
            </a:r>
            <a:r>
              <a:rPr kumimoji="0" lang="en-US" sz="2000" b="1"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rPr>
              <a:t> apt-get install vim</a:t>
            </a:r>
            <a:endParaRPr kumimoji="0" lang="zh-CN" altLang="en-US" sz="2000" b="1"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endParaRPr>
          </a:p>
          <a:p>
            <a:pPr marL="0" marR="0" lvl="0" indent="446405" algn="l" defTabSz="914400" rtl="0" eaLnBrk="1" fontAlgn="auto" latinLnBrk="0" hangingPunct="1">
              <a:lnSpc>
                <a:spcPct val="120000"/>
              </a:lnSpc>
              <a:spcBef>
                <a:spcPts val="0"/>
              </a:spcBef>
              <a:spcAft>
                <a:spcPts val="0"/>
              </a:spcAft>
              <a:buClrTx/>
              <a:buSzTx/>
              <a:buFontTx/>
              <a:buNone/>
              <a:defRPr/>
            </a:pPr>
            <a:r>
              <a:rPr kumimoji="0" lang="zh-CN" altLang="en-US" sz="2000" b="1"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rPr>
              <a:t>正在读取软件包列表</a:t>
            </a:r>
            <a:r>
              <a:rPr kumimoji="0" lang="en-US" sz="2000" b="1"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rPr>
              <a:t>... </a:t>
            </a:r>
            <a:r>
              <a:rPr kumimoji="0" lang="zh-CN" altLang="en-US" sz="2000" b="1"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rPr>
              <a:t>完成</a:t>
            </a:r>
            <a:endParaRPr kumimoji="0" lang="zh-CN" altLang="en-US" sz="2000" b="1"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endParaRPr>
          </a:p>
          <a:p>
            <a:pPr marL="0" marR="0" lvl="0" indent="446405" algn="l" defTabSz="914400" rtl="0" eaLnBrk="1" fontAlgn="auto" latinLnBrk="0" hangingPunct="1">
              <a:lnSpc>
                <a:spcPct val="120000"/>
              </a:lnSpc>
              <a:spcBef>
                <a:spcPts val="0"/>
              </a:spcBef>
              <a:spcAft>
                <a:spcPts val="0"/>
              </a:spcAft>
              <a:buClrTx/>
              <a:buSzTx/>
              <a:buFontTx/>
              <a:buNone/>
              <a:defRPr/>
            </a:pPr>
            <a:r>
              <a:rPr kumimoji="0" lang="zh-CN" altLang="en-US" sz="2000" b="1"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rPr>
              <a:t>正在分析软件包的依赖关系树</a:t>
            </a:r>
            <a:r>
              <a:rPr kumimoji="0" lang="en-US" sz="2000" b="1"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rPr>
              <a:t>       </a:t>
            </a:r>
            <a:endParaRPr kumimoji="0" lang="zh-CN" altLang="en-US" sz="2000" b="1"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endParaRPr>
          </a:p>
          <a:p>
            <a:pPr marL="0" marR="0" lvl="0" indent="446405" algn="l" defTabSz="914400" rtl="0" eaLnBrk="1" fontAlgn="auto" latinLnBrk="0" hangingPunct="1">
              <a:lnSpc>
                <a:spcPct val="120000"/>
              </a:lnSpc>
              <a:spcBef>
                <a:spcPts val="0"/>
              </a:spcBef>
              <a:spcAft>
                <a:spcPts val="0"/>
              </a:spcAft>
              <a:buClrTx/>
              <a:buSzTx/>
              <a:buFontTx/>
              <a:buNone/>
              <a:defRPr/>
            </a:pPr>
            <a:r>
              <a:rPr kumimoji="0" lang="zh-CN" altLang="en-US" sz="2000" b="1"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rPr>
              <a:t>正在读取状态信息</a:t>
            </a:r>
            <a:r>
              <a:rPr kumimoji="0" lang="en-US" sz="2000" b="1"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rPr>
              <a:t>... </a:t>
            </a:r>
            <a:r>
              <a:rPr kumimoji="0" lang="zh-CN" altLang="en-US" sz="2000" b="1"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rPr>
              <a:t>完成</a:t>
            </a:r>
            <a:r>
              <a:rPr kumimoji="0" lang="en-US" sz="2000" b="1"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rPr>
              <a:t>       </a:t>
            </a:r>
            <a:endParaRPr kumimoji="0" lang="zh-CN" altLang="en-US" sz="2000" b="1"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endParaRPr>
          </a:p>
          <a:p>
            <a:pPr marL="0" marR="0" lvl="0" indent="446405" algn="l" defTabSz="914400" rtl="0" eaLnBrk="1" fontAlgn="auto" latinLnBrk="0" hangingPunct="1">
              <a:lnSpc>
                <a:spcPct val="120000"/>
              </a:lnSpc>
              <a:spcBef>
                <a:spcPts val="0"/>
              </a:spcBef>
              <a:spcAft>
                <a:spcPts val="0"/>
              </a:spcAft>
              <a:buClrTx/>
              <a:buSzTx/>
              <a:buFontTx/>
              <a:buNone/>
              <a:defRPr/>
            </a:pPr>
            <a:r>
              <a:rPr kumimoji="0" lang="zh-CN" altLang="en-US" sz="2000" b="1"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rPr>
              <a:t>下列软件包是自动安装的并且现在不再使用了：</a:t>
            </a:r>
            <a:endParaRPr kumimoji="0" lang="zh-CN" altLang="en-US" sz="2000" b="1"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endParaRPr>
          </a:p>
          <a:p>
            <a:pPr marL="0" marR="0" lvl="0" indent="446405" algn="l" defTabSz="914400" rtl="0" eaLnBrk="1" fontAlgn="auto" latinLnBrk="0" hangingPunct="1">
              <a:lnSpc>
                <a:spcPct val="120000"/>
              </a:lnSpc>
              <a:spcBef>
                <a:spcPts val="0"/>
              </a:spcBef>
              <a:spcAft>
                <a:spcPts val="0"/>
              </a:spcAft>
              <a:buClrTx/>
              <a:buSzTx/>
              <a:buFontTx/>
              <a:buNone/>
              <a:defRPr/>
            </a:pPr>
            <a:r>
              <a:rPr kumimoji="0" lang="en-US" sz="2000" b="1"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rPr>
              <a:t>linux-headers-2.6.31-14 linux-headers-2.6.31-14-generic</a:t>
            </a:r>
            <a:endParaRPr kumimoji="0" lang="zh-CN" altLang="en-US" sz="2000" b="1"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endParaRPr>
          </a:p>
          <a:p>
            <a:pPr marL="0" marR="0" lvl="0" indent="446405" algn="l" defTabSz="914400" rtl="0" eaLnBrk="1" fontAlgn="auto" latinLnBrk="0" hangingPunct="1">
              <a:lnSpc>
                <a:spcPct val="120000"/>
              </a:lnSpc>
              <a:spcBef>
                <a:spcPts val="0"/>
              </a:spcBef>
              <a:spcAft>
                <a:spcPts val="0"/>
              </a:spcAft>
              <a:buClrTx/>
              <a:buSzTx/>
              <a:buFontTx/>
              <a:buNone/>
              <a:defRPr/>
            </a:pPr>
            <a:r>
              <a:rPr kumimoji="0" lang="zh-CN" altLang="en-US" sz="2000" b="1"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rPr>
              <a:t>使用</a:t>
            </a:r>
            <a:r>
              <a:rPr kumimoji="0" lang="en-US" sz="2000" b="1"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rPr>
              <a:t>'apt-get </a:t>
            </a:r>
            <a:r>
              <a:rPr kumimoji="0" lang="en-US" sz="2000" b="1" i="0" u="none" strike="noStrike" kern="1200" cap="none" spc="0" normalizeH="0" baseline="0" noProof="0" dirty="0" err="1">
                <a:ln>
                  <a:noFill/>
                </a:ln>
                <a:solidFill>
                  <a:schemeClr val="tx1"/>
                </a:solidFill>
                <a:effectLst/>
                <a:uLnTx/>
                <a:uFillTx/>
                <a:latin typeface="黑体" panose="02010609060101010101" pitchFamily="49" charset="-122"/>
                <a:ea typeface="黑体" panose="02010609060101010101" pitchFamily="49" charset="-122"/>
                <a:cs typeface="+mn-cs"/>
              </a:rPr>
              <a:t>autoremove</a:t>
            </a:r>
            <a:r>
              <a:rPr kumimoji="0" lang="en-US" sz="2000" b="1"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rPr>
              <a:t>'</a:t>
            </a:r>
            <a:r>
              <a:rPr kumimoji="0" lang="zh-CN" altLang="en-US" sz="2000" b="1"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rPr>
              <a:t>来删除它们。</a:t>
            </a:r>
            <a:endParaRPr kumimoji="0" lang="zh-CN" altLang="en-US" sz="2000" b="1"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endParaRPr>
          </a:p>
          <a:p>
            <a:pPr marL="0" marR="0" lvl="0" indent="446405" algn="l" defTabSz="914400" rtl="0" eaLnBrk="1" fontAlgn="auto" latinLnBrk="0" hangingPunct="1">
              <a:lnSpc>
                <a:spcPct val="120000"/>
              </a:lnSpc>
              <a:spcBef>
                <a:spcPts val="0"/>
              </a:spcBef>
              <a:spcAft>
                <a:spcPts val="0"/>
              </a:spcAft>
              <a:buClrTx/>
              <a:buSzTx/>
              <a:buFontTx/>
              <a:buNone/>
              <a:defRPr/>
            </a:pPr>
            <a:r>
              <a:rPr kumimoji="0" lang="zh-CN" altLang="en-US" sz="2000" b="1"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rPr>
              <a:t>建议安装的软件包：</a:t>
            </a:r>
            <a:endParaRPr kumimoji="0" lang="zh-CN" altLang="en-US" sz="2000" b="1"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endParaRPr>
          </a:p>
          <a:p>
            <a:pPr marL="0" marR="0" lvl="0" indent="446405" algn="l" defTabSz="914400" rtl="0" eaLnBrk="1" fontAlgn="auto" latinLnBrk="0" hangingPunct="1">
              <a:lnSpc>
                <a:spcPct val="120000"/>
              </a:lnSpc>
              <a:spcBef>
                <a:spcPts val="0"/>
              </a:spcBef>
              <a:spcAft>
                <a:spcPts val="0"/>
              </a:spcAft>
              <a:buClrTx/>
              <a:buSzTx/>
              <a:buFontTx/>
              <a:buNone/>
              <a:defRPr/>
            </a:pPr>
            <a:r>
              <a:rPr kumimoji="0" lang="en-US" sz="2000" b="1" i="0" u="none" strike="noStrike" kern="1200" cap="none" spc="0" normalizeH="0" baseline="0" noProof="0" dirty="0" err="1">
                <a:ln>
                  <a:noFill/>
                </a:ln>
                <a:solidFill>
                  <a:schemeClr val="tx1"/>
                </a:solidFill>
                <a:effectLst/>
                <a:uLnTx/>
                <a:uFillTx/>
                <a:latin typeface="黑体" panose="02010609060101010101" pitchFamily="49" charset="-122"/>
                <a:ea typeface="黑体" panose="02010609060101010101" pitchFamily="49" charset="-122"/>
                <a:cs typeface="+mn-cs"/>
              </a:rPr>
              <a:t>ctags</a:t>
            </a:r>
            <a:r>
              <a:rPr kumimoji="0" lang="en-US" sz="2000" b="1"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rPr>
              <a:t> vim-doc vim-scripts</a:t>
            </a:r>
            <a:endParaRPr kumimoji="0" lang="zh-CN" altLang="en-US" sz="2000" b="1"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endParaRPr>
          </a:p>
          <a:p>
            <a:pPr marL="0" marR="0" lvl="0" indent="446405" algn="l" defTabSz="914400" rtl="0" eaLnBrk="1" fontAlgn="auto" latinLnBrk="0" hangingPunct="1">
              <a:lnSpc>
                <a:spcPct val="120000"/>
              </a:lnSpc>
              <a:spcBef>
                <a:spcPts val="0"/>
              </a:spcBef>
              <a:spcAft>
                <a:spcPts val="0"/>
              </a:spcAft>
              <a:buClrTx/>
              <a:buSzTx/>
              <a:buFontTx/>
              <a:buNone/>
              <a:defRPr/>
            </a:pPr>
            <a:r>
              <a:rPr kumimoji="0" lang="en-US" sz="2000" b="1"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rPr>
              <a:t>…</a:t>
            </a:r>
            <a:endParaRPr kumimoji="0" lang="zh-CN" altLang="en-US" sz="2000" b="1"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endParaRPr>
          </a:p>
          <a:p>
            <a:pPr marL="0" marR="0" lvl="0" indent="446405" algn="l" defTabSz="914400" rtl="0" eaLnBrk="1" fontAlgn="auto" latinLnBrk="0" hangingPunct="1">
              <a:lnSpc>
                <a:spcPct val="120000"/>
              </a:lnSpc>
              <a:spcBef>
                <a:spcPts val="0"/>
              </a:spcBef>
              <a:spcAft>
                <a:spcPts val="0"/>
              </a:spcAft>
              <a:buClrTx/>
              <a:buSzTx/>
              <a:buFontTx/>
              <a:buNone/>
              <a:defRPr/>
            </a:pPr>
            <a:r>
              <a:rPr kumimoji="0" lang="en-US" sz="2000" b="1" i="0" u="none" strike="noStrike" kern="1200" cap="none" spc="0" normalizeH="0" baseline="0" noProof="0" dirty="0" err="1">
                <a:ln>
                  <a:noFill/>
                </a:ln>
                <a:solidFill>
                  <a:schemeClr val="tx1"/>
                </a:solidFill>
                <a:effectLst/>
                <a:uLnTx/>
                <a:uFillTx/>
                <a:latin typeface="黑体" panose="02010609060101010101" pitchFamily="49" charset="-122"/>
                <a:ea typeface="黑体" panose="02010609060101010101" pitchFamily="49" charset="-122"/>
                <a:cs typeface="+mn-cs"/>
              </a:rPr>
              <a:t>user@ubuntu</a:t>
            </a:r>
            <a:r>
              <a:rPr kumimoji="0" lang="en-US" sz="2000" b="1"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rPr>
              <a:t>:~$ </a:t>
            </a:r>
            <a:endParaRPr kumimoji="0" lang="zh-CN" altLang="en-US" sz="2000" b="1"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Box 2"/>
          <p:cNvSpPr txBox="1"/>
          <p:nvPr/>
        </p:nvSpPr>
        <p:spPr>
          <a:xfrm>
            <a:off x="611188" y="930275"/>
            <a:ext cx="8143875" cy="2892425"/>
          </a:xfrm>
          <a:prstGeom prst="rect">
            <a:avLst/>
          </a:prstGeom>
          <a:noFill/>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rPr>
              <a:t>7</a:t>
            </a:r>
            <a:r>
              <a:rPr kumimoji="0" lang="zh-CN" altLang="en-US" sz="2400" b="1"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rPr>
              <a:t>）添加用户组命令</a:t>
            </a:r>
            <a:r>
              <a:rPr kumimoji="0" lang="en-US" sz="2400" b="1" i="0" u="none" strike="noStrike" kern="1200" cap="none" spc="0" normalizeH="0" baseline="0" noProof="0" dirty="0" err="1">
                <a:ln>
                  <a:noFill/>
                </a:ln>
                <a:solidFill>
                  <a:srgbClr val="FF0000"/>
                </a:solidFill>
                <a:effectLst/>
                <a:uLnTx/>
                <a:uFillTx/>
                <a:latin typeface="黑体" panose="02010609060101010101" pitchFamily="49" charset="-122"/>
                <a:ea typeface="黑体" panose="02010609060101010101" pitchFamily="49" charset="-122"/>
                <a:cs typeface="+mn-cs"/>
              </a:rPr>
              <a:t>groupadd</a:t>
            </a:r>
            <a:endParaRPr kumimoji="0" lang="zh-CN" altLang="en-US" sz="2400" b="1" i="0" u="none" strike="noStrike" kern="1200" cap="none" spc="0" normalizeH="0" baseline="0" noProof="0" dirty="0">
              <a:ln>
                <a:noFill/>
              </a:ln>
              <a:solidFill>
                <a:srgbClr val="FF0000"/>
              </a:solidFill>
              <a:effectLst/>
              <a:uLnTx/>
              <a:uFillTx/>
              <a:latin typeface="黑体" panose="02010609060101010101" pitchFamily="49" charset="-122"/>
              <a:ea typeface="黑体" panose="02010609060101010101" pitchFamily="49" charset="-122"/>
              <a:cs typeface="+mn-cs"/>
            </a:endParaRPr>
          </a:p>
          <a:p>
            <a:pPr marL="0" marR="0" lvl="0" indent="446405" algn="l" defTabSz="914400" rtl="0" eaLnBrk="1" fontAlgn="auto" latinLnBrk="0" hangingPunct="1">
              <a:lnSpc>
                <a:spcPct val="100000"/>
              </a:lnSpc>
              <a:spcBef>
                <a:spcPts val="0"/>
              </a:spcBef>
              <a:spcAft>
                <a:spcPts val="0"/>
              </a:spcAft>
              <a:buClrTx/>
              <a:buSzTx/>
              <a:buFontTx/>
              <a:buNone/>
              <a:defRPr/>
            </a:pPr>
            <a:r>
              <a:rPr kumimoji="0" lang="fr-FR" sz="2000" b="1"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rPr>
              <a:t>groupadd</a:t>
            </a:r>
            <a:r>
              <a:rPr kumimoji="0" lang="zh-CN" altLang="en-US" sz="2000" b="1"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rPr>
              <a:t>命令主要用于添加组。</a:t>
            </a:r>
            <a:endParaRPr kumimoji="0" lang="zh-CN" altLang="en-US" sz="2000" b="1"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endParaRPr>
          </a:p>
          <a:p>
            <a:pPr marL="0" marR="0" lvl="0" indent="446405" algn="l" defTabSz="914400" rtl="0" eaLnBrk="1" fontAlgn="auto" latinLnBrk="0" hangingPunct="1">
              <a:lnSpc>
                <a:spcPct val="100000"/>
              </a:lnSpc>
              <a:spcBef>
                <a:spcPts val="0"/>
              </a:spcBef>
              <a:spcAft>
                <a:spcPts val="0"/>
              </a:spcAft>
              <a:buClrTx/>
              <a:buSzTx/>
              <a:buFontTx/>
              <a:buNone/>
              <a:defRPr/>
            </a:pPr>
            <a:endParaRPr kumimoji="0" lang="en-US" altLang="zh-CN" sz="2000" b="1"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endParaRPr>
          </a:p>
          <a:p>
            <a:pPr marL="0" marR="0" lvl="0" indent="446405" algn="l" defTabSz="914400" rtl="0" eaLnBrk="1" fontAlgn="auto" latinLnBrk="0" hangingPunct="1">
              <a:lnSpc>
                <a:spcPct val="100000"/>
              </a:lnSpc>
              <a:spcBef>
                <a:spcPts val="0"/>
              </a:spcBef>
              <a:spcAft>
                <a:spcPts val="0"/>
              </a:spcAft>
              <a:buClrTx/>
              <a:buSzTx/>
              <a:buFontTx/>
              <a:buNone/>
              <a:defRPr/>
            </a:pPr>
            <a:r>
              <a:rPr kumimoji="0" lang="zh-CN" altLang="en-US" sz="2000" b="1"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rPr>
              <a:t>格式：</a:t>
            </a:r>
            <a:r>
              <a:rPr kumimoji="0" lang="fr-FR" sz="2000" b="1" i="0" u="none" strike="noStrike" kern="1200" cap="none" spc="0" normalizeH="0" baseline="0" noProof="0" dirty="0">
                <a:ln>
                  <a:noFill/>
                </a:ln>
                <a:solidFill>
                  <a:srgbClr val="0000FF"/>
                </a:solidFill>
                <a:effectLst/>
                <a:uLnTx/>
                <a:uFillTx/>
                <a:latin typeface="黑体" panose="02010609060101010101" pitchFamily="49" charset="-122"/>
                <a:ea typeface="黑体" panose="02010609060101010101" pitchFamily="49" charset="-122"/>
                <a:cs typeface="+mn-cs"/>
              </a:rPr>
              <a:t>groupadd  </a:t>
            </a:r>
            <a:r>
              <a:rPr kumimoji="0" lang="en-US" sz="2000" b="1" i="0" u="none" strike="noStrike" kern="1200" cap="none" spc="0" normalizeH="0" baseline="0" noProof="0" dirty="0">
                <a:ln>
                  <a:noFill/>
                </a:ln>
                <a:solidFill>
                  <a:srgbClr val="0000FF"/>
                </a:solidFill>
                <a:effectLst/>
                <a:uLnTx/>
                <a:uFillTx/>
                <a:latin typeface="黑体" panose="02010609060101010101" pitchFamily="49" charset="-122"/>
                <a:ea typeface="黑体" panose="02010609060101010101" pitchFamily="49" charset="-122"/>
                <a:cs typeface="+mn-cs"/>
              </a:rPr>
              <a:t>[</a:t>
            </a:r>
            <a:r>
              <a:rPr kumimoji="0" lang="zh-CN" altLang="en-US" sz="2000" b="1" i="0" u="none" strike="noStrike" kern="1200" cap="none" spc="0" normalizeH="0" baseline="0" noProof="0" dirty="0">
                <a:ln>
                  <a:noFill/>
                </a:ln>
                <a:solidFill>
                  <a:srgbClr val="0000FF"/>
                </a:solidFill>
                <a:effectLst/>
                <a:uLnTx/>
                <a:uFillTx/>
                <a:latin typeface="黑体" panose="02010609060101010101" pitchFamily="49" charset="-122"/>
                <a:ea typeface="黑体" panose="02010609060101010101" pitchFamily="49" charset="-122"/>
                <a:cs typeface="+mn-cs"/>
              </a:rPr>
              <a:t>选项参数</a:t>
            </a:r>
            <a:r>
              <a:rPr kumimoji="0" lang="en-US" sz="2000" b="1" i="0" u="none" strike="noStrike" kern="1200" cap="none" spc="0" normalizeH="0" baseline="0" noProof="0" dirty="0">
                <a:ln>
                  <a:noFill/>
                </a:ln>
                <a:solidFill>
                  <a:srgbClr val="0000FF"/>
                </a:solidFill>
                <a:effectLst/>
                <a:uLnTx/>
                <a:uFillTx/>
                <a:latin typeface="黑体" panose="02010609060101010101" pitchFamily="49" charset="-122"/>
                <a:ea typeface="黑体" panose="02010609060101010101" pitchFamily="49" charset="-122"/>
                <a:cs typeface="+mn-cs"/>
              </a:rPr>
              <a:t>] </a:t>
            </a:r>
            <a:r>
              <a:rPr kumimoji="0" lang="zh-CN" altLang="en-US" sz="2000" b="1" i="0" u="none" strike="noStrike" kern="1200" cap="none" spc="0" normalizeH="0" baseline="0" noProof="0" dirty="0">
                <a:ln>
                  <a:noFill/>
                </a:ln>
                <a:solidFill>
                  <a:srgbClr val="0000FF"/>
                </a:solidFill>
                <a:effectLst/>
                <a:uLnTx/>
                <a:uFillTx/>
                <a:latin typeface="黑体" panose="02010609060101010101" pitchFamily="49" charset="-122"/>
                <a:ea typeface="黑体" panose="02010609060101010101" pitchFamily="49" charset="-122"/>
                <a:cs typeface="+mn-cs"/>
              </a:rPr>
              <a:t>用户组名</a:t>
            </a:r>
            <a:endParaRPr kumimoji="0" lang="zh-CN" altLang="en-US" sz="2000" b="1" i="0" u="none" strike="noStrike" kern="1200" cap="none" spc="0" normalizeH="0" baseline="0" noProof="0" dirty="0">
              <a:ln>
                <a:noFill/>
              </a:ln>
              <a:solidFill>
                <a:srgbClr val="0000FF"/>
              </a:solidFill>
              <a:effectLst/>
              <a:uLnTx/>
              <a:uFillTx/>
              <a:latin typeface="黑体" panose="02010609060101010101" pitchFamily="49" charset="-122"/>
              <a:ea typeface="黑体" panose="02010609060101010101" pitchFamily="49" charset="-122"/>
              <a:cs typeface="+mn-cs"/>
            </a:endParaRPr>
          </a:p>
          <a:p>
            <a:pPr marL="0" marR="0" lvl="0" indent="446405" algn="l" defTabSz="914400" rtl="0" eaLnBrk="1" fontAlgn="auto" latinLnBrk="0" hangingPunct="1">
              <a:lnSpc>
                <a:spcPct val="100000"/>
              </a:lnSpc>
              <a:spcBef>
                <a:spcPts val="0"/>
              </a:spcBef>
              <a:spcAft>
                <a:spcPts val="0"/>
              </a:spcAft>
              <a:buClrTx/>
              <a:buSzTx/>
              <a:buFontTx/>
              <a:buNone/>
              <a:defRPr/>
            </a:pPr>
            <a:endParaRPr kumimoji="0" lang="zh-CN" altLang="en-US" sz="2000" b="1" i="0" u="none" strike="noStrike" kern="1200" cap="none" spc="0" normalizeH="0" baseline="0" noProof="0" dirty="0">
              <a:ln>
                <a:noFill/>
              </a:ln>
              <a:solidFill>
                <a:srgbClr val="0000FF"/>
              </a:solidFill>
              <a:effectLst/>
              <a:uLnTx/>
              <a:uFillTx/>
              <a:latin typeface="黑体" panose="02010609060101010101" pitchFamily="49" charset="-122"/>
              <a:ea typeface="黑体" panose="02010609060101010101" pitchFamily="49" charset="-122"/>
              <a:cs typeface="+mn-cs"/>
            </a:endParaRPr>
          </a:p>
          <a:p>
            <a:pPr marL="0" marR="0" lvl="0" indent="446405" algn="l" defTabSz="914400" rtl="0" eaLnBrk="1" fontAlgn="auto" latinLnBrk="0" hangingPunct="1">
              <a:lnSpc>
                <a:spcPct val="100000"/>
              </a:lnSpc>
              <a:spcBef>
                <a:spcPts val="0"/>
              </a:spcBef>
              <a:spcAft>
                <a:spcPts val="0"/>
              </a:spcAft>
              <a:buClrTx/>
              <a:buSzTx/>
              <a:buFontTx/>
              <a:buNone/>
              <a:defRPr/>
            </a:pPr>
            <a:r>
              <a:rPr kumimoji="0" lang="zh-CN" altLang="en-US" sz="2000" b="1"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rPr>
              <a:t>选项参数：</a:t>
            </a:r>
            <a:endParaRPr kumimoji="0" lang="en-US" altLang="zh-CN" sz="2000" b="1"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endParaRPr>
          </a:p>
          <a:p>
            <a:pPr marL="0" marR="0" lvl="0" indent="446405" algn="l" defTabSz="914400" rtl="0" eaLnBrk="1" fontAlgn="auto" latinLnBrk="0" hangingPunct="1">
              <a:lnSpc>
                <a:spcPct val="100000"/>
              </a:lnSpc>
              <a:spcBef>
                <a:spcPts val="0"/>
              </a:spcBef>
              <a:spcAft>
                <a:spcPts val="0"/>
              </a:spcAft>
              <a:buClrTx/>
              <a:buSzTx/>
              <a:buFontTx/>
              <a:buNone/>
              <a:defRPr/>
            </a:pPr>
            <a:endParaRPr kumimoji="0" lang="en-US" altLang="zh-CN" sz="2000" b="1"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endParaRPr>
          </a:p>
          <a:p>
            <a:pPr marL="0" marR="0" lvl="0" indent="446405" algn="l" defTabSz="914400" rtl="0" eaLnBrk="1" fontAlgn="auto" latinLnBrk="0" hangingPunct="1">
              <a:lnSpc>
                <a:spcPct val="100000"/>
              </a:lnSpc>
              <a:spcBef>
                <a:spcPts val="0"/>
              </a:spcBef>
              <a:spcAft>
                <a:spcPts val="0"/>
              </a:spcAft>
              <a:buClrTx/>
              <a:buSzTx/>
              <a:buFontTx/>
              <a:buNone/>
              <a:defRPr/>
            </a:pPr>
            <a:r>
              <a:rPr kumimoji="0" lang="en-US" altLang="zh-CN" sz="2000" b="1"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rPr>
              <a:t>-g </a:t>
            </a:r>
            <a:r>
              <a:rPr kumimoji="0" lang="zh-CN" altLang="en-US" sz="2000" b="1"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rPr>
              <a:t>设置组</a:t>
            </a:r>
            <a:r>
              <a:rPr kumimoji="0" lang="en-US" altLang="zh-CN" sz="2000" b="1"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rPr>
              <a:t>ID</a:t>
            </a:r>
            <a:r>
              <a:rPr kumimoji="0" lang="zh-CN" altLang="en-US" sz="2000" b="1"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rPr>
              <a:t>号</a:t>
            </a:r>
            <a:endParaRPr kumimoji="0" lang="zh-CN" altLang="en-US" sz="2000" b="1"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8369" name="TextBox 2"/>
          <p:cNvSpPr txBox="1"/>
          <p:nvPr/>
        </p:nvSpPr>
        <p:spPr>
          <a:xfrm>
            <a:off x="684213" y="1268413"/>
            <a:ext cx="8072437" cy="4308475"/>
          </a:xfrm>
          <a:prstGeom prst="rect">
            <a:avLst/>
          </a:prstGeom>
          <a:noFill/>
          <a:ln w="9525">
            <a:noFill/>
          </a:ln>
        </p:spPr>
        <p:txBody>
          <a:bodyPr anchor="t">
            <a:spAutoFit/>
          </a:bodyPr>
          <a:p>
            <a:pPr lvl="0" indent="446405">
              <a:buFont typeface="Wingdings" panose="05000000000000000000" pitchFamily="2" charset="2"/>
              <a:buNone/>
            </a:pPr>
            <a:r>
              <a:rPr lang="en-US" altLang="zh-CN" sz="2000" b="1" dirty="0">
                <a:solidFill>
                  <a:srgbClr val="FF0000"/>
                </a:solidFill>
                <a:latin typeface="黑体" panose="02010609060101010101" pitchFamily="49" charset="-122"/>
                <a:ea typeface="黑体" panose="02010609060101010101" pitchFamily="49" charset="-122"/>
              </a:rPr>
              <a:t>【</a:t>
            </a:r>
            <a:r>
              <a:rPr lang="zh-CN" altLang="en-US" sz="2000" b="1" dirty="0">
                <a:solidFill>
                  <a:srgbClr val="FF0000"/>
                </a:solidFill>
                <a:latin typeface="黑体" panose="02010609060101010101" pitchFamily="49" charset="-122"/>
                <a:ea typeface="黑体" panose="02010609060101010101" pitchFamily="49" charset="-122"/>
              </a:rPr>
              <a:t>例</a:t>
            </a:r>
            <a:r>
              <a:rPr lang="en-US" altLang="zh-CN" sz="2000" b="1" dirty="0">
                <a:solidFill>
                  <a:srgbClr val="FF0000"/>
                </a:solidFill>
                <a:latin typeface="黑体" panose="02010609060101010101" pitchFamily="49" charset="-122"/>
                <a:ea typeface="黑体" panose="02010609060101010101" pitchFamily="49" charset="-122"/>
              </a:rPr>
              <a:t>】  </a:t>
            </a:r>
            <a:r>
              <a:rPr lang="zh-CN" altLang="en-US" sz="2000" b="1" dirty="0">
                <a:latin typeface="黑体" panose="02010609060101010101" pitchFamily="49" charset="-122"/>
                <a:ea typeface="黑体" panose="02010609060101010101" pitchFamily="49" charset="-122"/>
              </a:rPr>
              <a:t>创建组名为“</a:t>
            </a:r>
            <a:r>
              <a:rPr lang="en-US" altLang="zh-CN" sz="2000" b="1" dirty="0">
                <a:latin typeface="黑体" panose="02010609060101010101" pitchFamily="49" charset="-122"/>
                <a:ea typeface="黑体" panose="02010609060101010101" pitchFamily="49" charset="-122"/>
              </a:rPr>
              <a:t>newgroup</a:t>
            </a:r>
            <a:r>
              <a:rPr lang="zh-CN" altLang="en-US" sz="2000" b="1" dirty="0">
                <a:latin typeface="黑体" panose="02010609060101010101" pitchFamily="49" charset="-122"/>
                <a:ea typeface="黑体" panose="02010609060101010101" pitchFamily="49" charset="-122"/>
              </a:rPr>
              <a:t>”的用户组，并查看是否创建成功。</a:t>
            </a:r>
            <a:endParaRPr lang="zh-CN" altLang="en-US" sz="2000" b="1" dirty="0">
              <a:latin typeface="黑体" panose="02010609060101010101" pitchFamily="49" charset="-122"/>
              <a:ea typeface="黑体" panose="02010609060101010101" pitchFamily="49" charset="-122"/>
            </a:endParaRPr>
          </a:p>
          <a:p>
            <a:pPr lvl="0" indent="446405">
              <a:buFont typeface="Wingdings" panose="05000000000000000000" pitchFamily="2" charset="2"/>
              <a:buNone/>
            </a:pPr>
            <a:r>
              <a:rPr lang="zh-CN" altLang="en-US" sz="2000" b="1" dirty="0">
                <a:latin typeface="黑体" panose="02010609060101010101" pitchFamily="49" charset="-122"/>
                <a:ea typeface="黑体" panose="02010609060101010101" pitchFamily="49" charset="-122"/>
              </a:rPr>
              <a:t>命令及显示信息如下：</a:t>
            </a:r>
            <a:endParaRPr lang="zh-CN" altLang="en-US" sz="2000" b="1" dirty="0">
              <a:latin typeface="黑体" panose="02010609060101010101" pitchFamily="49" charset="-122"/>
              <a:ea typeface="黑体" panose="02010609060101010101" pitchFamily="49" charset="-122"/>
            </a:endParaRPr>
          </a:p>
          <a:p>
            <a:pPr lvl="0" indent="446405">
              <a:buFont typeface="Wingdings" panose="05000000000000000000" pitchFamily="2" charset="2"/>
              <a:buNone/>
            </a:pPr>
            <a:r>
              <a:rPr lang="en-US" altLang="zh-CN" sz="2000" b="1" dirty="0">
                <a:latin typeface="黑体" panose="02010609060101010101" pitchFamily="49" charset="-122"/>
                <a:ea typeface="黑体" panose="02010609060101010101" pitchFamily="49" charset="-122"/>
              </a:rPr>
              <a:t>root@ubuntu:~# groupadd newgroup</a:t>
            </a:r>
            <a:endParaRPr lang="zh-CN" altLang="en-US" sz="2000" b="1" dirty="0">
              <a:latin typeface="黑体" panose="02010609060101010101" pitchFamily="49" charset="-122"/>
              <a:ea typeface="黑体" panose="02010609060101010101" pitchFamily="49" charset="-122"/>
            </a:endParaRPr>
          </a:p>
          <a:p>
            <a:pPr lvl="0" indent="446405">
              <a:buFont typeface="Wingdings" panose="05000000000000000000" pitchFamily="2" charset="2"/>
              <a:buNone/>
            </a:pPr>
            <a:r>
              <a:rPr lang="en-US" altLang="zh-CN" sz="2000" b="1" dirty="0">
                <a:latin typeface="黑体" panose="02010609060101010101" pitchFamily="49" charset="-122"/>
                <a:ea typeface="黑体" panose="02010609060101010101" pitchFamily="49" charset="-122"/>
              </a:rPr>
              <a:t>root@ubuntu:~# cat /etc/group | grep newgroup</a:t>
            </a:r>
            <a:endParaRPr lang="zh-CN" altLang="en-US" sz="2000" b="1" dirty="0">
              <a:latin typeface="黑体" panose="02010609060101010101" pitchFamily="49" charset="-122"/>
              <a:ea typeface="黑体" panose="02010609060101010101" pitchFamily="49" charset="-122"/>
            </a:endParaRPr>
          </a:p>
          <a:p>
            <a:pPr lvl="0" indent="446405">
              <a:buFont typeface="Wingdings" panose="05000000000000000000" pitchFamily="2" charset="2"/>
              <a:buNone/>
            </a:pPr>
            <a:r>
              <a:rPr lang="en-US" altLang="zh-CN" sz="2000" b="1" dirty="0">
                <a:latin typeface="黑体" panose="02010609060101010101" pitchFamily="49" charset="-122"/>
                <a:ea typeface="黑体" panose="02010609060101010101" pitchFamily="49" charset="-122"/>
              </a:rPr>
              <a:t>newgroup:x:1003:</a:t>
            </a:r>
            <a:endParaRPr lang="en-US" altLang="zh-CN" sz="2000" b="1" dirty="0">
              <a:latin typeface="黑体" panose="02010609060101010101" pitchFamily="49" charset="-122"/>
              <a:ea typeface="黑体" panose="02010609060101010101" pitchFamily="49" charset="-122"/>
            </a:endParaRPr>
          </a:p>
          <a:p>
            <a:pPr lvl="0" indent="446405">
              <a:buFont typeface="Wingdings" panose="05000000000000000000" pitchFamily="2" charset="2"/>
              <a:buNone/>
            </a:pPr>
            <a:endParaRPr lang="en-US" altLang="zh-CN" dirty="0">
              <a:latin typeface="Century Schoolbook" panose="02040604050505020304" pitchFamily="18" charset="0"/>
              <a:ea typeface="宋体" panose="02010600030101010101" pitchFamily="2" charset="-122"/>
            </a:endParaRPr>
          </a:p>
          <a:p>
            <a:pPr lvl="0" indent="446405">
              <a:buFont typeface="Wingdings" panose="05000000000000000000" pitchFamily="2" charset="2"/>
              <a:buNone/>
            </a:pPr>
            <a:endParaRPr lang="zh-CN" altLang="en-US" dirty="0">
              <a:latin typeface="Century Schoolbook" panose="02040604050505020304" pitchFamily="18" charset="0"/>
              <a:ea typeface="宋体" panose="02010600030101010101" pitchFamily="2" charset="-122"/>
            </a:endParaRPr>
          </a:p>
          <a:p>
            <a:pPr lvl="0" indent="446405">
              <a:buFont typeface="Wingdings" panose="05000000000000000000" pitchFamily="2" charset="2"/>
              <a:buNone/>
            </a:pPr>
            <a:r>
              <a:rPr lang="en-US" altLang="zh-CN" dirty="0">
                <a:solidFill>
                  <a:srgbClr val="FF0000"/>
                </a:solidFill>
                <a:latin typeface="Century Schoolbook" panose="02040604050505020304" pitchFamily="18" charset="0"/>
                <a:ea typeface="宋体" panose="02010600030101010101" pitchFamily="2" charset="-122"/>
              </a:rPr>
              <a:t>【</a:t>
            </a:r>
            <a:r>
              <a:rPr lang="zh-CN" altLang="en-US" dirty="0">
                <a:solidFill>
                  <a:srgbClr val="FF0000"/>
                </a:solidFill>
                <a:latin typeface="Century Schoolbook" panose="02040604050505020304" pitchFamily="18" charset="0"/>
                <a:ea typeface="宋体" panose="02010600030101010101" pitchFamily="2" charset="-122"/>
              </a:rPr>
              <a:t>例</a:t>
            </a:r>
            <a:r>
              <a:rPr lang="en-US" altLang="zh-CN" dirty="0">
                <a:solidFill>
                  <a:srgbClr val="FF0000"/>
                </a:solidFill>
                <a:latin typeface="Century Schoolbook" panose="02040604050505020304" pitchFamily="18" charset="0"/>
                <a:ea typeface="宋体" panose="02010600030101010101" pitchFamily="2" charset="-122"/>
              </a:rPr>
              <a:t>】  </a:t>
            </a:r>
            <a:r>
              <a:rPr lang="zh-CN" altLang="en-US" sz="2000" b="1" dirty="0">
                <a:latin typeface="黑体" panose="02010609060101010101" pitchFamily="49" charset="-122"/>
                <a:ea typeface="黑体" panose="02010609060101010101" pitchFamily="49" charset="-122"/>
              </a:rPr>
              <a:t>创建组名为“</a:t>
            </a:r>
            <a:r>
              <a:rPr lang="en-US" altLang="zh-CN" sz="2000" b="1" dirty="0">
                <a:latin typeface="黑体" panose="02010609060101010101" pitchFamily="49" charset="-122"/>
                <a:ea typeface="黑体" panose="02010609060101010101" pitchFamily="49" charset="-122"/>
              </a:rPr>
              <a:t>mygroup</a:t>
            </a:r>
            <a:r>
              <a:rPr lang="zh-CN" altLang="en-US" sz="2000" b="1" dirty="0">
                <a:latin typeface="黑体" panose="02010609060101010101" pitchFamily="49" charset="-122"/>
                <a:ea typeface="黑体" panose="02010609060101010101" pitchFamily="49" charset="-122"/>
              </a:rPr>
              <a:t>”的用户组，并设置它的用户组</a:t>
            </a:r>
            <a:r>
              <a:rPr lang="en-US" altLang="zh-CN" sz="2000" b="1" dirty="0">
                <a:latin typeface="黑体" panose="02010609060101010101" pitchFamily="49" charset="-122"/>
                <a:ea typeface="黑体" panose="02010609060101010101" pitchFamily="49" charset="-122"/>
              </a:rPr>
              <a:t>ID</a:t>
            </a:r>
            <a:r>
              <a:rPr lang="zh-CN" altLang="en-US" sz="2000" b="1" dirty="0">
                <a:latin typeface="黑体" panose="02010609060101010101" pitchFamily="49" charset="-122"/>
                <a:ea typeface="黑体" panose="02010609060101010101" pitchFamily="49" charset="-122"/>
              </a:rPr>
              <a:t>号为</a:t>
            </a:r>
            <a:r>
              <a:rPr lang="en-US" altLang="zh-CN" sz="2000" b="1" dirty="0">
                <a:latin typeface="黑体" panose="02010609060101010101" pitchFamily="49" charset="-122"/>
                <a:ea typeface="黑体" panose="02010609060101010101" pitchFamily="49" charset="-122"/>
              </a:rPr>
              <a:t>1006</a:t>
            </a:r>
            <a:r>
              <a:rPr lang="zh-CN" altLang="en-US" sz="2000" b="1" dirty="0">
                <a:latin typeface="黑体" panose="02010609060101010101" pitchFamily="49" charset="-122"/>
                <a:ea typeface="黑体" panose="02010609060101010101" pitchFamily="49" charset="-122"/>
              </a:rPr>
              <a:t>。然后查看该用户组是否创建成功。</a:t>
            </a:r>
            <a:endParaRPr lang="zh-CN" altLang="en-US" sz="2000" b="1" dirty="0">
              <a:latin typeface="黑体" panose="02010609060101010101" pitchFamily="49" charset="-122"/>
              <a:ea typeface="黑体" panose="02010609060101010101" pitchFamily="49" charset="-122"/>
            </a:endParaRPr>
          </a:p>
          <a:p>
            <a:pPr lvl="0" indent="446405">
              <a:buFont typeface="Wingdings" panose="05000000000000000000" pitchFamily="2" charset="2"/>
              <a:buNone/>
            </a:pPr>
            <a:r>
              <a:rPr lang="zh-CN" altLang="en-US" sz="2000" b="1" dirty="0">
                <a:latin typeface="黑体" panose="02010609060101010101" pitchFamily="49" charset="-122"/>
                <a:ea typeface="黑体" panose="02010609060101010101" pitchFamily="49" charset="-122"/>
              </a:rPr>
              <a:t>命令及显示信息如下：</a:t>
            </a:r>
            <a:endParaRPr lang="zh-CN" altLang="en-US" sz="2000" b="1" dirty="0">
              <a:latin typeface="黑体" panose="02010609060101010101" pitchFamily="49" charset="-122"/>
              <a:ea typeface="黑体" panose="02010609060101010101" pitchFamily="49" charset="-122"/>
            </a:endParaRPr>
          </a:p>
          <a:p>
            <a:pPr lvl="0" indent="446405">
              <a:buFont typeface="Wingdings" panose="05000000000000000000" pitchFamily="2" charset="2"/>
              <a:buNone/>
            </a:pPr>
            <a:r>
              <a:rPr lang="en-US" altLang="zh-CN" sz="2000" b="1" dirty="0">
                <a:latin typeface="黑体" panose="02010609060101010101" pitchFamily="49" charset="-122"/>
                <a:ea typeface="黑体" panose="02010609060101010101" pitchFamily="49" charset="-122"/>
              </a:rPr>
              <a:t>root@ubuntu:~# groupadd -g 1006 mygroup </a:t>
            </a:r>
            <a:endParaRPr lang="zh-CN" altLang="en-US" sz="2000" b="1" dirty="0">
              <a:latin typeface="黑体" panose="02010609060101010101" pitchFamily="49" charset="-122"/>
              <a:ea typeface="黑体" panose="02010609060101010101" pitchFamily="49" charset="-122"/>
            </a:endParaRPr>
          </a:p>
          <a:p>
            <a:pPr lvl="0" indent="446405">
              <a:buFont typeface="Wingdings" panose="05000000000000000000" pitchFamily="2" charset="2"/>
              <a:buNone/>
            </a:pPr>
            <a:r>
              <a:rPr lang="en-US" altLang="zh-CN" sz="2000" b="1" dirty="0">
                <a:latin typeface="黑体" panose="02010609060101010101" pitchFamily="49" charset="-122"/>
                <a:ea typeface="黑体" panose="02010609060101010101" pitchFamily="49" charset="-122"/>
              </a:rPr>
              <a:t>root@ubuntu:~# cat /etc/group | grep mygroup</a:t>
            </a:r>
            <a:endParaRPr lang="zh-CN" altLang="en-US" sz="2000" b="1" dirty="0">
              <a:latin typeface="黑体" panose="02010609060101010101" pitchFamily="49" charset="-122"/>
              <a:ea typeface="黑体" panose="02010609060101010101" pitchFamily="49" charset="-122"/>
            </a:endParaRPr>
          </a:p>
          <a:p>
            <a:pPr lvl="0" indent="446405">
              <a:buFont typeface="Wingdings" panose="05000000000000000000" pitchFamily="2" charset="2"/>
              <a:buNone/>
            </a:pPr>
            <a:r>
              <a:rPr lang="en-US" altLang="zh-CN" sz="2000" b="1" dirty="0">
                <a:latin typeface="黑体" panose="02010609060101010101" pitchFamily="49" charset="-122"/>
                <a:ea typeface="黑体" panose="02010609060101010101" pitchFamily="49" charset="-122"/>
              </a:rPr>
              <a:t>mygroup:x:1006:</a:t>
            </a:r>
            <a:endParaRPr lang="zh-CN" altLang="en-US" sz="2000" b="1" dirty="0">
              <a:latin typeface="黑体" panose="02010609060101010101" pitchFamily="49" charset="-122"/>
              <a:ea typeface="黑体" panose="02010609060101010101" pitchFamily="49" charset="-122"/>
            </a:endParaRPr>
          </a:p>
          <a:p>
            <a:pPr lvl="0" indent="446405">
              <a:buFont typeface="Wingdings" panose="05000000000000000000" pitchFamily="2" charset="2"/>
              <a:buNone/>
            </a:pPr>
            <a:endParaRPr lang="zh-CN" altLang="en-US" dirty="0">
              <a:latin typeface="Century Schoolbook" panose="020406040505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8369">
                                            <p:txEl>
                                              <p:pRg st="2" end="2"/>
                                            </p:txEl>
                                          </p:spTgt>
                                        </p:tgtEl>
                                        <p:attrNameLst>
                                          <p:attrName>style.visibility</p:attrName>
                                        </p:attrNameLst>
                                      </p:cBhvr>
                                      <p:to>
                                        <p:strVal val="visible"/>
                                      </p:to>
                                    </p:set>
                                    <p:animEffect transition="in" filter="blinds(horizontal)">
                                      <p:cBhvr>
                                        <p:cTn id="7" dur="500"/>
                                        <p:tgtEl>
                                          <p:spTgt spid="58369">
                                            <p:txEl>
                                              <p:pRg st="2" end="2"/>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58369">
                                            <p:txEl>
                                              <p:pRg st="3" end="3"/>
                                            </p:txEl>
                                          </p:spTgt>
                                        </p:tgtEl>
                                        <p:attrNameLst>
                                          <p:attrName>style.visibility</p:attrName>
                                        </p:attrNameLst>
                                      </p:cBhvr>
                                      <p:to>
                                        <p:strVal val="visible"/>
                                      </p:to>
                                    </p:set>
                                    <p:animEffect transition="in" filter="blinds(horizontal)">
                                      <p:cBhvr>
                                        <p:cTn id="10" dur="500"/>
                                        <p:tgtEl>
                                          <p:spTgt spid="58369">
                                            <p:txEl>
                                              <p:pRg st="3" end="3"/>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58369">
                                            <p:txEl>
                                              <p:pRg st="4" end="4"/>
                                            </p:txEl>
                                          </p:spTgt>
                                        </p:tgtEl>
                                        <p:attrNameLst>
                                          <p:attrName>style.visibility</p:attrName>
                                        </p:attrNameLst>
                                      </p:cBhvr>
                                      <p:to>
                                        <p:strVal val="visible"/>
                                      </p:to>
                                    </p:set>
                                    <p:animEffect transition="in" filter="blinds(horizontal)">
                                      <p:cBhvr>
                                        <p:cTn id="13" dur="500"/>
                                        <p:tgtEl>
                                          <p:spTgt spid="58369">
                                            <p:txEl>
                                              <p:pRg st="4" end="4"/>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58369">
                                            <p:txEl>
                                              <p:pRg st="9" end="9"/>
                                            </p:txEl>
                                          </p:spTgt>
                                        </p:tgtEl>
                                        <p:attrNameLst>
                                          <p:attrName>style.visibility</p:attrName>
                                        </p:attrNameLst>
                                      </p:cBhvr>
                                      <p:to>
                                        <p:strVal val="visible"/>
                                      </p:to>
                                    </p:set>
                                    <p:animEffect transition="in" filter="blinds(horizontal)">
                                      <p:cBhvr>
                                        <p:cTn id="18" dur="500"/>
                                        <p:tgtEl>
                                          <p:spTgt spid="58369">
                                            <p:txEl>
                                              <p:pRg st="9" end="9"/>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58369">
                                            <p:txEl>
                                              <p:pRg st="10" end="10"/>
                                            </p:txEl>
                                          </p:spTgt>
                                        </p:tgtEl>
                                        <p:attrNameLst>
                                          <p:attrName>style.visibility</p:attrName>
                                        </p:attrNameLst>
                                      </p:cBhvr>
                                      <p:to>
                                        <p:strVal val="visible"/>
                                      </p:to>
                                    </p:set>
                                    <p:animEffect transition="in" filter="blinds(horizontal)">
                                      <p:cBhvr>
                                        <p:cTn id="21" dur="500"/>
                                        <p:tgtEl>
                                          <p:spTgt spid="58369">
                                            <p:txEl>
                                              <p:pRg st="10" end="10"/>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58369">
                                            <p:txEl>
                                              <p:pRg st="11" end="11"/>
                                            </p:txEl>
                                          </p:spTgt>
                                        </p:tgtEl>
                                        <p:attrNameLst>
                                          <p:attrName>style.visibility</p:attrName>
                                        </p:attrNameLst>
                                      </p:cBhvr>
                                      <p:to>
                                        <p:strVal val="visible"/>
                                      </p:to>
                                    </p:set>
                                    <p:animEffect transition="in" filter="blinds(horizontal)">
                                      <p:cBhvr>
                                        <p:cTn id="24" dur="500"/>
                                        <p:tgtEl>
                                          <p:spTgt spid="58369">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9393" name="标题 1"/>
          <p:cNvSpPr>
            <a:spLocks noGrp="1"/>
          </p:cNvSpPr>
          <p:nvPr>
            <p:ph type="title"/>
          </p:nvPr>
        </p:nvSpPr>
        <p:spPr>
          <a:xfrm>
            <a:off x="468313" y="836613"/>
            <a:ext cx="6705600" cy="563562"/>
          </a:xfrm>
        </p:spPr>
        <p:txBody>
          <a:bodyPr wrap="square" lIns="91440" tIns="45720" rIns="91440" bIns="45720" anchor="ctr"/>
          <a:p>
            <a:pPr eaLnBrk="1" hangingPunct="1"/>
            <a:r>
              <a:rPr lang="en-US" altLang="zh-CN" i="0" dirty="0">
                <a:latin typeface="黑体" panose="02010609060101010101" pitchFamily="49" charset="-122"/>
                <a:ea typeface="黑体" panose="02010609060101010101" pitchFamily="49" charset="-122"/>
              </a:rPr>
              <a:t>8</a:t>
            </a:r>
            <a:r>
              <a:rPr lang="zh-CN" altLang="en-US" i="0" dirty="0">
                <a:latin typeface="黑体" panose="02010609060101010101" pitchFamily="49" charset="-122"/>
                <a:ea typeface="黑体" panose="02010609060101010101" pitchFamily="49" charset="-122"/>
              </a:rPr>
              <a:t>）</a:t>
            </a:r>
            <a:r>
              <a:rPr lang="en-US" altLang="zh-CN" i="0" dirty="0">
                <a:latin typeface="黑体" panose="02010609060101010101" pitchFamily="49" charset="-122"/>
                <a:ea typeface="黑体" panose="02010609060101010101" pitchFamily="49" charset="-122"/>
              </a:rPr>
              <a:t> </a:t>
            </a:r>
            <a:r>
              <a:rPr lang="zh-CN" altLang="en-US" i="0" dirty="0">
                <a:latin typeface="黑体" panose="02010609060101010101" pitchFamily="49" charset="-122"/>
                <a:ea typeface="黑体" panose="02010609060101010101" pitchFamily="49" charset="-122"/>
              </a:rPr>
              <a:t>删除用户组命令</a:t>
            </a:r>
            <a:r>
              <a:rPr lang="en-US" altLang="zh-CN" i="0" dirty="0">
                <a:solidFill>
                  <a:srgbClr val="FF0000"/>
                </a:solidFill>
                <a:latin typeface="黑体" panose="02010609060101010101" pitchFamily="49" charset="-122"/>
                <a:ea typeface="黑体" panose="02010609060101010101" pitchFamily="49" charset="-122"/>
              </a:rPr>
              <a:t>groupdel</a:t>
            </a:r>
            <a:endParaRPr lang="zh-CN" altLang="en-US" i="0" dirty="0">
              <a:solidFill>
                <a:srgbClr val="FF0000"/>
              </a:solidFill>
              <a:latin typeface="黑体" panose="02010609060101010101" pitchFamily="49" charset="-122"/>
              <a:ea typeface="黑体" panose="02010609060101010101" pitchFamily="49" charset="-122"/>
            </a:endParaRPr>
          </a:p>
        </p:txBody>
      </p:sp>
      <p:sp>
        <p:nvSpPr>
          <p:cNvPr id="59394" name="TextBox 2"/>
          <p:cNvSpPr txBox="1"/>
          <p:nvPr/>
        </p:nvSpPr>
        <p:spPr>
          <a:xfrm>
            <a:off x="468313" y="1773238"/>
            <a:ext cx="8072437" cy="3138487"/>
          </a:xfrm>
          <a:prstGeom prst="rect">
            <a:avLst/>
          </a:prstGeom>
          <a:noFill/>
          <a:ln w="9525">
            <a:noFill/>
          </a:ln>
        </p:spPr>
        <p:txBody>
          <a:bodyPr anchor="t">
            <a:spAutoFit/>
          </a:bodyPr>
          <a:p>
            <a:pPr lvl="0" indent="446405">
              <a:buFont typeface="Wingdings" panose="05000000000000000000" pitchFamily="2" charset="2"/>
              <a:buNone/>
            </a:pPr>
            <a:r>
              <a:rPr lang="en-US" altLang="zh-CN" sz="2000" b="1" dirty="0">
                <a:latin typeface="黑体" panose="02010609060101010101" pitchFamily="49" charset="-122"/>
                <a:ea typeface="黑体" panose="02010609060101010101" pitchFamily="49" charset="-122"/>
              </a:rPr>
              <a:t>groupdel</a:t>
            </a:r>
            <a:r>
              <a:rPr lang="zh-CN" altLang="en-US" sz="2000" b="1" dirty="0">
                <a:latin typeface="黑体" panose="02010609060101010101" pitchFamily="49" charset="-122"/>
                <a:ea typeface="黑体" panose="02010609060101010101" pitchFamily="49" charset="-122"/>
              </a:rPr>
              <a:t>命令主要用于删除用户组。</a:t>
            </a:r>
            <a:endParaRPr lang="en-US" altLang="zh-CN" sz="2000" b="1" dirty="0">
              <a:latin typeface="黑体" panose="02010609060101010101" pitchFamily="49" charset="-122"/>
              <a:ea typeface="黑体" panose="02010609060101010101" pitchFamily="49" charset="-122"/>
            </a:endParaRPr>
          </a:p>
          <a:p>
            <a:pPr lvl="0" indent="446405">
              <a:buFont typeface="Wingdings" panose="05000000000000000000" pitchFamily="2" charset="2"/>
              <a:buNone/>
            </a:pPr>
            <a:endParaRPr lang="zh-CN" altLang="en-US" sz="2000" b="1" dirty="0">
              <a:latin typeface="黑体" panose="02010609060101010101" pitchFamily="49" charset="-122"/>
              <a:ea typeface="黑体" panose="02010609060101010101" pitchFamily="49" charset="-122"/>
            </a:endParaRPr>
          </a:p>
          <a:p>
            <a:pPr lvl="0" indent="446405">
              <a:buFont typeface="Wingdings" panose="05000000000000000000" pitchFamily="2" charset="2"/>
              <a:buNone/>
            </a:pPr>
            <a:r>
              <a:rPr lang="zh-CN" altLang="en-US" sz="2000" b="1" dirty="0">
                <a:latin typeface="黑体" panose="02010609060101010101" pitchFamily="49" charset="-122"/>
                <a:ea typeface="黑体" panose="02010609060101010101" pitchFamily="49" charset="-122"/>
              </a:rPr>
              <a:t>格式：</a:t>
            </a:r>
            <a:r>
              <a:rPr lang="en-US" altLang="zh-CN" sz="2000" b="1" dirty="0">
                <a:solidFill>
                  <a:srgbClr val="0000FF"/>
                </a:solidFill>
                <a:latin typeface="黑体" panose="02010609060101010101" pitchFamily="49" charset="-122"/>
                <a:ea typeface="黑体" panose="02010609060101010101" pitchFamily="49" charset="-122"/>
              </a:rPr>
              <a:t>groupdel  [</a:t>
            </a:r>
            <a:r>
              <a:rPr lang="zh-CN" altLang="en-US" sz="2000" b="1" dirty="0">
                <a:solidFill>
                  <a:srgbClr val="0000FF"/>
                </a:solidFill>
                <a:latin typeface="黑体" panose="02010609060101010101" pitchFamily="49" charset="-122"/>
                <a:ea typeface="黑体" panose="02010609060101010101" pitchFamily="49" charset="-122"/>
              </a:rPr>
              <a:t>用户组名</a:t>
            </a:r>
            <a:r>
              <a:rPr lang="en-US" altLang="zh-CN" sz="2000" b="1" dirty="0">
                <a:solidFill>
                  <a:srgbClr val="0000FF"/>
                </a:solidFill>
                <a:latin typeface="黑体" panose="02010609060101010101" pitchFamily="49" charset="-122"/>
                <a:ea typeface="黑体" panose="02010609060101010101" pitchFamily="49" charset="-122"/>
              </a:rPr>
              <a:t>]</a:t>
            </a:r>
            <a:endParaRPr lang="en-US" altLang="zh-CN" sz="2000" b="1" dirty="0">
              <a:solidFill>
                <a:srgbClr val="0000FF"/>
              </a:solidFill>
              <a:latin typeface="黑体" panose="02010609060101010101" pitchFamily="49" charset="-122"/>
              <a:ea typeface="黑体" panose="02010609060101010101" pitchFamily="49" charset="-122"/>
            </a:endParaRPr>
          </a:p>
          <a:p>
            <a:pPr lvl="0" indent="446405">
              <a:buFont typeface="Wingdings" panose="05000000000000000000" pitchFamily="2" charset="2"/>
              <a:buNone/>
            </a:pPr>
            <a:endParaRPr lang="en-US" altLang="zh-CN" sz="2000" b="1" dirty="0">
              <a:solidFill>
                <a:srgbClr val="0000FF"/>
              </a:solidFill>
              <a:latin typeface="黑体" panose="02010609060101010101" pitchFamily="49" charset="-122"/>
              <a:ea typeface="黑体" panose="02010609060101010101" pitchFamily="49" charset="-122"/>
            </a:endParaRPr>
          </a:p>
          <a:p>
            <a:pPr lvl="0" indent="446405">
              <a:buFont typeface="Wingdings" panose="05000000000000000000" pitchFamily="2" charset="2"/>
              <a:buNone/>
            </a:pPr>
            <a:r>
              <a:rPr lang="en-US" altLang="zh-CN" sz="2000" b="1" dirty="0">
                <a:solidFill>
                  <a:srgbClr val="FF0000"/>
                </a:solidFill>
                <a:latin typeface="黑体" panose="02010609060101010101" pitchFamily="49" charset="-122"/>
                <a:ea typeface="黑体" panose="02010609060101010101" pitchFamily="49" charset="-122"/>
              </a:rPr>
              <a:t>【</a:t>
            </a:r>
            <a:r>
              <a:rPr lang="zh-CN" altLang="en-US" sz="2000" b="1" dirty="0">
                <a:solidFill>
                  <a:srgbClr val="FF0000"/>
                </a:solidFill>
                <a:latin typeface="黑体" panose="02010609060101010101" pitchFamily="49" charset="-122"/>
                <a:ea typeface="黑体" panose="02010609060101010101" pitchFamily="49" charset="-122"/>
              </a:rPr>
              <a:t>例</a:t>
            </a:r>
            <a:r>
              <a:rPr lang="en-US" altLang="zh-CN" sz="2000" b="1" dirty="0">
                <a:solidFill>
                  <a:srgbClr val="FF0000"/>
                </a:solidFill>
                <a:latin typeface="黑体" panose="02010609060101010101" pitchFamily="49" charset="-122"/>
                <a:ea typeface="黑体" panose="02010609060101010101" pitchFamily="49" charset="-122"/>
              </a:rPr>
              <a:t>】</a:t>
            </a:r>
            <a:r>
              <a:rPr lang="en-US" altLang="zh-CN" sz="2000" b="1" dirty="0">
                <a:latin typeface="黑体" panose="02010609060101010101" pitchFamily="49" charset="-122"/>
                <a:ea typeface="黑体" panose="02010609060101010101" pitchFamily="49" charset="-122"/>
              </a:rPr>
              <a:t>  </a:t>
            </a:r>
            <a:r>
              <a:rPr lang="zh-CN" altLang="en-US" sz="2000" b="1" dirty="0">
                <a:latin typeface="黑体" panose="02010609060101010101" pitchFamily="49" charset="-122"/>
                <a:ea typeface="黑体" panose="02010609060101010101" pitchFamily="49" charset="-122"/>
              </a:rPr>
              <a:t>删除用户组</a:t>
            </a:r>
            <a:r>
              <a:rPr lang="en-US" altLang="zh-CN" sz="2000" b="1" dirty="0">
                <a:latin typeface="黑体" panose="02010609060101010101" pitchFamily="49" charset="-122"/>
                <a:ea typeface="黑体" panose="02010609060101010101" pitchFamily="49" charset="-122"/>
              </a:rPr>
              <a:t>mygroup</a:t>
            </a:r>
            <a:r>
              <a:rPr lang="zh-CN" altLang="en-US" sz="2000" b="1" dirty="0">
                <a:latin typeface="黑体" panose="02010609060101010101" pitchFamily="49" charset="-122"/>
                <a:ea typeface="黑体" panose="02010609060101010101" pitchFamily="49" charset="-122"/>
              </a:rPr>
              <a:t>，并且查询该用户组是否被删除。</a:t>
            </a:r>
            <a:endParaRPr lang="zh-CN" altLang="en-US" sz="2000" b="1" dirty="0">
              <a:latin typeface="黑体" panose="02010609060101010101" pitchFamily="49" charset="-122"/>
              <a:ea typeface="黑体" panose="02010609060101010101" pitchFamily="49" charset="-122"/>
            </a:endParaRPr>
          </a:p>
          <a:p>
            <a:pPr lvl="0" indent="446405">
              <a:buFont typeface="Wingdings" panose="05000000000000000000" pitchFamily="2" charset="2"/>
              <a:buNone/>
            </a:pPr>
            <a:r>
              <a:rPr lang="zh-CN" altLang="en-US" sz="2000" b="1" dirty="0">
                <a:latin typeface="黑体" panose="02010609060101010101" pitchFamily="49" charset="-122"/>
                <a:ea typeface="黑体" panose="02010609060101010101" pitchFamily="49" charset="-122"/>
              </a:rPr>
              <a:t>命令及结果如下：</a:t>
            </a:r>
            <a:endParaRPr lang="zh-CN" altLang="en-US" sz="2000" b="1" dirty="0">
              <a:latin typeface="黑体" panose="02010609060101010101" pitchFamily="49" charset="-122"/>
              <a:ea typeface="黑体" panose="02010609060101010101" pitchFamily="49" charset="-122"/>
            </a:endParaRPr>
          </a:p>
          <a:p>
            <a:pPr lvl="0" indent="446405">
              <a:buFont typeface="Wingdings" panose="05000000000000000000" pitchFamily="2" charset="2"/>
              <a:buNone/>
            </a:pPr>
            <a:r>
              <a:rPr lang="en-US" altLang="zh-CN" sz="2000" b="1" dirty="0">
                <a:latin typeface="黑体" panose="02010609060101010101" pitchFamily="49" charset="-122"/>
                <a:ea typeface="黑体" panose="02010609060101010101" pitchFamily="49" charset="-122"/>
              </a:rPr>
              <a:t>root@ubuntu:~# groupdel mygroup </a:t>
            </a:r>
            <a:endParaRPr lang="zh-CN" altLang="en-US" sz="2000" b="1" dirty="0">
              <a:latin typeface="黑体" panose="02010609060101010101" pitchFamily="49" charset="-122"/>
              <a:ea typeface="黑体" panose="02010609060101010101" pitchFamily="49" charset="-122"/>
            </a:endParaRPr>
          </a:p>
          <a:p>
            <a:pPr lvl="0" indent="446405">
              <a:buFont typeface="Wingdings" panose="05000000000000000000" pitchFamily="2" charset="2"/>
              <a:buNone/>
            </a:pPr>
            <a:r>
              <a:rPr lang="fr-FR" altLang="zh-CN" sz="2000" b="1" dirty="0">
                <a:latin typeface="黑体" panose="02010609060101010101" pitchFamily="49" charset="-122"/>
                <a:ea typeface="黑体" panose="02010609060101010101" pitchFamily="49" charset="-122"/>
              </a:rPr>
              <a:t>root@ubuntu:~# cat /etc/group|grep mygroup</a:t>
            </a:r>
            <a:endParaRPr lang="zh-CN" altLang="en-US" sz="2000" b="1" dirty="0">
              <a:latin typeface="黑体" panose="02010609060101010101" pitchFamily="49" charset="-122"/>
              <a:ea typeface="黑体" panose="02010609060101010101" pitchFamily="49" charset="-122"/>
            </a:endParaRPr>
          </a:p>
          <a:p>
            <a:pPr lvl="0" indent="446405">
              <a:buFont typeface="Wingdings" panose="05000000000000000000" pitchFamily="2" charset="2"/>
              <a:buNone/>
            </a:pPr>
            <a:r>
              <a:rPr lang="en-US" altLang="zh-CN" sz="2000" b="1" dirty="0">
                <a:latin typeface="黑体" panose="02010609060101010101" pitchFamily="49" charset="-122"/>
                <a:ea typeface="黑体" panose="02010609060101010101" pitchFamily="49" charset="-122"/>
              </a:rPr>
              <a:t>root@ubuntu:~# </a:t>
            </a:r>
            <a:endParaRPr lang="zh-CN" altLang="en-US" sz="2000" b="1" dirty="0">
              <a:latin typeface="黑体" panose="02010609060101010101" pitchFamily="49" charset="-122"/>
              <a:ea typeface="黑体" panose="02010609060101010101" pitchFamily="49" charset="-122"/>
            </a:endParaRPr>
          </a:p>
          <a:p>
            <a:pPr lvl="0" indent="446405">
              <a:buFont typeface="Wingdings" panose="05000000000000000000" pitchFamily="2" charset="2"/>
              <a:buNone/>
            </a:pPr>
            <a:endParaRPr lang="zh-CN" altLang="en-US" dirty="0">
              <a:latin typeface="Century Schoolbook" panose="020406040505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9394">
                                            <p:txEl>
                                              <p:pRg st="6" end="6"/>
                                            </p:txEl>
                                          </p:spTgt>
                                        </p:tgtEl>
                                        <p:attrNameLst>
                                          <p:attrName>style.visibility</p:attrName>
                                        </p:attrNameLst>
                                      </p:cBhvr>
                                      <p:to>
                                        <p:strVal val="visible"/>
                                      </p:to>
                                    </p:set>
                                    <p:anim calcmode="lin" valueType="num">
                                      <p:cBhvr additive="base">
                                        <p:cTn id="7" dur="500" fill="hold"/>
                                        <p:tgtEl>
                                          <p:spTgt spid="59394">
                                            <p:txEl>
                                              <p:pRg st="6" end="6"/>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9394">
                                            <p:txEl>
                                              <p:pRg st="6" end="6"/>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9394">
                                            <p:txEl>
                                              <p:pRg st="7" end="7"/>
                                            </p:txEl>
                                          </p:spTgt>
                                        </p:tgtEl>
                                        <p:attrNameLst>
                                          <p:attrName>style.visibility</p:attrName>
                                        </p:attrNameLst>
                                      </p:cBhvr>
                                      <p:to>
                                        <p:strVal val="visible"/>
                                      </p:to>
                                    </p:set>
                                    <p:anim calcmode="lin" valueType="num">
                                      <p:cBhvr additive="base">
                                        <p:cTn id="11" dur="500" fill="hold"/>
                                        <p:tgtEl>
                                          <p:spTgt spid="59394">
                                            <p:txEl>
                                              <p:pRg st="7" end="7"/>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59394">
                                            <p:txEl>
                                              <p:pRg st="7" end="7"/>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59394">
                                            <p:txEl>
                                              <p:pRg st="8" end="8"/>
                                            </p:txEl>
                                          </p:spTgt>
                                        </p:tgtEl>
                                        <p:attrNameLst>
                                          <p:attrName>style.visibility</p:attrName>
                                        </p:attrNameLst>
                                      </p:cBhvr>
                                      <p:to>
                                        <p:strVal val="visible"/>
                                      </p:to>
                                    </p:set>
                                    <p:anim calcmode="lin" valueType="num">
                                      <p:cBhvr additive="base">
                                        <p:cTn id="15" dur="500" fill="hold"/>
                                        <p:tgtEl>
                                          <p:spTgt spid="59394">
                                            <p:txEl>
                                              <p:pRg st="8" end="8"/>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59394">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0417" name="标题 1"/>
          <p:cNvSpPr>
            <a:spLocks noGrp="1"/>
          </p:cNvSpPr>
          <p:nvPr>
            <p:ph type="title"/>
          </p:nvPr>
        </p:nvSpPr>
        <p:spPr>
          <a:xfrm>
            <a:off x="611188" y="871538"/>
            <a:ext cx="7705725" cy="563562"/>
          </a:xfrm>
        </p:spPr>
        <p:txBody>
          <a:bodyPr wrap="square" lIns="91440" tIns="45720" rIns="91440" bIns="45720" anchor="ctr"/>
          <a:p>
            <a:pPr eaLnBrk="1" hangingPunct="1"/>
            <a:r>
              <a:rPr lang="en-US" altLang="zh-CN" sz="2400" i="0" dirty="0">
                <a:latin typeface="黑体" panose="02010609060101010101" pitchFamily="49" charset="-122"/>
                <a:ea typeface="黑体" panose="02010609060101010101" pitchFamily="49" charset="-122"/>
              </a:rPr>
              <a:t>9</a:t>
            </a:r>
            <a:r>
              <a:rPr lang="zh-CN" altLang="en-US" sz="2400" i="0" dirty="0">
                <a:latin typeface="黑体" panose="02010609060101010101" pitchFamily="49" charset="-122"/>
                <a:ea typeface="黑体" panose="02010609060101010101" pitchFamily="49" charset="-122"/>
              </a:rPr>
              <a:t>）更改用户组属性命令</a:t>
            </a:r>
            <a:r>
              <a:rPr lang="en-US" altLang="zh-CN" sz="2400" i="0" dirty="0">
                <a:solidFill>
                  <a:srgbClr val="FF0000"/>
                </a:solidFill>
                <a:latin typeface="黑体" panose="02010609060101010101" pitchFamily="49" charset="-122"/>
                <a:ea typeface="黑体" panose="02010609060101010101" pitchFamily="49" charset="-122"/>
              </a:rPr>
              <a:t>groupmod</a:t>
            </a:r>
            <a:endParaRPr lang="zh-CN" altLang="en-US" sz="2400" i="0" dirty="0">
              <a:solidFill>
                <a:srgbClr val="FF0000"/>
              </a:solidFill>
              <a:latin typeface="黑体" panose="02010609060101010101" pitchFamily="49" charset="-122"/>
              <a:ea typeface="黑体" panose="02010609060101010101" pitchFamily="49" charset="-122"/>
            </a:endParaRPr>
          </a:p>
        </p:txBody>
      </p:sp>
      <p:sp>
        <p:nvSpPr>
          <p:cNvPr id="60418" name="TextBox 2"/>
          <p:cNvSpPr txBox="1"/>
          <p:nvPr/>
        </p:nvSpPr>
        <p:spPr>
          <a:xfrm>
            <a:off x="250825" y="1379538"/>
            <a:ext cx="8143875" cy="1600200"/>
          </a:xfrm>
          <a:prstGeom prst="rect">
            <a:avLst/>
          </a:prstGeom>
          <a:noFill/>
          <a:ln w="9525">
            <a:noFill/>
          </a:ln>
        </p:spPr>
        <p:txBody>
          <a:bodyPr anchor="t">
            <a:spAutoFit/>
          </a:bodyPr>
          <a:p>
            <a:pPr lvl="0" indent="446405">
              <a:buFont typeface="Wingdings" panose="05000000000000000000" pitchFamily="2" charset="2"/>
              <a:buNone/>
            </a:pPr>
            <a:r>
              <a:rPr lang="en-US" altLang="zh-CN" sz="2000" b="1" dirty="0">
                <a:latin typeface="黑体" panose="02010609060101010101" pitchFamily="49" charset="-122"/>
                <a:ea typeface="黑体" panose="02010609060101010101" pitchFamily="49" charset="-122"/>
              </a:rPr>
              <a:t>groupmod</a:t>
            </a:r>
            <a:r>
              <a:rPr lang="zh-CN" altLang="en-US" sz="2000" b="1" dirty="0">
                <a:latin typeface="黑体" panose="02010609060101010101" pitchFamily="49" charset="-122"/>
                <a:ea typeface="黑体" panose="02010609060101010101" pitchFamily="49" charset="-122"/>
              </a:rPr>
              <a:t>命令主要用于更改用户组属性。</a:t>
            </a:r>
            <a:endParaRPr lang="zh-CN" altLang="en-US" sz="2000" b="1" dirty="0">
              <a:latin typeface="黑体" panose="02010609060101010101" pitchFamily="49" charset="-122"/>
              <a:ea typeface="黑体" panose="02010609060101010101" pitchFamily="49" charset="-122"/>
            </a:endParaRPr>
          </a:p>
          <a:p>
            <a:pPr lvl="0" indent="446405">
              <a:buFont typeface="Wingdings" panose="05000000000000000000" pitchFamily="2" charset="2"/>
              <a:buNone/>
            </a:pPr>
            <a:r>
              <a:rPr lang="zh-CN" altLang="en-US" sz="2000" b="1" dirty="0">
                <a:latin typeface="黑体" panose="02010609060101010101" pitchFamily="49" charset="-122"/>
                <a:ea typeface="黑体" panose="02010609060101010101" pitchFamily="49" charset="-122"/>
              </a:rPr>
              <a:t>格式：</a:t>
            </a:r>
            <a:endParaRPr lang="zh-CN" altLang="en-US" sz="2000" b="1" dirty="0">
              <a:latin typeface="黑体" panose="02010609060101010101" pitchFamily="49" charset="-122"/>
              <a:ea typeface="黑体" panose="02010609060101010101" pitchFamily="49" charset="-122"/>
            </a:endParaRPr>
          </a:p>
          <a:p>
            <a:pPr lvl="0" indent="446405">
              <a:buFont typeface="Wingdings" panose="05000000000000000000" pitchFamily="2" charset="2"/>
              <a:buNone/>
            </a:pPr>
            <a:r>
              <a:rPr lang="en-US" altLang="zh-CN" sz="2000" b="1" dirty="0">
                <a:latin typeface="黑体" panose="02010609060101010101" pitchFamily="49" charset="-122"/>
                <a:ea typeface="黑体" panose="02010609060101010101" pitchFamily="49" charset="-122"/>
              </a:rPr>
              <a:t>groupmod  [-g  </a:t>
            </a:r>
            <a:r>
              <a:rPr lang="en-US" altLang="zh-CN" sz="2000" b="1" u="sng" dirty="0">
                <a:latin typeface="黑体" panose="02010609060101010101" pitchFamily="49" charset="-122"/>
                <a:ea typeface="黑体" panose="02010609060101010101" pitchFamily="49" charset="-122"/>
              </a:rPr>
              <a:t>gid</a:t>
            </a:r>
            <a:r>
              <a:rPr lang="en-US" altLang="zh-CN" sz="2000" b="1" dirty="0">
                <a:latin typeface="黑体" panose="02010609060101010101" pitchFamily="49" charset="-122"/>
                <a:ea typeface="黑体" panose="02010609060101010101" pitchFamily="49" charset="-122"/>
              </a:rPr>
              <a:t>  [-o]] [-n </a:t>
            </a:r>
            <a:r>
              <a:rPr lang="zh-CN" altLang="en-US" sz="2000" b="1" dirty="0">
                <a:latin typeface="黑体" panose="02010609060101010101" pitchFamily="49" charset="-122"/>
                <a:ea typeface="黑体" panose="02010609060101010101" pitchFamily="49" charset="-122"/>
              </a:rPr>
              <a:t>新用户组名称</a:t>
            </a:r>
            <a:r>
              <a:rPr lang="en-US" altLang="zh-CN" sz="2000" b="1" dirty="0">
                <a:latin typeface="黑体" panose="02010609060101010101" pitchFamily="49" charset="-122"/>
                <a:ea typeface="黑体" panose="02010609060101010101" pitchFamily="49" charset="-122"/>
              </a:rPr>
              <a:t>]  </a:t>
            </a:r>
            <a:r>
              <a:rPr lang="zh-CN" altLang="en-US" sz="2000" b="1" dirty="0">
                <a:latin typeface="黑体" panose="02010609060101010101" pitchFamily="49" charset="-122"/>
                <a:ea typeface="黑体" panose="02010609060101010101" pitchFamily="49" charset="-122"/>
              </a:rPr>
              <a:t>用户组名</a:t>
            </a:r>
            <a:endParaRPr lang="zh-CN" altLang="en-US" sz="2000" b="1" dirty="0">
              <a:latin typeface="黑体" panose="02010609060101010101" pitchFamily="49" charset="-122"/>
              <a:ea typeface="黑体" panose="02010609060101010101" pitchFamily="49" charset="-122"/>
            </a:endParaRPr>
          </a:p>
          <a:p>
            <a:pPr lvl="0" indent="446405">
              <a:buFont typeface="Wingdings" panose="05000000000000000000" pitchFamily="2" charset="2"/>
              <a:buNone/>
            </a:pPr>
            <a:r>
              <a:rPr lang="zh-CN" altLang="en-US" sz="2000" b="1" dirty="0">
                <a:latin typeface="黑体" panose="02010609060101010101" pitchFamily="49" charset="-122"/>
                <a:ea typeface="黑体" panose="02010609060101010101" pitchFamily="49" charset="-122"/>
              </a:rPr>
              <a:t>选项参数：</a:t>
            </a:r>
            <a:endParaRPr lang="zh-CN" altLang="en-US" sz="2000" b="1" dirty="0">
              <a:latin typeface="黑体" panose="02010609060101010101" pitchFamily="49" charset="-122"/>
              <a:ea typeface="黑体" panose="02010609060101010101" pitchFamily="49" charset="-122"/>
            </a:endParaRPr>
          </a:p>
          <a:p>
            <a:pPr lvl="0" indent="446405">
              <a:buFont typeface="Wingdings" panose="05000000000000000000" pitchFamily="2" charset="2"/>
              <a:buNone/>
            </a:pPr>
            <a:endParaRPr lang="zh-CN" altLang="en-US" dirty="0">
              <a:latin typeface="Century Schoolbook" panose="02040604050505020304" pitchFamily="18" charset="0"/>
              <a:ea typeface="宋体" panose="02010600030101010101" pitchFamily="2" charset="-122"/>
            </a:endParaRPr>
          </a:p>
        </p:txBody>
      </p:sp>
      <p:graphicFrame>
        <p:nvGraphicFramePr>
          <p:cNvPr id="5" name="表格 4"/>
          <p:cNvGraphicFramePr>
            <a:graphicFrameLocks noGrp="1"/>
          </p:cNvGraphicFramePr>
          <p:nvPr/>
        </p:nvGraphicFramePr>
        <p:xfrm>
          <a:off x="611188" y="3429000"/>
          <a:ext cx="7639050" cy="2376488"/>
        </p:xfrm>
        <a:graphic>
          <a:graphicData uri="http://schemas.openxmlformats.org/drawingml/2006/table">
            <a:tbl>
              <a:tblPr/>
              <a:tblGrid>
                <a:gridCol w="1800101"/>
                <a:gridCol w="5838949"/>
              </a:tblGrid>
              <a:tr h="306190">
                <a:tc>
                  <a:txBody>
                    <a:bodyPr/>
                    <a:lstStyle/>
                    <a:p>
                      <a:pPr indent="266700" algn="ctr">
                        <a:lnSpc>
                          <a:spcPts val="1400"/>
                        </a:lnSpc>
                        <a:spcAft>
                          <a:spcPts val="0"/>
                        </a:spcAft>
                      </a:pPr>
                      <a:r>
                        <a:rPr lang="zh-CN" sz="1600" b="1" kern="100" dirty="0">
                          <a:latin typeface="Times New Roman" panose="02020603050405020304"/>
                          <a:ea typeface="宋体" panose="02010600030101010101" pitchFamily="2" charset="-122"/>
                          <a:cs typeface="Times New Roman" panose="02020603050405020304"/>
                        </a:rPr>
                        <a:t>选 项 参 数</a:t>
                      </a:r>
                      <a:endParaRPr lang="zh-CN" sz="1600" b="1" kern="100" dirty="0">
                        <a:latin typeface="Times New Roman" panose="02020603050405020304"/>
                        <a:ea typeface="宋体" panose="02010600030101010101" pitchFamily="2" charset="-122"/>
                        <a:cs typeface="Times New Roman" panose="02020603050405020304"/>
                      </a:endParaRPr>
                    </a:p>
                  </a:txBody>
                  <a:tcPr marL="36193" marR="36193"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indent="266700" algn="ctr">
                        <a:lnSpc>
                          <a:spcPts val="1400"/>
                        </a:lnSpc>
                        <a:spcAft>
                          <a:spcPts val="0"/>
                        </a:spcAft>
                      </a:pPr>
                      <a:r>
                        <a:rPr lang="zh-CN" sz="1600" b="1" kern="100">
                          <a:latin typeface="Times New Roman" panose="02020603050405020304"/>
                          <a:ea typeface="宋体" panose="02010600030101010101" pitchFamily="2" charset="-122"/>
                          <a:cs typeface="Times New Roman" panose="02020603050405020304"/>
                        </a:rPr>
                        <a:t>参 数 含 义</a:t>
                      </a:r>
                      <a:r>
                        <a:rPr lang="en-US" sz="1600" b="1" kern="100">
                          <a:latin typeface="Times New Roman" panose="02020603050405020304"/>
                          <a:ea typeface="宋体" panose="02010600030101010101" pitchFamily="2" charset="-122"/>
                          <a:cs typeface="Times New Roman" panose="02020603050405020304"/>
                        </a:rPr>
                        <a:t> </a:t>
                      </a:r>
                      <a:endParaRPr lang="zh-CN" sz="1600" b="1" kern="100">
                        <a:latin typeface="Times New Roman" panose="02020603050405020304"/>
                        <a:ea typeface="宋体" panose="02010600030101010101" pitchFamily="2" charset="-122"/>
                        <a:cs typeface="Times New Roman" panose="02020603050405020304"/>
                      </a:endParaRPr>
                    </a:p>
                  </a:txBody>
                  <a:tcPr marL="36193" marR="36193"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r>
              <a:tr h="306190">
                <a:tc>
                  <a:txBody>
                    <a:bodyPr/>
                    <a:lstStyle/>
                    <a:p>
                      <a:pPr indent="266700" algn="ctr">
                        <a:lnSpc>
                          <a:spcPts val="1400"/>
                        </a:lnSpc>
                        <a:spcAft>
                          <a:spcPts val="0"/>
                        </a:spcAft>
                      </a:pPr>
                      <a:r>
                        <a:rPr lang="en-US" sz="1600" b="1" kern="100" dirty="0">
                          <a:latin typeface="Times New Roman" panose="02020603050405020304"/>
                          <a:ea typeface="宋体" panose="02010600030101010101" pitchFamily="2" charset="-122"/>
                          <a:cs typeface="Times New Roman" panose="02020603050405020304"/>
                        </a:rPr>
                        <a:t>-g  </a:t>
                      </a:r>
                      <a:r>
                        <a:rPr lang="en-US" sz="1600" b="1" u="sng" kern="100" dirty="0">
                          <a:latin typeface="Times New Roman" panose="02020603050405020304"/>
                          <a:ea typeface="宋体" panose="02010600030101010101" pitchFamily="2" charset="-122"/>
                          <a:cs typeface="Times New Roman" panose="02020603050405020304"/>
                        </a:rPr>
                        <a:t>GID</a:t>
                      </a:r>
                      <a:endParaRPr lang="zh-CN" sz="1600" b="1" kern="100" dirty="0">
                        <a:latin typeface="Times New Roman" panose="02020603050405020304"/>
                        <a:ea typeface="宋体" panose="02010600030101010101" pitchFamily="2" charset="-122"/>
                        <a:cs typeface="Times New Roman" panose="02020603050405020304"/>
                      </a:endParaRPr>
                    </a:p>
                  </a:txBody>
                  <a:tcPr marL="36193" marR="36193"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95250" algn="just">
                        <a:lnSpc>
                          <a:spcPts val="1400"/>
                        </a:lnSpc>
                        <a:spcAft>
                          <a:spcPts val="0"/>
                        </a:spcAft>
                      </a:pPr>
                      <a:r>
                        <a:rPr lang="zh-CN" sz="1600" b="1" kern="100">
                          <a:latin typeface="Times New Roman" panose="02020603050405020304"/>
                          <a:ea typeface="宋体" panose="02010600030101010101" pitchFamily="2" charset="-122"/>
                          <a:cs typeface="Times New Roman" panose="02020603050405020304"/>
                        </a:rPr>
                        <a:t>设置预使用的</a:t>
                      </a:r>
                      <a:r>
                        <a:rPr lang="zh-CN" sz="1600" b="1" kern="100">
                          <a:solidFill>
                            <a:srgbClr val="0000FF"/>
                          </a:solidFill>
                          <a:latin typeface="Times New Roman" panose="02020603050405020304"/>
                          <a:ea typeface="宋体" panose="02010600030101010101" pitchFamily="2" charset="-122"/>
                          <a:cs typeface="Times New Roman" panose="02020603050405020304"/>
                        </a:rPr>
                        <a:t>用户组识别码</a:t>
                      </a:r>
                      <a:endParaRPr lang="zh-CN" sz="1600" b="1" kern="100">
                        <a:solidFill>
                          <a:srgbClr val="0000FF"/>
                        </a:solidFill>
                        <a:latin typeface="Times New Roman" panose="02020603050405020304"/>
                        <a:ea typeface="宋体" panose="02010600030101010101" pitchFamily="2" charset="-122"/>
                        <a:cs typeface="Times New Roman" panose="02020603050405020304"/>
                      </a:endParaRPr>
                    </a:p>
                  </a:txBody>
                  <a:tcPr marL="36193" marR="36193"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55901">
                <a:tc>
                  <a:txBody>
                    <a:bodyPr/>
                    <a:lstStyle/>
                    <a:p>
                      <a:pPr indent="266700" algn="ctr">
                        <a:lnSpc>
                          <a:spcPts val="1400"/>
                        </a:lnSpc>
                        <a:spcAft>
                          <a:spcPts val="0"/>
                        </a:spcAft>
                      </a:pPr>
                      <a:r>
                        <a:rPr lang="en-US" sz="1600" b="1" kern="100" dirty="0">
                          <a:latin typeface="Times New Roman" panose="02020603050405020304"/>
                          <a:ea typeface="宋体" panose="02010600030101010101" pitchFamily="2" charset="-122"/>
                          <a:cs typeface="Times New Roman" panose="02020603050405020304"/>
                        </a:rPr>
                        <a:t>-n  </a:t>
                      </a:r>
                      <a:r>
                        <a:rPr lang="en-US" sz="1600" b="1" u="sng" kern="100" dirty="0" err="1">
                          <a:latin typeface="Times New Roman" panose="02020603050405020304"/>
                          <a:ea typeface="宋体" panose="02010600030101010101" pitchFamily="2" charset="-122"/>
                          <a:cs typeface="Times New Roman" panose="02020603050405020304"/>
                        </a:rPr>
                        <a:t>group_name</a:t>
                      </a:r>
                      <a:endParaRPr lang="zh-CN" sz="1600" b="1" kern="100" dirty="0">
                        <a:latin typeface="Times New Roman" panose="02020603050405020304"/>
                        <a:ea typeface="宋体" panose="02010600030101010101" pitchFamily="2" charset="-122"/>
                        <a:cs typeface="Times New Roman" panose="02020603050405020304"/>
                      </a:endParaRPr>
                    </a:p>
                  </a:txBody>
                  <a:tcPr marL="36193" marR="36193"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95250" algn="just">
                        <a:lnSpc>
                          <a:spcPct val="100000"/>
                        </a:lnSpc>
                        <a:spcAft>
                          <a:spcPts val="0"/>
                        </a:spcAft>
                      </a:pPr>
                      <a:r>
                        <a:rPr lang="zh-CN" sz="1600" b="1" kern="100" dirty="0">
                          <a:latin typeface="Times New Roman" panose="02020603050405020304"/>
                          <a:ea typeface="宋体" panose="02010600030101010101" pitchFamily="2" charset="-122"/>
                          <a:cs typeface="Times New Roman" panose="02020603050405020304"/>
                        </a:rPr>
                        <a:t>设置</a:t>
                      </a:r>
                      <a:r>
                        <a:rPr lang="zh-CN" sz="1600" b="1" kern="100" dirty="0">
                          <a:solidFill>
                            <a:srgbClr val="0000FF"/>
                          </a:solidFill>
                          <a:latin typeface="Times New Roman" panose="02020603050405020304"/>
                          <a:ea typeface="宋体" panose="02010600030101010101" pitchFamily="2" charset="-122"/>
                          <a:cs typeface="Times New Roman" panose="02020603050405020304"/>
                        </a:rPr>
                        <a:t>新用户组名称</a:t>
                      </a:r>
                      <a:r>
                        <a:rPr lang="zh-CN" sz="1600" b="1" kern="100" dirty="0">
                          <a:latin typeface="Times New Roman" panose="02020603050405020304"/>
                          <a:ea typeface="宋体" panose="02010600030101010101" pitchFamily="2" charset="-122"/>
                          <a:cs typeface="Times New Roman" panose="02020603050405020304"/>
                        </a:rPr>
                        <a:t>为“</a:t>
                      </a:r>
                      <a:r>
                        <a:rPr lang="en-US" sz="1600" b="1" kern="100" dirty="0" err="1">
                          <a:latin typeface="Times New Roman" panose="02020603050405020304"/>
                          <a:ea typeface="宋体" panose="02010600030101010101" pitchFamily="2" charset="-122"/>
                          <a:cs typeface="Times New Roman" panose="02020603050405020304"/>
                        </a:rPr>
                        <a:t>group_name</a:t>
                      </a:r>
                      <a:r>
                        <a:rPr lang="zh-CN" sz="1600" b="1" kern="100" dirty="0">
                          <a:latin typeface="Times New Roman" panose="02020603050405020304"/>
                          <a:ea typeface="宋体" panose="02010600030101010101" pitchFamily="2" charset="-122"/>
                          <a:cs typeface="Times New Roman" panose="02020603050405020304"/>
                        </a:rPr>
                        <a:t>”。每个组名称在该系统中都应该是唯一且不重复的，假设所给予的组名称已经存在，则</a:t>
                      </a:r>
                      <a:r>
                        <a:rPr lang="en-US" sz="1600" b="1" kern="100" dirty="0" err="1">
                          <a:latin typeface="Times New Roman" panose="02020603050405020304"/>
                          <a:ea typeface="宋体" panose="02010600030101010101" pitchFamily="2" charset="-122"/>
                          <a:cs typeface="Times New Roman" panose="02020603050405020304"/>
                        </a:rPr>
                        <a:t>groupmod</a:t>
                      </a:r>
                      <a:r>
                        <a:rPr lang="zh-CN" sz="1600" b="1" kern="100" dirty="0">
                          <a:latin typeface="Times New Roman" panose="02020603050405020304"/>
                          <a:ea typeface="宋体" panose="02010600030101010101" pitchFamily="2" charset="-122"/>
                          <a:cs typeface="Times New Roman" panose="02020603050405020304"/>
                        </a:rPr>
                        <a:t>命令会返回错误信息</a:t>
                      </a:r>
                      <a:endParaRPr lang="zh-CN" sz="1600" b="1" kern="100" dirty="0">
                        <a:latin typeface="Times New Roman" panose="02020603050405020304"/>
                        <a:ea typeface="宋体" panose="02010600030101010101" pitchFamily="2" charset="-122"/>
                        <a:cs typeface="Times New Roman" panose="02020603050405020304"/>
                      </a:endParaRPr>
                    </a:p>
                  </a:txBody>
                  <a:tcPr marL="36193" marR="36193"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008207">
                <a:tc>
                  <a:txBody>
                    <a:bodyPr/>
                    <a:lstStyle/>
                    <a:p>
                      <a:pPr indent="266700" algn="ctr">
                        <a:lnSpc>
                          <a:spcPts val="1400"/>
                        </a:lnSpc>
                        <a:spcAft>
                          <a:spcPts val="0"/>
                        </a:spcAft>
                      </a:pPr>
                      <a:r>
                        <a:rPr lang="en-US" sz="1600" b="1" kern="100">
                          <a:latin typeface="Times New Roman" panose="02020603050405020304"/>
                          <a:ea typeface="宋体" panose="02010600030101010101" pitchFamily="2" charset="-122"/>
                          <a:cs typeface="Times New Roman" panose="02020603050405020304"/>
                        </a:rPr>
                        <a:t>-o</a:t>
                      </a:r>
                      <a:endParaRPr lang="zh-CN" sz="1600" b="1" kern="100">
                        <a:latin typeface="Times New Roman" panose="02020603050405020304"/>
                        <a:ea typeface="宋体" panose="02010600030101010101" pitchFamily="2" charset="-122"/>
                        <a:cs typeface="Times New Roman" panose="02020603050405020304"/>
                      </a:endParaRPr>
                    </a:p>
                  </a:txBody>
                  <a:tcPr marL="36193" marR="36193"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95250" algn="just">
                        <a:lnSpc>
                          <a:spcPct val="100000"/>
                        </a:lnSpc>
                        <a:spcAft>
                          <a:spcPts val="0"/>
                        </a:spcAft>
                      </a:pPr>
                      <a:r>
                        <a:rPr lang="zh-CN" sz="1600" b="1" kern="100" dirty="0">
                          <a:latin typeface="Times New Roman" panose="02020603050405020304"/>
                          <a:ea typeface="宋体" panose="02010600030101010101" pitchFamily="2" charset="-122"/>
                          <a:cs typeface="Times New Roman" panose="02020603050405020304"/>
                        </a:rPr>
                        <a:t>重复使用组识别码。假设使用“</a:t>
                      </a:r>
                      <a:r>
                        <a:rPr lang="en-US" sz="1600" b="1" kern="100" dirty="0">
                          <a:latin typeface="Times New Roman" panose="02020603050405020304"/>
                          <a:ea typeface="宋体" panose="02010600030101010101" pitchFamily="2" charset="-122"/>
                          <a:cs typeface="Times New Roman" panose="02020603050405020304"/>
                        </a:rPr>
                        <a:t>-g</a:t>
                      </a:r>
                      <a:r>
                        <a:rPr lang="zh-CN" sz="1600" b="1" kern="100" dirty="0">
                          <a:latin typeface="Times New Roman" panose="02020603050405020304"/>
                          <a:ea typeface="宋体" panose="02010600030101010101" pitchFamily="2" charset="-122"/>
                          <a:cs typeface="Times New Roman" panose="02020603050405020304"/>
                        </a:rPr>
                        <a:t>”参数指派组识别码编号已经存在，则</a:t>
                      </a:r>
                      <a:r>
                        <a:rPr lang="en-US" sz="1600" b="1" kern="100" dirty="0" err="1">
                          <a:latin typeface="Times New Roman" panose="02020603050405020304"/>
                          <a:ea typeface="宋体" panose="02010600030101010101" pitchFamily="2" charset="-122"/>
                          <a:cs typeface="Times New Roman" panose="02020603050405020304"/>
                        </a:rPr>
                        <a:t>groupadd</a:t>
                      </a:r>
                      <a:r>
                        <a:rPr lang="zh-CN" sz="1600" b="1" kern="100" dirty="0">
                          <a:latin typeface="Times New Roman" panose="02020603050405020304"/>
                          <a:ea typeface="宋体" panose="02010600030101010101" pitchFamily="2" charset="-122"/>
                          <a:cs typeface="Times New Roman" panose="02020603050405020304"/>
                        </a:rPr>
                        <a:t>命令会返回错误信息。配合参数“</a:t>
                      </a:r>
                      <a:r>
                        <a:rPr lang="en-US" sz="1600" b="1" kern="100" dirty="0">
                          <a:latin typeface="Times New Roman" panose="02020603050405020304"/>
                          <a:ea typeface="宋体" panose="02010600030101010101" pitchFamily="2" charset="-122"/>
                          <a:cs typeface="Times New Roman" panose="02020603050405020304"/>
                        </a:rPr>
                        <a:t>-o</a:t>
                      </a:r>
                      <a:r>
                        <a:rPr lang="zh-CN" sz="1600" b="1" kern="100" dirty="0">
                          <a:latin typeface="Times New Roman" panose="02020603050405020304"/>
                          <a:ea typeface="宋体" panose="02010600030101010101" pitchFamily="2" charset="-122"/>
                          <a:cs typeface="Times New Roman" panose="02020603050405020304"/>
                        </a:rPr>
                        <a:t>”使用，可强制系统使用已存在的组识别码。本参数只和“</a:t>
                      </a:r>
                      <a:r>
                        <a:rPr lang="en-US" sz="1600" b="1" kern="100" dirty="0">
                          <a:latin typeface="Times New Roman" panose="02020603050405020304"/>
                          <a:ea typeface="宋体" panose="02010600030101010101" pitchFamily="2" charset="-122"/>
                          <a:cs typeface="Times New Roman" panose="02020603050405020304"/>
                        </a:rPr>
                        <a:t>-g</a:t>
                      </a:r>
                      <a:r>
                        <a:rPr lang="zh-CN" sz="1600" b="1" kern="100" dirty="0">
                          <a:latin typeface="Times New Roman" panose="02020603050405020304"/>
                          <a:ea typeface="宋体" panose="02010600030101010101" pitchFamily="2" charset="-122"/>
                          <a:cs typeface="Times New Roman" panose="02020603050405020304"/>
                        </a:rPr>
                        <a:t>”参数搭配使用才有效果</a:t>
                      </a:r>
                      <a:endParaRPr lang="zh-CN" sz="1600" b="1" kern="100" dirty="0">
                        <a:latin typeface="Times New Roman" panose="02020603050405020304"/>
                        <a:ea typeface="宋体" panose="02010600030101010101" pitchFamily="2" charset="-122"/>
                        <a:cs typeface="Times New Roman" panose="02020603050405020304"/>
                      </a:endParaRPr>
                    </a:p>
                  </a:txBody>
                  <a:tcPr marL="36193" marR="36193"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41" name="TextBox 2"/>
          <p:cNvSpPr txBox="1"/>
          <p:nvPr/>
        </p:nvSpPr>
        <p:spPr>
          <a:xfrm>
            <a:off x="468313" y="1600200"/>
            <a:ext cx="8072437" cy="4389438"/>
          </a:xfrm>
          <a:prstGeom prst="rect">
            <a:avLst/>
          </a:prstGeom>
          <a:noFill/>
          <a:ln w="9525">
            <a:noFill/>
          </a:ln>
        </p:spPr>
        <p:txBody>
          <a:bodyPr wrap="square" anchor="t">
            <a:spAutoFit/>
          </a:bodyPr>
          <a:p>
            <a:pPr lvl="0" indent="446405">
              <a:buFont typeface="Wingdings" panose="05000000000000000000" pitchFamily="2" charset="2"/>
              <a:buNone/>
            </a:pPr>
            <a:r>
              <a:rPr lang="en-US" altLang="zh-CN" sz="2400" b="1" dirty="0">
                <a:solidFill>
                  <a:srgbClr val="FF0000"/>
                </a:solidFill>
                <a:latin typeface="黑体" panose="02010609060101010101" pitchFamily="49" charset="-122"/>
                <a:ea typeface="黑体" panose="02010609060101010101" pitchFamily="49" charset="-122"/>
              </a:rPr>
              <a:t>【</a:t>
            </a:r>
            <a:r>
              <a:rPr lang="zh-CN" altLang="en-US" sz="2400" b="1" dirty="0">
                <a:solidFill>
                  <a:srgbClr val="FF0000"/>
                </a:solidFill>
                <a:latin typeface="黑体" panose="02010609060101010101" pitchFamily="49" charset="-122"/>
                <a:ea typeface="黑体" panose="02010609060101010101" pitchFamily="49" charset="-122"/>
              </a:rPr>
              <a:t>例</a:t>
            </a:r>
            <a:r>
              <a:rPr lang="en-US" altLang="zh-CN" sz="2400" b="1" dirty="0">
                <a:solidFill>
                  <a:srgbClr val="FF0000"/>
                </a:solidFill>
                <a:latin typeface="黑体" panose="02010609060101010101" pitchFamily="49" charset="-122"/>
                <a:ea typeface="黑体" panose="02010609060101010101" pitchFamily="49" charset="-122"/>
              </a:rPr>
              <a:t>】  </a:t>
            </a:r>
            <a:r>
              <a:rPr lang="zh-CN" altLang="en-US" sz="2400" b="1" dirty="0">
                <a:latin typeface="黑体" panose="02010609060101010101" pitchFamily="49" charset="-122"/>
                <a:ea typeface="黑体" panose="02010609060101010101" pitchFamily="49" charset="-122"/>
              </a:rPr>
              <a:t>将用户组</a:t>
            </a:r>
            <a:r>
              <a:rPr lang="en-US" altLang="zh-CN" sz="2400" b="1" dirty="0">
                <a:latin typeface="黑体" panose="02010609060101010101" pitchFamily="49" charset="-122"/>
                <a:ea typeface="黑体" panose="02010609060101010101" pitchFamily="49" charset="-122"/>
              </a:rPr>
              <a:t>newgroup</a:t>
            </a:r>
            <a:r>
              <a:rPr lang="zh-CN" altLang="en-US" sz="2400" b="1" dirty="0">
                <a:latin typeface="黑体" panose="02010609060101010101" pitchFamily="49" charset="-122"/>
                <a:ea typeface="黑体" panose="02010609060101010101" pitchFamily="49" charset="-122"/>
              </a:rPr>
              <a:t>的</a:t>
            </a:r>
            <a:r>
              <a:rPr lang="en-US" altLang="zh-CN" sz="2400" b="1" dirty="0">
                <a:latin typeface="黑体" panose="02010609060101010101" pitchFamily="49" charset="-122"/>
                <a:ea typeface="黑体" panose="02010609060101010101" pitchFamily="49" charset="-122"/>
              </a:rPr>
              <a:t>GID</a:t>
            </a:r>
            <a:r>
              <a:rPr lang="zh-CN" altLang="en-US" sz="2400" b="1" dirty="0">
                <a:latin typeface="黑体" panose="02010609060101010101" pitchFamily="49" charset="-122"/>
                <a:ea typeface="黑体" panose="02010609060101010101" pitchFamily="49" charset="-122"/>
              </a:rPr>
              <a:t>更改为</a:t>
            </a:r>
            <a:r>
              <a:rPr lang="en-US" altLang="zh-CN" sz="2400" b="1" dirty="0">
                <a:latin typeface="黑体" panose="02010609060101010101" pitchFamily="49" charset="-122"/>
                <a:ea typeface="黑体" panose="02010609060101010101" pitchFamily="49" charset="-122"/>
              </a:rPr>
              <a:t>1002</a:t>
            </a:r>
            <a:r>
              <a:rPr lang="zh-CN" altLang="en-US" sz="2400" b="1" dirty="0">
                <a:latin typeface="黑体" panose="02010609060101010101" pitchFamily="49" charset="-122"/>
                <a:ea typeface="黑体" panose="02010609060101010101" pitchFamily="49" charset="-122"/>
              </a:rPr>
              <a:t>。</a:t>
            </a:r>
            <a:endParaRPr lang="zh-CN" altLang="en-US" sz="2400" b="1" dirty="0">
              <a:latin typeface="黑体" panose="02010609060101010101" pitchFamily="49" charset="-122"/>
              <a:ea typeface="黑体" panose="02010609060101010101" pitchFamily="49" charset="-122"/>
            </a:endParaRPr>
          </a:p>
          <a:p>
            <a:pPr lvl="0" indent="446405">
              <a:buFont typeface="Wingdings" panose="05000000000000000000" pitchFamily="2" charset="2"/>
              <a:buNone/>
            </a:pPr>
            <a:r>
              <a:rPr lang="zh-CN" altLang="en-US" sz="2400" b="1" dirty="0">
                <a:latin typeface="黑体" panose="02010609060101010101" pitchFamily="49" charset="-122"/>
                <a:ea typeface="黑体" panose="02010609060101010101" pitchFamily="49" charset="-122"/>
              </a:rPr>
              <a:t>命令及结果显示如下：</a:t>
            </a:r>
            <a:endParaRPr lang="zh-CN" altLang="en-US" sz="2400" b="1" dirty="0">
              <a:latin typeface="黑体" panose="02010609060101010101" pitchFamily="49" charset="-122"/>
              <a:ea typeface="黑体" panose="02010609060101010101" pitchFamily="49" charset="-122"/>
            </a:endParaRPr>
          </a:p>
          <a:p>
            <a:pPr lvl="0" indent="446405">
              <a:buFont typeface="Wingdings" panose="05000000000000000000" pitchFamily="2" charset="2"/>
              <a:buNone/>
            </a:pPr>
            <a:r>
              <a:rPr lang="en-US" altLang="zh-CN" sz="2400" b="1" dirty="0">
                <a:latin typeface="黑体" panose="02010609060101010101" pitchFamily="49" charset="-122"/>
                <a:ea typeface="黑体" panose="02010609060101010101" pitchFamily="49" charset="-122"/>
              </a:rPr>
              <a:t>root@ubuntu:~# groupmod  -g 1002 newgroup</a:t>
            </a:r>
            <a:endParaRPr lang="zh-CN" altLang="en-US" sz="2400" b="1" dirty="0">
              <a:latin typeface="黑体" panose="02010609060101010101" pitchFamily="49" charset="-122"/>
              <a:ea typeface="黑体" panose="02010609060101010101" pitchFamily="49" charset="-122"/>
            </a:endParaRPr>
          </a:p>
          <a:p>
            <a:pPr lvl="0" indent="446405">
              <a:buFont typeface="Wingdings" panose="05000000000000000000" pitchFamily="2" charset="2"/>
              <a:buNone/>
            </a:pPr>
            <a:r>
              <a:rPr lang="en-US" altLang="zh-CN" sz="2400" b="1" dirty="0">
                <a:latin typeface="黑体" panose="02010609060101010101" pitchFamily="49" charset="-122"/>
                <a:ea typeface="黑体" panose="02010609060101010101" pitchFamily="49" charset="-122"/>
              </a:rPr>
              <a:t>root@ubuntu:~# cat /etc/group|grep newgroup</a:t>
            </a:r>
            <a:endParaRPr lang="zh-CN" altLang="en-US" sz="2400" b="1" dirty="0">
              <a:latin typeface="黑体" panose="02010609060101010101" pitchFamily="49" charset="-122"/>
              <a:ea typeface="黑体" panose="02010609060101010101" pitchFamily="49" charset="-122"/>
            </a:endParaRPr>
          </a:p>
          <a:p>
            <a:pPr lvl="0" indent="446405">
              <a:buFont typeface="Wingdings" panose="05000000000000000000" pitchFamily="2" charset="2"/>
              <a:buNone/>
            </a:pPr>
            <a:r>
              <a:rPr lang="en-US" altLang="zh-CN" sz="2400" b="1" dirty="0">
                <a:latin typeface="黑体" panose="02010609060101010101" pitchFamily="49" charset="-122"/>
                <a:ea typeface="黑体" panose="02010609060101010101" pitchFamily="49" charset="-122"/>
              </a:rPr>
              <a:t>newgroup:x:1002:</a:t>
            </a:r>
            <a:endParaRPr lang="zh-CN" altLang="en-US" sz="2400" b="1" dirty="0">
              <a:latin typeface="黑体" panose="02010609060101010101" pitchFamily="49" charset="-122"/>
              <a:ea typeface="黑体" panose="02010609060101010101" pitchFamily="49" charset="-122"/>
            </a:endParaRPr>
          </a:p>
          <a:p>
            <a:pPr lvl="0" indent="446405">
              <a:buFont typeface="Wingdings" panose="05000000000000000000" pitchFamily="2" charset="2"/>
              <a:buNone/>
            </a:pPr>
            <a:r>
              <a:rPr lang="en-US" altLang="zh-CN" sz="2400" b="1" dirty="0">
                <a:solidFill>
                  <a:srgbClr val="FF0000"/>
                </a:solidFill>
                <a:latin typeface="黑体" panose="02010609060101010101" pitchFamily="49" charset="-122"/>
                <a:ea typeface="黑体" panose="02010609060101010101" pitchFamily="49" charset="-122"/>
              </a:rPr>
              <a:t>【</a:t>
            </a:r>
            <a:r>
              <a:rPr lang="zh-CN" altLang="en-US" sz="2400" b="1" dirty="0">
                <a:solidFill>
                  <a:srgbClr val="FF0000"/>
                </a:solidFill>
                <a:latin typeface="黑体" panose="02010609060101010101" pitchFamily="49" charset="-122"/>
                <a:ea typeface="黑体" panose="02010609060101010101" pitchFamily="49" charset="-122"/>
              </a:rPr>
              <a:t>例</a:t>
            </a:r>
            <a:r>
              <a:rPr lang="en-US" altLang="zh-CN" sz="2400" b="1" dirty="0">
                <a:solidFill>
                  <a:srgbClr val="FF0000"/>
                </a:solidFill>
                <a:latin typeface="黑体" panose="02010609060101010101" pitchFamily="49" charset="-122"/>
                <a:ea typeface="黑体" panose="02010609060101010101" pitchFamily="49" charset="-122"/>
              </a:rPr>
              <a:t>】  </a:t>
            </a:r>
            <a:r>
              <a:rPr lang="ar-SA" altLang="zh-CN" sz="2400" b="1" dirty="0">
                <a:latin typeface="黑体" panose="02010609060101010101" pitchFamily="49" charset="-122"/>
                <a:ea typeface="黑体" panose="02010609060101010101" pitchFamily="49" charset="-122"/>
              </a:rPr>
              <a:t>将用户组</a:t>
            </a:r>
            <a:r>
              <a:rPr lang="en-US" altLang="zh-CN" sz="2400" b="1" dirty="0">
                <a:latin typeface="黑体" panose="02010609060101010101" pitchFamily="49" charset="-122"/>
                <a:ea typeface="黑体" panose="02010609060101010101" pitchFamily="49" charset="-122"/>
              </a:rPr>
              <a:t>newgroup</a:t>
            </a:r>
            <a:r>
              <a:rPr lang="ar-SA" altLang="zh-CN" sz="2400" b="1" dirty="0">
                <a:latin typeface="黑体" panose="02010609060101010101" pitchFamily="49" charset="-122"/>
                <a:ea typeface="黑体" panose="02010609060101010101" pitchFamily="49" charset="-122"/>
              </a:rPr>
              <a:t>的用户组名称更改为</a:t>
            </a:r>
            <a:r>
              <a:rPr lang="en-US" altLang="zh-CN" sz="2400" b="1" dirty="0">
                <a:latin typeface="黑体" panose="02010609060101010101" pitchFamily="49" charset="-122"/>
                <a:ea typeface="黑体" panose="02010609060101010101" pitchFamily="49" charset="-122"/>
              </a:rPr>
              <a:t>workgroup</a:t>
            </a:r>
            <a:r>
              <a:rPr lang="ar-SA" altLang="zh-CN" sz="2400" b="1" dirty="0">
                <a:latin typeface="黑体" panose="02010609060101010101" pitchFamily="49" charset="-122"/>
                <a:ea typeface="黑体" panose="02010609060101010101" pitchFamily="49" charset="-122"/>
              </a:rPr>
              <a:t>。</a:t>
            </a:r>
            <a:endParaRPr lang="zh-CN" altLang="en-US" sz="2400" b="1" dirty="0">
              <a:latin typeface="黑体" panose="02010609060101010101" pitchFamily="49" charset="-122"/>
              <a:ea typeface="黑体" panose="02010609060101010101" pitchFamily="49" charset="-122"/>
            </a:endParaRPr>
          </a:p>
          <a:p>
            <a:pPr lvl="0" indent="446405">
              <a:buFont typeface="Wingdings" panose="05000000000000000000" pitchFamily="2" charset="2"/>
              <a:buNone/>
            </a:pPr>
            <a:r>
              <a:rPr lang="zh-CN" altLang="en-US" sz="2400" b="1" dirty="0">
                <a:latin typeface="黑体" panose="02010609060101010101" pitchFamily="49" charset="-122"/>
                <a:ea typeface="黑体" panose="02010609060101010101" pitchFamily="49" charset="-122"/>
              </a:rPr>
              <a:t>命令及结果显示如下：</a:t>
            </a:r>
            <a:endParaRPr lang="zh-CN" altLang="en-US" sz="2400" b="1" dirty="0">
              <a:latin typeface="黑体" panose="02010609060101010101" pitchFamily="49" charset="-122"/>
              <a:ea typeface="黑体" panose="02010609060101010101" pitchFamily="49" charset="-122"/>
            </a:endParaRPr>
          </a:p>
          <a:p>
            <a:pPr lvl="0" indent="446405">
              <a:buFont typeface="Wingdings" panose="05000000000000000000" pitchFamily="2" charset="2"/>
              <a:buNone/>
            </a:pPr>
            <a:r>
              <a:rPr lang="en-US" altLang="zh-CN" sz="2400" b="1" dirty="0">
                <a:latin typeface="黑体" panose="02010609060101010101" pitchFamily="49" charset="-122"/>
                <a:ea typeface="黑体" panose="02010609060101010101" pitchFamily="49" charset="-122"/>
              </a:rPr>
              <a:t>root@ubuntu:~# groupmod  -n workgroup newgroup</a:t>
            </a:r>
            <a:endParaRPr lang="zh-CN" altLang="en-US" sz="2400" b="1" dirty="0">
              <a:latin typeface="黑体" panose="02010609060101010101" pitchFamily="49" charset="-122"/>
              <a:ea typeface="黑体" panose="02010609060101010101" pitchFamily="49" charset="-122"/>
            </a:endParaRPr>
          </a:p>
          <a:p>
            <a:pPr lvl="0" indent="446405">
              <a:buFont typeface="Wingdings" panose="05000000000000000000" pitchFamily="2" charset="2"/>
              <a:buNone/>
            </a:pPr>
            <a:r>
              <a:rPr lang="en-US" altLang="zh-CN" sz="2400" b="1" dirty="0">
                <a:latin typeface="黑体" panose="02010609060101010101" pitchFamily="49" charset="-122"/>
                <a:ea typeface="黑体" panose="02010609060101010101" pitchFamily="49" charset="-122"/>
              </a:rPr>
              <a:t>root@ubuntu:~# cat /etc/group|grep workgroup</a:t>
            </a:r>
            <a:endParaRPr lang="zh-CN" altLang="en-US" sz="2400" b="1" dirty="0">
              <a:latin typeface="黑体" panose="02010609060101010101" pitchFamily="49" charset="-122"/>
              <a:ea typeface="黑体" panose="02010609060101010101" pitchFamily="49" charset="-122"/>
            </a:endParaRPr>
          </a:p>
          <a:p>
            <a:pPr lvl="0" indent="446405">
              <a:buFont typeface="Wingdings" panose="05000000000000000000" pitchFamily="2" charset="2"/>
              <a:buNone/>
            </a:pPr>
            <a:r>
              <a:rPr lang="en-US" altLang="zh-CN" sz="2400" b="1" dirty="0">
                <a:latin typeface="黑体" panose="02010609060101010101" pitchFamily="49" charset="-122"/>
                <a:ea typeface="黑体" panose="02010609060101010101" pitchFamily="49" charset="-122"/>
              </a:rPr>
              <a:t>workgroup:x:1002:</a:t>
            </a:r>
            <a:endParaRPr lang="zh-CN" altLang="en-US" sz="2400" b="1" dirty="0">
              <a:latin typeface="黑体" panose="02010609060101010101" pitchFamily="49" charset="-122"/>
              <a:ea typeface="黑体" panose="02010609060101010101" pitchFamily="49" charset="-122"/>
            </a:endParaRPr>
          </a:p>
          <a:p>
            <a:pPr lvl="0" indent="446405">
              <a:buFont typeface="Wingdings" panose="05000000000000000000" pitchFamily="2" charset="2"/>
              <a:buNone/>
            </a:pPr>
            <a:endParaRPr lang="zh-CN" altLang="en-US" dirty="0">
              <a:latin typeface="Century Schoolbook" panose="020406040505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1441">
                                            <p:txEl>
                                              <p:pRg st="1" end="1"/>
                                            </p:txEl>
                                          </p:spTgt>
                                        </p:tgtEl>
                                        <p:attrNameLst>
                                          <p:attrName>style.visibility</p:attrName>
                                        </p:attrNameLst>
                                      </p:cBhvr>
                                      <p:to>
                                        <p:strVal val="visible"/>
                                      </p:to>
                                    </p:set>
                                    <p:animEffect transition="in" filter="blinds(horizontal)">
                                      <p:cBhvr>
                                        <p:cTn id="7" dur="500"/>
                                        <p:tgtEl>
                                          <p:spTgt spid="61441">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61441">
                                            <p:txEl>
                                              <p:pRg st="2" end="2"/>
                                            </p:txEl>
                                          </p:spTgt>
                                        </p:tgtEl>
                                        <p:attrNameLst>
                                          <p:attrName>style.visibility</p:attrName>
                                        </p:attrNameLst>
                                      </p:cBhvr>
                                      <p:to>
                                        <p:strVal val="visible"/>
                                      </p:to>
                                    </p:set>
                                    <p:animEffect transition="in" filter="blinds(horizontal)">
                                      <p:cBhvr>
                                        <p:cTn id="10" dur="500"/>
                                        <p:tgtEl>
                                          <p:spTgt spid="61441">
                                            <p:txEl>
                                              <p:pRg st="2" end="2"/>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61441">
                                            <p:txEl>
                                              <p:pRg st="3" end="3"/>
                                            </p:txEl>
                                          </p:spTgt>
                                        </p:tgtEl>
                                        <p:attrNameLst>
                                          <p:attrName>style.visibility</p:attrName>
                                        </p:attrNameLst>
                                      </p:cBhvr>
                                      <p:to>
                                        <p:strVal val="visible"/>
                                      </p:to>
                                    </p:set>
                                    <p:animEffect transition="in" filter="blinds(horizontal)">
                                      <p:cBhvr>
                                        <p:cTn id="13" dur="500"/>
                                        <p:tgtEl>
                                          <p:spTgt spid="61441">
                                            <p:txEl>
                                              <p:pRg st="3" end="3"/>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61441">
                                            <p:txEl>
                                              <p:pRg st="4" end="4"/>
                                            </p:txEl>
                                          </p:spTgt>
                                        </p:tgtEl>
                                        <p:attrNameLst>
                                          <p:attrName>style.visibility</p:attrName>
                                        </p:attrNameLst>
                                      </p:cBhvr>
                                      <p:to>
                                        <p:strVal val="visible"/>
                                      </p:to>
                                    </p:set>
                                    <p:animEffect transition="in" filter="blinds(horizontal)">
                                      <p:cBhvr>
                                        <p:cTn id="16" dur="500"/>
                                        <p:tgtEl>
                                          <p:spTgt spid="61441">
                                            <p:txEl>
                                              <p:pRg st="4" end="4"/>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2" presetClass="entr" presetSubtype="4" fill="hold" nodeType="clickEffect">
                                  <p:stCondLst>
                                    <p:cond delay="0"/>
                                  </p:stCondLst>
                                  <p:childTnLst>
                                    <p:set>
                                      <p:cBhvr>
                                        <p:cTn id="20" dur="1" fill="hold">
                                          <p:stCondLst>
                                            <p:cond delay="0"/>
                                          </p:stCondLst>
                                        </p:cTn>
                                        <p:tgtEl>
                                          <p:spTgt spid="61441">
                                            <p:txEl>
                                              <p:pRg st="6" end="6"/>
                                            </p:txEl>
                                          </p:spTgt>
                                        </p:tgtEl>
                                        <p:attrNameLst>
                                          <p:attrName>style.visibility</p:attrName>
                                        </p:attrNameLst>
                                      </p:cBhvr>
                                      <p:to>
                                        <p:strVal val="visible"/>
                                      </p:to>
                                    </p:set>
                                    <p:anim calcmode="lin" valueType="num">
                                      <p:cBhvr additive="base">
                                        <p:cTn id="21" dur="500"/>
                                        <p:tgtEl>
                                          <p:spTgt spid="61441">
                                            <p:txEl>
                                              <p:pRg st="6" end="6"/>
                                            </p:txEl>
                                          </p:spTgt>
                                        </p:tgtEl>
                                        <p:attrNameLst>
                                          <p:attrName>ppt_y</p:attrName>
                                        </p:attrNameLst>
                                      </p:cBhvr>
                                      <p:tavLst>
                                        <p:tav tm="0">
                                          <p:val>
                                            <p:strVal val="#ppt_y+#ppt_h*1.125000"/>
                                          </p:val>
                                        </p:tav>
                                        <p:tav tm="100000">
                                          <p:val>
                                            <p:strVal val="#ppt_y"/>
                                          </p:val>
                                        </p:tav>
                                      </p:tavLst>
                                    </p:anim>
                                    <p:animEffect transition="in" filter="wipe(up)">
                                      <p:cBhvr>
                                        <p:cTn id="22" dur="500"/>
                                        <p:tgtEl>
                                          <p:spTgt spid="61441">
                                            <p:txEl>
                                              <p:pRg st="6" end="6"/>
                                            </p:txEl>
                                          </p:spTgt>
                                        </p:tgtEl>
                                      </p:cBhvr>
                                    </p:animEffect>
                                  </p:childTnLst>
                                </p:cTn>
                              </p:par>
                              <p:par>
                                <p:cTn id="23" presetID="12" presetClass="entr" presetSubtype="4" fill="hold" nodeType="withEffect">
                                  <p:stCondLst>
                                    <p:cond delay="0"/>
                                  </p:stCondLst>
                                  <p:childTnLst>
                                    <p:set>
                                      <p:cBhvr>
                                        <p:cTn id="24" dur="1" fill="hold">
                                          <p:stCondLst>
                                            <p:cond delay="0"/>
                                          </p:stCondLst>
                                        </p:cTn>
                                        <p:tgtEl>
                                          <p:spTgt spid="61441">
                                            <p:txEl>
                                              <p:pRg st="7" end="7"/>
                                            </p:txEl>
                                          </p:spTgt>
                                        </p:tgtEl>
                                        <p:attrNameLst>
                                          <p:attrName>style.visibility</p:attrName>
                                        </p:attrNameLst>
                                      </p:cBhvr>
                                      <p:to>
                                        <p:strVal val="visible"/>
                                      </p:to>
                                    </p:set>
                                    <p:anim calcmode="lin" valueType="num">
                                      <p:cBhvr additive="base">
                                        <p:cTn id="25" dur="500"/>
                                        <p:tgtEl>
                                          <p:spTgt spid="61441">
                                            <p:txEl>
                                              <p:pRg st="7" end="7"/>
                                            </p:txEl>
                                          </p:spTgt>
                                        </p:tgtEl>
                                        <p:attrNameLst>
                                          <p:attrName>ppt_y</p:attrName>
                                        </p:attrNameLst>
                                      </p:cBhvr>
                                      <p:tavLst>
                                        <p:tav tm="0">
                                          <p:val>
                                            <p:strVal val="#ppt_y+#ppt_h*1.125000"/>
                                          </p:val>
                                        </p:tav>
                                        <p:tav tm="100000">
                                          <p:val>
                                            <p:strVal val="#ppt_y"/>
                                          </p:val>
                                        </p:tav>
                                      </p:tavLst>
                                    </p:anim>
                                    <p:animEffect transition="in" filter="wipe(up)">
                                      <p:cBhvr>
                                        <p:cTn id="26" dur="500"/>
                                        <p:tgtEl>
                                          <p:spTgt spid="61441">
                                            <p:txEl>
                                              <p:pRg st="7" end="7"/>
                                            </p:txEl>
                                          </p:spTgt>
                                        </p:tgtEl>
                                      </p:cBhvr>
                                    </p:animEffect>
                                  </p:childTnLst>
                                </p:cTn>
                              </p:par>
                              <p:par>
                                <p:cTn id="27" presetID="12" presetClass="entr" presetSubtype="4" fill="hold" nodeType="withEffect">
                                  <p:stCondLst>
                                    <p:cond delay="0"/>
                                  </p:stCondLst>
                                  <p:childTnLst>
                                    <p:set>
                                      <p:cBhvr>
                                        <p:cTn id="28" dur="1" fill="hold">
                                          <p:stCondLst>
                                            <p:cond delay="0"/>
                                          </p:stCondLst>
                                        </p:cTn>
                                        <p:tgtEl>
                                          <p:spTgt spid="61441">
                                            <p:txEl>
                                              <p:pRg st="8" end="8"/>
                                            </p:txEl>
                                          </p:spTgt>
                                        </p:tgtEl>
                                        <p:attrNameLst>
                                          <p:attrName>style.visibility</p:attrName>
                                        </p:attrNameLst>
                                      </p:cBhvr>
                                      <p:to>
                                        <p:strVal val="visible"/>
                                      </p:to>
                                    </p:set>
                                    <p:anim calcmode="lin" valueType="num">
                                      <p:cBhvr additive="base">
                                        <p:cTn id="29" dur="500"/>
                                        <p:tgtEl>
                                          <p:spTgt spid="61441">
                                            <p:txEl>
                                              <p:pRg st="8" end="8"/>
                                            </p:txEl>
                                          </p:spTgt>
                                        </p:tgtEl>
                                        <p:attrNameLst>
                                          <p:attrName>ppt_y</p:attrName>
                                        </p:attrNameLst>
                                      </p:cBhvr>
                                      <p:tavLst>
                                        <p:tav tm="0">
                                          <p:val>
                                            <p:strVal val="#ppt_y+#ppt_h*1.125000"/>
                                          </p:val>
                                        </p:tav>
                                        <p:tav tm="100000">
                                          <p:val>
                                            <p:strVal val="#ppt_y"/>
                                          </p:val>
                                        </p:tav>
                                      </p:tavLst>
                                    </p:anim>
                                    <p:animEffect transition="in" filter="wipe(up)">
                                      <p:cBhvr>
                                        <p:cTn id="30" dur="500"/>
                                        <p:tgtEl>
                                          <p:spTgt spid="61441">
                                            <p:txEl>
                                              <p:pRg st="8" end="8"/>
                                            </p:txEl>
                                          </p:spTgt>
                                        </p:tgtEl>
                                      </p:cBhvr>
                                    </p:animEffect>
                                  </p:childTnLst>
                                </p:cTn>
                              </p:par>
                              <p:par>
                                <p:cTn id="31" presetID="12" presetClass="entr" presetSubtype="4" fill="hold" nodeType="withEffect">
                                  <p:stCondLst>
                                    <p:cond delay="0"/>
                                  </p:stCondLst>
                                  <p:childTnLst>
                                    <p:set>
                                      <p:cBhvr>
                                        <p:cTn id="32" dur="1" fill="hold">
                                          <p:stCondLst>
                                            <p:cond delay="0"/>
                                          </p:stCondLst>
                                        </p:cTn>
                                        <p:tgtEl>
                                          <p:spTgt spid="61441">
                                            <p:txEl>
                                              <p:pRg st="9" end="9"/>
                                            </p:txEl>
                                          </p:spTgt>
                                        </p:tgtEl>
                                        <p:attrNameLst>
                                          <p:attrName>style.visibility</p:attrName>
                                        </p:attrNameLst>
                                      </p:cBhvr>
                                      <p:to>
                                        <p:strVal val="visible"/>
                                      </p:to>
                                    </p:set>
                                    <p:anim calcmode="lin" valueType="num">
                                      <p:cBhvr additive="base">
                                        <p:cTn id="33" dur="500"/>
                                        <p:tgtEl>
                                          <p:spTgt spid="61441">
                                            <p:txEl>
                                              <p:pRg st="9" end="9"/>
                                            </p:txEl>
                                          </p:spTgt>
                                        </p:tgtEl>
                                        <p:attrNameLst>
                                          <p:attrName>ppt_y</p:attrName>
                                        </p:attrNameLst>
                                      </p:cBhvr>
                                      <p:tavLst>
                                        <p:tav tm="0">
                                          <p:val>
                                            <p:strVal val="#ppt_y+#ppt_h*1.125000"/>
                                          </p:val>
                                        </p:tav>
                                        <p:tav tm="100000">
                                          <p:val>
                                            <p:strVal val="#ppt_y"/>
                                          </p:val>
                                        </p:tav>
                                      </p:tavLst>
                                    </p:anim>
                                    <p:animEffect transition="in" filter="wipe(up)">
                                      <p:cBhvr>
                                        <p:cTn id="34" dur="500"/>
                                        <p:tgtEl>
                                          <p:spTgt spid="61441">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8372" name="TextBox 2"/>
          <p:cNvSpPr txBox="1">
            <a:spLocks noChangeArrowheads="1"/>
          </p:cNvSpPr>
          <p:nvPr/>
        </p:nvSpPr>
        <p:spPr bwMode="auto">
          <a:xfrm>
            <a:off x="684213" y="1341438"/>
            <a:ext cx="8072438"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446405" eaLnBrk="0" hangingPunct="0">
              <a:spcBef>
                <a:spcPct val="20000"/>
              </a:spcBef>
              <a:buClr>
                <a:schemeClr val="hlink"/>
              </a:buClr>
              <a:buFont typeface="Wingdings" panose="05000000000000000000" pitchFamily="2" charset="2"/>
              <a:buChar char="v"/>
              <a:defRPr sz="2800">
                <a:solidFill>
                  <a:schemeClr val="tx1"/>
                </a:solidFill>
                <a:latin typeface="Verdana" pitchFamily="34" charset="0"/>
              </a:defRPr>
            </a:lvl1pPr>
            <a:lvl2pPr marL="742950" indent="-285750" eaLnBrk="0" hangingPunct="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eaLnBrk="0" hangingPunct="0">
              <a:spcBef>
                <a:spcPct val="20000"/>
              </a:spcBef>
              <a:buClr>
                <a:schemeClr val="tx1"/>
              </a:buClr>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Wingdings" panose="05000000000000000000" pitchFamily="2" charset="2"/>
              <a:buNone/>
              <a:defRPr/>
            </a:pPr>
            <a:r>
              <a:rPr kumimoji="0" lang="en-US" altLang="zh-CN" sz="2400" b="1" i="0" u="none" strike="noStrike" kern="120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cs typeface="+mn-cs"/>
              </a:rPr>
              <a:t>10</a:t>
            </a:r>
            <a:r>
              <a:rPr kumimoji="0" lang="zh-CN" altLang="en-US" sz="2400" b="1" i="0" u="none" strike="noStrike" kern="120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cs typeface="+mn-cs"/>
              </a:rPr>
              <a:t>）查询</a:t>
            </a:r>
            <a:r>
              <a:rPr kumimoji="0" lang="zh-CN" altLang="en-US" sz="2400" b="1" i="0" u="none" strike="noStrike" kern="1200" cap="none" spc="0" normalizeH="0" baseline="0" noProof="0" dirty="0" smtClean="0">
                <a:ln>
                  <a:noFill/>
                </a:ln>
                <a:solidFill>
                  <a:srgbClr val="FF0000"/>
                </a:solidFill>
                <a:effectLst/>
                <a:uLnTx/>
                <a:uFillTx/>
                <a:latin typeface="黑体" panose="02010609060101010101" pitchFamily="49" charset="-122"/>
                <a:ea typeface="黑体" panose="02010609060101010101" pitchFamily="49" charset="-122"/>
                <a:cs typeface="+mn-cs"/>
              </a:rPr>
              <a:t>系统用户</a:t>
            </a:r>
            <a:r>
              <a:rPr kumimoji="0" lang="zh-CN" altLang="en-US" sz="2400" b="1" i="0" u="none" strike="noStrike" kern="120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cs typeface="+mn-cs"/>
              </a:rPr>
              <a:t>命令</a:t>
            </a:r>
            <a:r>
              <a:rPr kumimoji="0" lang="en-US" altLang="zh-CN" sz="2400" b="1" i="0" u="none" strike="noStrike" kern="1200" cap="none" spc="0" normalizeH="0" baseline="0" noProof="0" dirty="0" smtClean="0">
                <a:ln>
                  <a:noFill/>
                </a:ln>
                <a:solidFill>
                  <a:srgbClr val="FF0000"/>
                </a:solidFill>
                <a:effectLst/>
                <a:uLnTx/>
                <a:uFillTx/>
                <a:latin typeface="黑体" panose="02010609060101010101" pitchFamily="49" charset="-122"/>
                <a:ea typeface="黑体" panose="02010609060101010101" pitchFamily="49" charset="-122"/>
                <a:cs typeface="+mn-cs"/>
              </a:rPr>
              <a:t>who</a:t>
            </a:r>
            <a:endParaRPr kumimoji="0" lang="zh-CN" altLang="en-US" sz="2400" b="1" i="0" u="none" strike="noStrike" kern="1200" cap="none" spc="0" normalizeH="0" baseline="0" noProof="0" dirty="0" smtClean="0">
              <a:ln>
                <a:noFill/>
              </a:ln>
              <a:solidFill>
                <a:srgbClr val="FF0000"/>
              </a:solidFill>
              <a:effectLst/>
              <a:uLnTx/>
              <a:uFillTx/>
              <a:latin typeface="黑体" panose="02010609060101010101" pitchFamily="49" charset="-122"/>
              <a:ea typeface="黑体" panose="02010609060101010101" pitchFamily="49" charset="-122"/>
              <a:cs typeface="+mn-cs"/>
            </a:endParaRPr>
          </a:p>
          <a:p>
            <a:pPr marL="0" marR="0" lvl="0" indent="446405" algn="l" defTabSz="914400" rtl="0" eaLnBrk="1" fontAlgn="base" latinLnBrk="0" hangingPunct="1">
              <a:lnSpc>
                <a:spcPct val="100000"/>
              </a:lnSpc>
              <a:spcBef>
                <a:spcPct val="0"/>
              </a:spcBef>
              <a:spcAft>
                <a:spcPct val="0"/>
              </a:spcAft>
              <a:buClrTx/>
              <a:buSzTx/>
              <a:buFontTx/>
              <a:buNone/>
              <a:defRPr/>
            </a:pPr>
            <a:r>
              <a:rPr kumimoji="0" lang="en-US" altLang="zh-CN" sz="2000" b="0" i="0" u="none" strike="noStrike" kern="120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cs typeface="+mn-cs"/>
              </a:rPr>
              <a:t>who</a:t>
            </a:r>
            <a:r>
              <a:rPr kumimoji="0" lang="zh-CN" altLang="en-US" sz="2000" b="0" i="0" u="none" strike="noStrike" kern="120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cs typeface="+mn-cs"/>
              </a:rPr>
              <a:t>命令用于查询</a:t>
            </a:r>
            <a:r>
              <a:rPr kumimoji="0" lang="zh-CN" altLang="en-US" sz="2000" b="0" i="0" u="none" strike="noStrike" kern="1200" cap="none" spc="0" normalizeH="0" baseline="0" noProof="0" dirty="0" smtClean="0">
                <a:ln>
                  <a:noFill/>
                </a:ln>
                <a:solidFill>
                  <a:srgbClr val="0000FF"/>
                </a:solidFill>
                <a:effectLst/>
                <a:uLnTx/>
                <a:uFillTx/>
                <a:latin typeface="黑体" panose="02010609060101010101" pitchFamily="49" charset="-122"/>
                <a:ea typeface="黑体" panose="02010609060101010101" pitchFamily="49" charset="-122"/>
                <a:cs typeface="+mn-cs"/>
              </a:rPr>
              <a:t>当前登录系统中有哪些用户</a:t>
            </a:r>
            <a:r>
              <a:rPr kumimoji="0" lang="zh-CN" altLang="en-US" sz="2000" b="0" i="0" u="none" strike="noStrike" kern="120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cs typeface="+mn-cs"/>
              </a:rPr>
              <a:t>以及他们的相关信息。</a:t>
            </a:r>
            <a:endParaRPr kumimoji="0" lang="zh-CN" altLang="en-US" sz="2000" b="0" i="0" u="none" strike="noStrike" kern="120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cs typeface="+mn-cs"/>
            </a:endParaRPr>
          </a:p>
          <a:p>
            <a:pPr marL="0" marR="0" lvl="0" indent="446405" algn="l" defTabSz="914400" rtl="0" eaLnBrk="1" fontAlgn="base" latinLnBrk="0" hangingPunct="1">
              <a:lnSpc>
                <a:spcPct val="100000"/>
              </a:lnSpc>
              <a:spcBef>
                <a:spcPct val="0"/>
              </a:spcBef>
              <a:spcAft>
                <a:spcPct val="0"/>
              </a:spcAft>
              <a:buClrTx/>
              <a:buSzTx/>
              <a:buFontTx/>
              <a:buNone/>
              <a:defRPr/>
            </a:pPr>
            <a:r>
              <a:rPr kumimoji="0" lang="zh-CN" altLang="en-US" sz="2000" b="1" i="0" u="none" strike="noStrike" kern="120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cs typeface="+mn-cs"/>
              </a:rPr>
              <a:t>格式：</a:t>
            </a:r>
            <a:r>
              <a:rPr kumimoji="0" lang="en-US" altLang="zh-CN" sz="2000" b="0" i="0" u="none" strike="noStrike" kern="120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cs typeface="+mn-cs"/>
              </a:rPr>
              <a:t>who [</a:t>
            </a:r>
            <a:r>
              <a:rPr kumimoji="0" lang="zh-CN" altLang="en-US" sz="2000" b="0" i="0" u="none" strike="noStrike" kern="120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cs typeface="+mn-cs"/>
              </a:rPr>
              <a:t>选项参数</a:t>
            </a:r>
            <a:r>
              <a:rPr kumimoji="0" lang="en-US" altLang="zh-CN" sz="2000" b="0" i="0" u="none" strike="noStrike" kern="120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cs typeface="+mn-cs"/>
              </a:rPr>
              <a:t>]      </a:t>
            </a:r>
            <a:endParaRPr kumimoji="0" lang="zh-CN" altLang="en-US" sz="2000" b="0" i="0" u="none" strike="noStrike" kern="120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cs typeface="+mn-cs"/>
            </a:endParaRPr>
          </a:p>
          <a:p>
            <a:pPr marL="0" marR="0" lvl="0" indent="446405" algn="l" defTabSz="914400" rtl="0" eaLnBrk="1" fontAlgn="base" latinLnBrk="0" hangingPunct="1">
              <a:lnSpc>
                <a:spcPct val="100000"/>
              </a:lnSpc>
              <a:spcBef>
                <a:spcPct val="0"/>
              </a:spcBef>
              <a:spcAft>
                <a:spcPct val="0"/>
              </a:spcAft>
              <a:buClrTx/>
              <a:buSzTx/>
              <a:buFontTx/>
              <a:buNone/>
              <a:defRPr/>
            </a:pPr>
            <a:r>
              <a:rPr kumimoji="0" lang="zh-CN" altLang="en-US" sz="2000" b="1" i="0" u="none" strike="noStrike" kern="120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cs typeface="+mn-cs"/>
              </a:rPr>
              <a:t>选项参数：</a:t>
            </a:r>
            <a:endParaRPr kumimoji="0" lang="zh-CN" altLang="en-US" sz="2000" b="0" i="0" u="none" strike="noStrike" kern="120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cs typeface="+mn-cs"/>
            </a:endParaRPr>
          </a:p>
        </p:txBody>
      </p:sp>
      <p:graphicFrame>
        <p:nvGraphicFramePr>
          <p:cNvPr id="5" name="表格 4"/>
          <p:cNvGraphicFramePr>
            <a:graphicFrameLocks noGrp="1"/>
          </p:cNvGraphicFramePr>
          <p:nvPr/>
        </p:nvGraphicFramePr>
        <p:xfrm>
          <a:off x="1116013" y="2852738"/>
          <a:ext cx="6792913" cy="2928938"/>
        </p:xfrm>
        <a:graphic>
          <a:graphicData uri="http://schemas.openxmlformats.org/drawingml/2006/table">
            <a:tbl>
              <a:tblPr/>
              <a:tblGrid>
                <a:gridCol w="1371968"/>
                <a:gridCol w="5420944"/>
              </a:tblGrid>
              <a:tr h="244078">
                <a:tc>
                  <a:txBody>
                    <a:bodyPr/>
                    <a:lstStyle/>
                    <a:p>
                      <a:pPr indent="266700" algn="ctr">
                        <a:lnSpc>
                          <a:spcPts val="1400"/>
                        </a:lnSpc>
                        <a:spcAft>
                          <a:spcPts val="0"/>
                        </a:spcAft>
                      </a:pPr>
                      <a:r>
                        <a:rPr lang="zh-CN" sz="1200" b="1" kern="100" dirty="0">
                          <a:latin typeface="Times New Roman" panose="02020603050405020304"/>
                          <a:ea typeface="宋体" panose="02010600030101010101" pitchFamily="2" charset="-122"/>
                          <a:cs typeface="Times New Roman" panose="02020603050405020304"/>
                        </a:rPr>
                        <a:t>选 项 参 数</a:t>
                      </a:r>
                      <a:endParaRPr lang="zh-CN" sz="1200" b="1" kern="100" dirty="0">
                        <a:latin typeface="Times New Roman" panose="02020603050405020304"/>
                        <a:ea typeface="宋体" panose="02010600030101010101" pitchFamily="2" charset="-122"/>
                        <a:cs typeface="Times New Roman" panose="02020603050405020304"/>
                      </a:endParaRPr>
                    </a:p>
                  </a:txBody>
                  <a:tcPr marL="36195" marR="36195"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indent="266700" algn="ctr">
                        <a:lnSpc>
                          <a:spcPts val="1400"/>
                        </a:lnSpc>
                        <a:spcAft>
                          <a:spcPts val="0"/>
                        </a:spcAft>
                      </a:pPr>
                      <a:r>
                        <a:rPr lang="zh-CN" sz="1200" b="1" kern="100" dirty="0">
                          <a:latin typeface="Times New Roman" panose="02020603050405020304"/>
                          <a:ea typeface="宋体" panose="02010600030101010101" pitchFamily="2" charset="-122"/>
                          <a:cs typeface="Times New Roman" panose="02020603050405020304"/>
                        </a:rPr>
                        <a:t>参 数 含 义</a:t>
                      </a:r>
                      <a:endParaRPr lang="zh-CN" sz="1200" b="1" kern="100" dirty="0">
                        <a:latin typeface="Times New Roman" panose="02020603050405020304"/>
                        <a:ea typeface="宋体" panose="02010600030101010101" pitchFamily="2" charset="-122"/>
                        <a:cs typeface="Times New Roman" panose="02020603050405020304"/>
                      </a:endParaRPr>
                    </a:p>
                  </a:txBody>
                  <a:tcPr marL="36195" marR="36195"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r>
              <a:tr h="244078">
                <a:tc>
                  <a:txBody>
                    <a:bodyPr/>
                    <a:lstStyle/>
                    <a:p>
                      <a:pPr indent="266700" algn="ctr">
                        <a:lnSpc>
                          <a:spcPts val="1400"/>
                        </a:lnSpc>
                        <a:spcAft>
                          <a:spcPts val="0"/>
                        </a:spcAft>
                      </a:pPr>
                      <a:r>
                        <a:rPr lang="en-US" sz="1200" b="1" kern="100" dirty="0">
                          <a:latin typeface="Times New Roman" panose="02020603050405020304"/>
                          <a:ea typeface="宋体" panose="02010600030101010101" pitchFamily="2" charset="-122"/>
                          <a:cs typeface="Times New Roman" panose="02020603050405020304"/>
                        </a:rPr>
                        <a:t>-a</a:t>
                      </a:r>
                      <a:endParaRPr lang="zh-CN" sz="1200" b="1" kern="100" dirty="0">
                        <a:latin typeface="Times New Roman" panose="02020603050405020304"/>
                        <a:ea typeface="宋体" panose="02010600030101010101" pitchFamily="2" charset="-122"/>
                        <a:cs typeface="Times New Roman" panose="02020603050405020304"/>
                      </a:endParaRPr>
                    </a:p>
                  </a:txBody>
                  <a:tcPr marL="36195" marR="36195"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lnSpc>
                          <a:spcPts val="1400"/>
                        </a:lnSpc>
                        <a:spcAft>
                          <a:spcPts val="0"/>
                        </a:spcAft>
                      </a:pPr>
                      <a:r>
                        <a:rPr lang="zh-CN" sz="1200" b="1" kern="100">
                          <a:latin typeface="Times New Roman" panose="02020603050405020304"/>
                          <a:ea typeface="宋体" panose="02010600030101010101" pitchFamily="2" charset="-122"/>
                          <a:cs typeface="Times New Roman" panose="02020603050405020304"/>
                        </a:rPr>
                        <a:t>显示所有用户的信息，功能等价于</a:t>
                      </a:r>
                      <a:r>
                        <a:rPr lang="en-US" sz="1200" b="1" kern="100">
                          <a:latin typeface="Times New Roman" panose="02020603050405020304"/>
                          <a:ea typeface="宋体" panose="02010600030101010101" pitchFamily="2" charset="-122"/>
                          <a:cs typeface="Times New Roman" panose="02020603050405020304"/>
                        </a:rPr>
                        <a:t>-bdru</a:t>
                      </a:r>
                      <a:r>
                        <a:rPr lang="zh-CN" sz="1200" b="1" kern="100">
                          <a:latin typeface="Times New Roman" panose="02020603050405020304"/>
                          <a:ea typeface="宋体" panose="02010600030101010101" pitchFamily="2" charset="-122"/>
                          <a:cs typeface="Times New Roman" panose="02020603050405020304"/>
                        </a:rPr>
                        <a:t>等多个选项参数的组合</a:t>
                      </a:r>
                      <a:endParaRPr lang="zh-CN" sz="1200" b="1" kern="100">
                        <a:latin typeface="Times New Roman" panose="02020603050405020304"/>
                        <a:ea typeface="宋体" panose="02010600030101010101" pitchFamily="2" charset="-122"/>
                        <a:cs typeface="Times New Roman" panose="02020603050405020304"/>
                      </a:endParaRPr>
                    </a:p>
                  </a:txBody>
                  <a:tcPr marL="36195" marR="36195"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44078">
                <a:tc>
                  <a:txBody>
                    <a:bodyPr/>
                    <a:lstStyle/>
                    <a:p>
                      <a:pPr indent="266700" algn="ctr">
                        <a:lnSpc>
                          <a:spcPts val="1400"/>
                        </a:lnSpc>
                        <a:spcAft>
                          <a:spcPts val="0"/>
                        </a:spcAft>
                      </a:pPr>
                      <a:r>
                        <a:rPr lang="en-US" sz="1200" b="1" kern="100" dirty="0">
                          <a:latin typeface="Times New Roman" panose="02020603050405020304"/>
                          <a:ea typeface="宋体" panose="02010600030101010101" pitchFamily="2" charset="-122"/>
                          <a:cs typeface="Times New Roman" panose="02020603050405020304"/>
                        </a:rPr>
                        <a:t>-b</a:t>
                      </a:r>
                      <a:endParaRPr lang="zh-CN" sz="1200" b="1" kern="100" dirty="0">
                        <a:latin typeface="Times New Roman" panose="02020603050405020304"/>
                        <a:ea typeface="宋体" panose="02010600030101010101" pitchFamily="2" charset="-122"/>
                        <a:cs typeface="Times New Roman" panose="02020603050405020304"/>
                      </a:endParaRPr>
                    </a:p>
                  </a:txBody>
                  <a:tcPr marL="36195" marR="36195"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lnSpc>
                          <a:spcPts val="1400"/>
                        </a:lnSpc>
                        <a:spcAft>
                          <a:spcPts val="0"/>
                        </a:spcAft>
                      </a:pPr>
                      <a:r>
                        <a:rPr lang="zh-CN" sz="1200" b="1" kern="100">
                          <a:latin typeface="Times New Roman" panose="02020603050405020304"/>
                          <a:ea typeface="宋体" panose="02010600030101010101" pitchFamily="2" charset="-122"/>
                          <a:cs typeface="Times New Roman" panose="02020603050405020304"/>
                        </a:rPr>
                        <a:t>上次系统启动时间</a:t>
                      </a:r>
                      <a:endParaRPr lang="zh-CN" sz="1200" b="1" kern="100">
                        <a:latin typeface="Times New Roman" panose="02020603050405020304"/>
                        <a:ea typeface="宋体" panose="02010600030101010101" pitchFamily="2" charset="-122"/>
                        <a:cs typeface="Times New Roman" panose="02020603050405020304"/>
                      </a:endParaRPr>
                    </a:p>
                  </a:txBody>
                  <a:tcPr marL="36195" marR="36195"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44078">
                <a:tc>
                  <a:txBody>
                    <a:bodyPr/>
                    <a:lstStyle/>
                    <a:p>
                      <a:pPr indent="266700" algn="ctr">
                        <a:lnSpc>
                          <a:spcPts val="1400"/>
                        </a:lnSpc>
                        <a:spcAft>
                          <a:spcPts val="0"/>
                        </a:spcAft>
                      </a:pPr>
                      <a:r>
                        <a:rPr lang="en-US" sz="1200" b="1" kern="100" dirty="0">
                          <a:latin typeface="Times New Roman" panose="02020603050405020304"/>
                          <a:ea typeface="宋体" panose="02010600030101010101" pitchFamily="2" charset="-122"/>
                          <a:cs typeface="Times New Roman" panose="02020603050405020304"/>
                        </a:rPr>
                        <a:t>-d</a:t>
                      </a:r>
                      <a:endParaRPr lang="zh-CN" sz="1200" b="1" kern="100" dirty="0">
                        <a:latin typeface="Times New Roman" panose="02020603050405020304"/>
                        <a:ea typeface="宋体" panose="02010600030101010101" pitchFamily="2" charset="-122"/>
                        <a:cs typeface="Times New Roman" panose="02020603050405020304"/>
                      </a:endParaRPr>
                    </a:p>
                  </a:txBody>
                  <a:tcPr marL="36195" marR="36195"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lnSpc>
                          <a:spcPts val="1400"/>
                        </a:lnSpc>
                        <a:spcAft>
                          <a:spcPts val="0"/>
                        </a:spcAft>
                      </a:pPr>
                      <a:r>
                        <a:rPr lang="zh-CN" sz="1200" b="1" kern="100">
                          <a:latin typeface="Times New Roman" panose="02020603050405020304"/>
                          <a:ea typeface="宋体" panose="02010600030101010101" pitchFamily="2" charset="-122"/>
                          <a:cs typeface="Times New Roman" panose="02020603050405020304"/>
                        </a:rPr>
                        <a:t>显示已死的进程</a:t>
                      </a:r>
                      <a:endParaRPr lang="zh-CN" sz="1200" b="1" kern="100">
                        <a:latin typeface="Times New Roman" panose="02020603050405020304"/>
                        <a:ea typeface="宋体" panose="02010600030101010101" pitchFamily="2" charset="-122"/>
                        <a:cs typeface="Times New Roman" panose="02020603050405020304"/>
                      </a:endParaRPr>
                    </a:p>
                  </a:txBody>
                  <a:tcPr marL="36195" marR="36195"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44078">
                <a:tc>
                  <a:txBody>
                    <a:bodyPr/>
                    <a:lstStyle/>
                    <a:p>
                      <a:pPr indent="266700" algn="ctr">
                        <a:lnSpc>
                          <a:spcPts val="1400"/>
                        </a:lnSpc>
                        <a:spcAft>
                          <a:spcPts val="0"/>
                        </a:spcAft>
                      </a:pPr>
                      <a:r>
                        <a:rPr lang="en-US" sz="1200" b="1" kern="100" dirty="0">
                          <a:latin typeface="Times New Roman" panose="02020603050405020304"/>
                          <a:ea typeface="宋体" panose="02010600030101010101" pitchFamily="2" charset="-122"/>
                          <a:cs typeface="Times New Roman" panose="02020603050405020304"/>
                        </a:rPr>
                        <a:t>-H</a:t>
                      </a:r>
                      <a:endParaRPr lang="zh-CN" sz="1200" b="1" kern="100" dirty="0">
                        <a:latin typeface="Times New Roman" panose="02020603050405020304"/>
                        <a:ea typeface="宋体" panose="02010600030101010101" pitchFamily="2" charset="-122"/>
                        <a:cs typeface="Times New Roman" panose="02020603050405020304"/>
                      </a:endParaRPr>
                    </a:p>
                  </a:txBody>
                  <a:tcPr marL="36195" marR="36195"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lnSpc>
                          <a:spcPts val="1400"/>
                        </a:lnSpc>
                        <a:spcAft>
                          <a:spcPts val="0"/>
                        </a:spcAft>
                      </a:pPr>
                      <a:r>
                        <a:rPr lang="zh-CN" sz="1200" b="1" kern="100" dirty="0">
                          <a:latin typeface="Times New Roman" panose="02020603050405020304"/>
                          <a:ea typeface="宋体" panose="02010600030101010101" pitchFamily="2" charset="-122"/>
                          <a:cs typeface="Times New Roman" panose="02020603050405020304"/>
                        </a:rPr>
                        <a:t>输出标题</a:t>
                      </a:r>
                      <a:endParaRPr lang="zh-CN" sz="1200" b="1" kern="100" dirty="0">
                        <a:latin typeface="Times New Roman" panose="02020603050405020304"/>
                        <a:ea typeface="宋体" panose="02010600030101010101" pitchFamily="2" charset="-122"/>
                        <a:cs typeface="Times New Roman" panose="02020603050405020304"/>
                      </a:endParaRPr>
                    </a:p>
                  </a:txBody>
                  <a:tcPr marL="36195" marR="36195"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44078">
                <a:tc>
                  <a:txBody>
                    <a:bodyPr/>
                    <a:lstStyle/>
                    <a:p>
                      <a:pPr indent="266700" algn="ctr">
                        <a:lnSpc>
                          <a:spcPts val="1400"/>
                        </a:lnSpc>
                        <a:spcAft>
                          <a:spcPts val="0"/>
                        </a:spcAft>
                      </a:pPr>
                      <a:r>
                        <a:rPr lang="en-US" sz="1200" b="1" kern="100">
                          <a:latin typeface="Times New Roman" panose="02020603050405020304"/>
                          <a:ea typeface="宋体" panose="02010600030101010101" pitchFamily="2" charset="-122"/>
                          <a:cs typeface="Times New Roman" panose="02020603050405020304"/>
                        </a:rPr>
                        <a:t>-m</a:t>
                      </a:r>
                      <a:endParaRPr lang="zh-CN" sz="1200" b="1" kern="100">
                        <a:latin typeface="Times New Roman" panose="02020603050405020304"/>
                        <a:ea typeface="宋体" panose="02010600030101010101" pitchFamily="2" charset="-122"/>
                        <a:cs typeface="Times New Roman" panose="02020603050405020304"/>
                      </a:endParaRPr>
                    </a:p>
                  </a:txBody>
                  <a:tcPr marL="36195" marR="36195"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lnSpc>
                          <a:spcPts val="1400"/>
                        </a:lnSpc>
                        <a:spcAft>
                          <a:spcPts val="0"/>
                        </a:spcAft>
                      </a:pPr>
                      <a:r>
                        <a:rPr lang="zh-CN" sz="1200" b="1" kern="100" dirty="0">
                          <a:latin typeface="Times New Roman" panose="02020603050405020304"/>
                          <a:ea typeface="宋体" panose="02010600030101010101" pitchFamily="2" charset="-122"/>
                          <a:cs typeface="Times New Roman" panose="02020603050405020304"/>
                        </a:rPr>
                        <a:t>显示运行该程序的用户名，与“</a:t>
                      </a:r>
                      <a:r>
                        <a:rPr lang="en-US" sz="1200" b="1" kern="100" dirty="0">
                          <a:latin typeface="Times New Roman" panose="02020603050405020304"/>
                          <a:ea typeface="宋体" panose="02010600030101010101" pitchFamily="2" charset="-122"/>
                          <a:cs typeface="Times New Roman" panose="02020603050405020304"/>
                        </a:rPr>
                        <a:t>who am I</a:t>
                      </a:r>
                      <a:r>
                        <a:rPr lang="zh-CN" sz="1200" b="1" kern="100" dirty="0">
                          <a:latin typeface="Times New Roman" panose="02020603050405020304"/>
                          <a:ea typeface="宋体" panose="02010600030101010101" pitchFamily="2" charset="-122"/>
                          <a:cs typeface="Times New Roman" panose="02020603050405020304"/>
                        </a:rPr>
                        <a:t>”作用相同</a:t>
                      </a:r>
                      <a:endParaRPr lang="zh-CN" sz="1200" b="1" kern="100" dirty="0">
                        <a:latin typeface="Times New Roman" panose="02020603050405020304"/>
                        <a:ea typeface="宋体" panose="02010600030101010101" pitchFamily="2" charset="-122"/>
                        <a:cs typeface="Times New Roman" panose="02020603050405020304"/>
                      </a:endParaRPr>
                    </a:p>
                  </a:txBody>
                  <a:tcPr marL="36195" marR="36195"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44078">
                <a:tc>
                  <a:txBody>
                    <a:bodyPr/>
                    <a:lstStyle/>
                    <a:p>
                      <a:pPr indent="266700" algn="ctr">
                        <a:lnSpc>
                          <a:spcPts val="1400"/>
                        </a:lnSpc>
                        <a:spcAft>
                          <a:spcPts val="0"/>
                        </a:spcAft>
                      </a:pPr>
                      <a:r>
                        <a:rPr lang="en-US" sz="1200" b="1" kern="100">
                          <a:latin typeface="Times New Roman" panose="02020603050405020304"/>
                          <a:ea typeface="宋体" panose="02010600030101010101" pitchFamily="2" charset="-122"/>
                          <a:cs typeface="Times New Roman" panose="02020603050405020304"/>
                        </a:rPr>
                        <a:t>-q</a:t>
                      </a:r>
                      <a:endParaRPr lang="zh-CN" sz="1200" b="1" kern="100">
                        <a:latin typeface="Times New Roman" panose="02020603050405020304"/>
                        <a:ea typeface="宋体" panose="02010600030101010101" pitchFamily="2" charset="-122"/>
                        <a:cs typeface="Times New Roman" panose="02020603050405020304"/>
                      </a:endParaRPr>
                    </a:p>
                  </a:txBody>
                  <a:tcPr marL="36195" marR="36195"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lnSpc>
                          <a:spcPts val="1400"/>
                        </a:lnSpc>
                        <a:spcAft>
                          <a:spcPts val="0"/>
                        </a:spcAft>
                      </a:pPr>
                      <a:r>
                        <a:rPr lang="zh-CN" sz="1200" b="1" kern="100" dirty="0">
                          <a:latin typeface="Times New Roman" panose="02020603050405020304"/>
                          <a:ea typeface="宋体" panose="02010600030101010101" pitchFamily="2" charset="-122"/>
                          <a:cs typeface="Times New Roman" panose="02020603050405020304"/>
                        </a:rPr>
                        <a:t>列出所有已登录用户的登录名与用户数量</a:t>
                      </a:r>
                      <a:endParaRPr lang="zh-CN" sz="1200" b="1" kern="100" dirty="0">
                        <a:latin typeface="Times New Roman" panose="02020603050405020304"/>
                        <a:ea typeface="宋体" panose="02010600030101010101" pitchFamily="2" charset="-122"/>
                        <a:cs typeface="Times New Roman" panose="02020603050405020304"/>
                      </a:endParaRPr>
                    </a:p>
                  </a:txBody>
                  <a:tcPr marL="36195" marR="36195"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44078">
                <a:tc>
                  <a:txBody>
                    <a:bodyPr/>
                    <a:lstStyle/>
                    <a:p>
                      <a:pPr indent="266700" algn="ctr">
                        <a:lnSpc>
                          <a:spcPts val="1400"/>
                        </a:lnSpc>
                        <a:spcAft>
                          <a:spcPts val="0"/>
                        </a:spcAft>
                      </a:pPr>
                      <a:r>
                        <a:rPr lang="en-US" sz="1200" b="1" kern="100">
                          <a:latin typeface="Times New Roman" panose="02020603050405020304"/>
                          <a:ea typeface="宋体" panose="02010600030101010101" pitchFamily="2" charset="-122"/>
                          <a:cs typeface="Times New Roman" panose="02020603050405020304"/>
                        </a:rPr>
                        <a:t>-r</a:t>
                      </a:r>
                      <a:endParaRPr lang="zh-CN" sz="1200" b="1" kern="100">
                        <a:latin typeface="Times New Roman" panose="02020603050405020304"/>
                        <a:ea typeface="宋体" panose="02010600030101010101" pitchFamily="2" charset="-122"/>
                        <a:cs typeface="Times New Roman" panose="02020603050405020304"/>
                      </a:endParaRPr>
                    </a:p>
                  </a:txBody>
                  <a:tcPr marL="36195" marR="36195"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lnSpc>
                          <a:spcPts val="1400"/>
                        </a:lnSpc>
                        <a:spcAft>
                          <a:spcPts val="0"/>
                        </a:spcAft>
                      </a:pPr>
                      <a:r>
                        <a:rPr lang="zh-CN" sz="1200" b="1" kern="100" dirty="0">
                          <a:latin typeface="Times New Roman" panose="02020603050405020304"/>
                          <a:ea typeface="宋体" panose="02010600030101010101" pitchFamily="2" charset="-122"/>
                          <a:cs typeface="Times New Roman" panose="02020603050405020304"/>
                        </a:rPr>
                        <a:t>显示当前的运行级别</a:t>
                      </a:r>
                      <a:endParaRPr lang="zh-CN" sz="1200" b="1" kern="100" dirty="0">
                        <a:latin typeface="Times New Roman" panose="02020603050405020304"/>
                        <a:ea typeface="宋体" panose="02010600030101010101" pitchFamily="2" charset="-122"/>
                        <a:cs typeface="Times New Roman" panose="02020603050405020304"/>
                      </a:endParaRPr>
                    </a:p>
                  </a:txBody>
                  <a:tcPr marL="36195" marR="36195"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44078">
                <a:tc>
                  <a:txBody>
                    <a:bodyPr/>
                    <a:lstStyle/>
                    <a:p>
                      <a:pPr indent="266700" algn="ctr">
                        <a:lnSpc>
                          <a:spcPts val="1400"/>
                        </a:lnSpc>
                        <a:spcAft>
                          <a:spcPts val="0"/>
                        </a:spcAft>
                      </a:pPr>
                      <a:r>
                        <a:rPr lang="en-US" sz="1200" b="1" kern="100">
                          <a:latin typeface="Times New Roman" panose="02020603050405020304"/>
                          <a:ea typeface="宋体" panose="02010600030101010101" pitchFamily="2" charset="-122"/>
                          <a:cs typeface="Times New Roman" panose="02020603050405020304"/>
                        </a:rPr>
                        <a:t>-s</a:t>
                      </a:r>
                      <a:endParaRPr lang="zh-CN" sz="1200" b="1" kern="100">
                        <a:latin typeface="Times New Roman" panose="02020603050405020304"/>
                        <a:ea typeface="宋体" panose="02010600030101010101" pitchFamily="2" charset="-122"/>
                        <a:cs typeface="Times New Roman" panose="02020603050405020304"/>
                      </a:endParaRPr>
                    </a:p>
                  </a:txBody>
                  <a:tcPr marL="36195" marR="36195"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lnSpc>
                          <a:spcPts val="1400"/>
                        </a:lnSpc>
                        <a:spcAft>
                          <a:spcPts val="0"/>
                        </a:spcAft>
                      </a:pPr>
                      <a:r>
                        <a:rPr lang="zh-CN" sz="1200" b="1" kern="100" dirty="0">
                          <a:latin typeface="Times New Roman" panose="02020603050405020304"/>
                          <a:ea typeface="宋体" panose="02010600030101010101" pitchFamily="2" charset="-122"/>
                          <a:cs typeface="Times New Roman" panose="02020603050405020304"/>
                        </a:rPr>
                        <a:t>以短格式显示</a:t>
                      </a:r>
                      <a:endParaRPr lang="zh-CN" sz="1200" b="1" kern="100" dirty="0">
                        <a:latin typeface="Times New Roman" panose="02020603050405020304"/>
                        <a:ea typeface="宋体" panose="02010600030101010101" pitchFamily="2" charset="-122"/>
                        <a:cs typeface="Times New Roman" panose="02020603050405020304"/>
                      </a:endParaRPr>
                    </a:p>
                  </a:txBody>
                  <a:tcPr marL="36195" marR="36195"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44078">
                <a:tc>
                  <a:txBody>
                    <a:bodyPr/>
                    <a:lstStyle/>
                    <a:p>
                      <a:pPr indent="266700" algn="ctr">
                        <a:lnSpc>
                          <a:spcPts val="1400"/>
                        </a:lnSpc>
                        <a:spcAft>
                          <a:spcPts val="0"/>
                        </a:spcAft>
                      </a:pPr>
                      <a:r>
                        <a:rPr lang="en-US" sz="1200" b="1" kern="100">
                          <a:latin typeface="Times New Roman" panose="02020603050405020304"/>
                          <a:ea typeface="宋体" panose="02010600030101010101" pitchFamily="2" charset="-122"/>
                          <a:cs typeface="Times New Roman" panose="02020603050405020304"/>
                        </a:rPr>
                        <a:t>-u</a:t>
                      </a:r>
                      <a:endParaRPr lang="zh-CN" sz="1200" b="1" kern="100">
                        <a:latin typeface="Times New Roman" panose="02020603050405020304"/>
                        <a:ea typeface="宋体" panose="02010600030101010101" pitchFamily="2" charset="-122"/>
                        <a:cs typeface="Times New Roman" panose="02020603050405020304"/>
                      </a:endParaRPr>
                    </a:p>
                  </a:txBody>
                  <a:tcPr marL="36195" marR="36195"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lnSpc>
                          <a:spcPts val="1400"/>
                        </a:lnSpc>
                        <a:spcAft>
                          <a:spcPts val="0"/>
                        </a:spcAft>
                      </a:pPr>
                      <a:r>
                        <a:rPr lang="zh-CN" sz="1200" b="1" kern="100" dirty="0">
                          <a:latin typeface="Times New Roman" panose="02020603050405020304"/>
                          <a:ea typeface="宋体" panose="02010600030101010101" pitchFamily="2" charset="-122"/>
                          <a:cs typeface="Times New Roman" panose="02020603050405020304"/>
                        </a:rPr>
                        <a:t>列出已登录的用户</a:t>
                      </a:r>
                      <a:endParaRPr lang="zh-CN" sz="1200" b="1" kern="100" dirty="0">
                        <a:latin typeface="Times New Roman" panose="02020603050405020304"/>
                        <a:ea typeface="宋体" panose="02010600030101010101" pitchFamily="2" charset="-122"/>
                        <a:cs typeface="Times New Roman" panose="02020603050405020304"/>
                      </a:endParaRPr>
                    </a:p>
                  </a:txBody>
                  <a:tcPr marL="36195" marR="36195"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44078">
                <a:tc>
                  <a:txBody>
                    <a:bodyPr/>
                    <a:lstStyle/>
                    <a:p>
                      <a:pPr indent="266700" algn="ctr">
                        <a:lnSpc>
                          <a:spcPts val="1400"/>
                        </a:lnSpc>
                        <a:spcAft>
                          <a:spcPts val="0"/>
                        </a:spcAft>
                      </a:pPr>
                      <a:r>
                        <a:rPr lang="en-US" sz="1200" b="1" kern="100">
                          <a:latin typeface="Times New Roman" panose="02020603050405020304"/>
                          <a:ea typeface="宋体" panose="02010600030101010101" pitchFamily="2" charset="-122"/>
                          <a:cs typeface="Times New Roman" panose="02020603050405020304"/>
                        </a:rPr>
                        <a:t>--help</a:t>
                      </a:r>
                      <a:endParaRPr lang="zh-CN" sz="1200" b="1" kern="100">
                        <a:latin typeface="Times New Roman" panose="02020603050405020304"/>
                        <a:ea typeface="宋体" panose="02010600030101010101" pitchFamily="2" charset="-122"/>
                        <a:cs typeface="Times New Roman" panose="02020603050405020304"/>
                      </a:endParaRPr>
                    </a:p>
                  </a:txBody>
                  <a:tcPr marL="36195" marR="36195"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lnSpc>
                          <a:spcPts val="1400"/>
                        </a:lnSpc>
                        <a:spcAft>
                          <a:spcPts val="0"/>
                        </a:spcAft>
                      </a:pPr>
                      <a:r>
                        <a:rPr lang="zh-CN" sz="1200" b="1" kern="100" dirty="0">
                          <a:latin typeface="Times New Roman" panose="02020603050405020304"/>
                          <a:ea typeface="宋体" panose="02010600030101010101" pitchFamily="2" charset="-122"/>
                          <a:cs typeface="Times New Roman" panose="02020603050405020304"/>
                        </a:rPr>
                        <a:t>显示帮助信息并退出</a:t>
                      </a:r>
                      <a:endParaRPr lang="zh-CN" sz="1200" b="1" kern="100" dirty="0">
                        <a:latin typeface="Times New Roman" panose="02020603050405020304"/>
                        <a:ea typeface="宋体" panose="02010600030101010101" pitchFamily="2" charset="-122"/>
                        <a:cs typeface="Times New Roman" panose="02020603050405020304"/>
                      </a:endParaRPr>
                    </a:p>
                  </a:txBody>
                  <a:tcPr marL="36195" marR="36195"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44078">
                <a:tc>
                  <a:txBody>
                    <a:bodyPr/>
                    <a:lstStyle/>
                    <a:p>
                      <a:pPr indent="266700" algn="ctr">
                        <a:lnSpc>
                          <a:spcPts val="1400"/>
                        </a:lnSpc>
                        <a:spcAft>
                          <a:spcPts val="0"/>
                        </a:spcAft>
                      </a:pPr>
                      <a:r>
                        <a:rPr lang="en-US" sz="1200" b="1" kern="100">
                          <a:latin typeface="Times New Roman" panose="02020603050405020304"/>
                          <a:ea typeface="宋体" panose="02010600030101010101" pitchFamily="2" charset="-122"/>
                          <a:cs typeface="Times New Roman" panose="02020603050405020304"/>
                        </a:rPr>
                        <a:t>--version</a:t>
                      </a:r>
                      <a:endParaRPr lang="zh-CN" sz="1200" b="1" kern="100">
                        <a:latin typeface="Times New Roman" panose="02020603050405020304"/>
                        <a:ea typeface="宋体" panose="02010600030101010101" pitchFamily="2" charset="-122"/>
                        <a:cs typeface="Times New Roman" panose="02020603050405020304"/>
                      </a:endParaRPr>
                    </a:p>
                  </a:txBody>
                  <a:tcPr marL="36195" marR="36195"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lnSpc>
                          <a:spcPts val="1400"/>
                        </a:lnSpc>
                        <a:spcAft>
                          <a:spcPts val="0"/>
                        </a:spcAft>
                      </a:pPr>
                      <a:r>
                        <a:rPr lang="zh-CN" sz="1200" b="1" kern="100" dirty="0">
                          <a:latin typeface="Times New Roman" panose="02020603050405020304"/>
                          <a:ea typeface="宋体" panose="02010600030101010101" pitchFamily="2" charset="-122"/>
                          <a:cs typeface="Times New Roman" panose="02020603050405020304"/>
                        </a:rPr>
                        <a:t>显示版本信息并退出</a:t>
                      </a:r>
                      <a:endParaRPr lang="zh-CN" sz="1200" b="1" kern="100" dirty="0">
                        <a:latin typeface="Times New Roman" panose="02020603050405020304"/>
                        <a:ea typeface="宋体" panose="02010600030101010101" pitchFamily="2" charset="-122"/>
                        <a:cs typeface="Times New Roman" panose="02020603050405020304"/>
                      </a:endParaRPr>
                    </a:p>
                  </a:txBody>
                  <a:tcPr marL="36195" marR="36195"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7" name="标题 1"/>
          <p:cNvSpPr>
            <a:spLocks noGrp="1"/>
          </p:cNvSpPr>
          <p:nvPr>
            <p:ph type="title"/>
          </p:nvPr>
        </p:nvSpPr>
        <p:spPr/>
        <p:txBody>
          <a:bodyPr wrap="square" lIns="91440" tIns="45720" rIns="91440" bIns="45720" anchor="ctr"/>
          <a:p>
            <a:endParaRPr lang="zh-CN" altLang="en-US" dirty="0">
              <a:latin typeface="黑体" panose="02010609060101010101" pitchFamily="49" charset="-122"/>
              <a:ea typeface="黑体" panose="02010609060101010101" pitchFamily="49" charset="-122"/>
              <a:cs typeface="+mj-cs"/>
            </a:endParaRPr>
          </a:p>
        </p:txBody>
      </p:sp>
      <p:sp>
        <p:nvSpPr>
          <p:cNvPr id="19458" name="内容占位符 2"/>
          <p:cNvSpPr>
            <a:spLocks noGrp="1"/>
          </p:cNvSpPr>
          <p:nvPr>
            <p:ph idx="1"/>
          </p:nvPr>
        </p:nvSpPr>
        <p:spPr/>
        <p:txBody>
          <a:bodyPr wrap="square" lIns="91440" tIns="45720" rIns="91440" bIns="45720" anchor="t"/>
          <a:p>
            <a:pPr>
              <a:buClrTx/>
              <a:buFont typeface="宋体" panose="02010600030101010101" pitchFamily="2" charset="-122"/>
            </a:pPr>
            <a:r>
              <a:rPr lang="en-US" altLang="zh-CN" dirty="0">
                <a:latin typeface="黑体" panose="02010609060101010101" pitchFamily="49" charset="-122"/>
                <a:ea typeface="黑体" panose="02010609060101010101" pitchFamily="49" charset="-122"/>
                <a:cs typeface="+mn-cs"/>
              </a:rPr>
              <a:t>UID</a:t>
            </a:r>
            <a:r>
              <a:rPr lang="zh-CN" altLang="en-US" dirty="0">
                <a:latin typeface="黑体" panose="02010609060101010101" pitchFamily="49" charset="-122"/>
                <a:ea typeface="黑体" panose="02010609060101010101" pitchFamily="49" charset="-122"/>
                <a:cs typeface="+mn-cs"/>
              </a:rPr>
              <a:t>为</a:t>
            </a:r>
            <a:r>
              <a:rPr lang="en-US" altLang="zh-CN" dirty="0">
                <a:latin typeface="黑体" panose="02010609060101010101" pitchFamily="49" charset="-122"/>
                <a:ea typeface="黑体" panose="02010609060101010101" pitchFamily="49" charset="-122"/>
                <a:cs typeface="+mn-cs"/>
              </a:rPr>
              <a:t>0</a:t>
            </a:r>
            <a:r>
              <a:rPr lang="zh-CN" altLang="en-US" dirty="0">
                <a:latin typeface="黑体" panose="02010609060101010101" pitchFamily="49" charset="-122"/>
                <a:ea typeface="黑体" panose="02010609060101010101" pitchFamily="49" charset="-122"/>
                <a:cs typeface="+mn-cs"/>
              </a:rPr>
              <a:t>，代表</a:t>
            </a:r>
            <a:r>
              <a:rPr lang="zh-CN" altLang="en-US" dirty="0">
                <a:solidFill>
                  <a:srgbClr val="0000FF"/>
                </a:solidFill>
                <a:latin typeface="黑体" panose="02010609060101010101" pitchFamily="49" charset="-122"/>
                <a:ea typeface="黑体" panose="02010609060101010101" pitchFamily="49" charset="-122"/>
                <a:cs typeface="+mn-cs"/>
              </a:rPr>
              <a:t>超级管理员</a:t>
            </a:r>
            <a:r>
              <a:rPr lang="zh-CN" altLang="en-US" dirty="0">
                <a:latin typeface="黑体" panose="02010609060101010101" pitchFamily="49" charset="-122"/>
                <a:ea typeface="黑体" panose="02010609060101010101" pitchFamily="49" charset="-122"/>
                <a:cs typeface="+mn-cs"/>
              </a:rPr>
              <a:t>，即</a:t>
            </a:r>
            <a:r>
              <a:rPr lang="en-US" altLang="zh-CN" dirty="0">
                <a:latin typeface="黑体" panose="02010609060101010101" pitchFamily="49" charset="-122"/>
                <a:ea typeface="黑体" panose="02010609060101010101" pitchFamily="49" charset="-122"/>
                <a:cs typeface="+mn-cs"/>
              </a:rPr>
              <a:t>root</a:t>
            </a:r>
            <a:endParaRPr lang="en-US" altLang="zh-CN" dirty="0">
              <a:latin typeface="黑体" panose="02010609060101010101" pitchFamily="49" charset="-122"/>
              <a:ea typeface="黑体" panose="02010609060101010101" pitchFamily="49" charset="-122"/>
              <a:cs typeface="+mn-cs"/>
            </a:endParaRPr>
          </a:p>
          <a:p>
            <a:pPr>
              <a:buClrTx/>
              <a:buFont typeface="宋体" panose="02010600030101010101" pitchFamily="2" charset="-122"/>
            </a:pPr>
            <a:r>
              <a:rPr lang="en-US" altLang="zh-CN" dirty="0">
                <a:latin typeface="黑体" panose="02010609060101010101" pitchFamily="49" charset="-122"/>
                <a:ea typeface="黑体" panose="02010609060101010101" pitchFamily="49" charset="-122"/>
                <a:cs typeface="+mn-cs"/>
              </a:rPr>
              <a:t>1-499</a:t>
            </a:r>
            <a:r>
              <a:rPr lang="zh-CN" altLang="en-US" dirty="0">
                <a:latin typeface="黑体" panose="02010609060101010101" pitchFamily="49" charset="-122"/>
                <a:ea typeface="黑体" panose="02010609060101010101" pitchFamily="49" charset="-122"/>
                <a:cs typeface="+mn-cs"/>
              </a:rPr>
              <a:t>之间的</a:t>
            </a:r>
            <a:r>
              <a:rPr lang="en-US" altLang="zh-CN" dirty="0">
                <a:latin typeface="黑体" panose="02010609060101010101" pitchFamily="49" charset="-122"/>
                <a:ea typeface="黑体" panose="02010609060101010101" pitchFamily="49" charset="-122"/>
                <a:cs typeface="+mn-cs"/>
              </a:rPr>
              <a:t>ID</a:t>
            </a:r>
            <a:r>
              <a:rPr lang="zh-CN" altLang="en-US" dirty="0">
                <a:latin typeface="黑体" panose="02010609060101010101" pitchFamily="49" charset="-122"/>
                <a:ea typeface="黑体" panose="02010609060101010101" pitchFamily="49" charset="-122"/>
                <a:cs typeface="+mn-cs"/>
              </a:rPr>
              <a:t>号系统预留</a:t>
            </a:r>
            <a:endParaRPr lang="en-US" altLang="zh-CN" dirty="0">
              <a:latin typeface="黑体" panose="02010609060101010101" pitchFamily="49" charset="-122"/>
              <a:ea typeface="黑体" panose="02010609060101010101" pitchFamily="49" charset="-122"/>
              <a:cs typeface="+mn-cs"/>
            </a:endParaRPr>
          </a:p>
          <a:p>
            <a:pPr>
              <a:buClrTx/>
              <a:buFont typeface="宋体" panose="02010600030101010101" pitchFamily="2" charset="-122"/>
            </a:pPr>
            <a:r>
              <a:rPr lang="en-US" altLang="zh-CN" dirty="0">
                <a:latin typeface="黑体" panose="02010609060101010101" pitchFamily="49" charset="-122"/>
                <a:ea typeface="黑体" panose="02010609060101010101" pitchFamily="49" charset="-122"/>
                <a:cs typeface="+mn-cs"/>
              </a:rPr>
              <a:t>Linux</a:t>
            </a:r>
            <a:r>
              <a:rPr lang="zh-CN" altLang="en-US" dirty="0">
                <a:latin typeface="黑体" panose="02010609060101010101" pitchFamily="49" charset="-122"/>
                <a:ea typeface="黑体" panose="02010609060101010101" pitchFamily="49" charset="-122"/>
                <a:cs typeface="+mn-cs"/>
              </a:rPr>
              <a:t>的组 有</a:t>
            </a:r>
            <a:r>
              <a:rPr lang="zh-CN" altLang="en-US" dirty="0">
                <a:solidFill>
                  <a:srgbClr val="FF0000"/>
                </a:solidFill>
                <a:latin typeface="黑体" panose="02010609060101010101" pitchFamily="49" charset="-122"/>
                <a:ea typeface="黑体" panose="02010609060101010101" pitchFamily="49" charset="-122"/>
                <a:cs typeface="+mn-cs"/>
              </a:rPr>
              <a:t>基本组</a:t>
            </a:r>
            <a:r>
              <a:rPr lang="zh-CN" altLang="en-US" dirty="0">
                <a:latin typeface="黑体" panose="02010609060101010101" pitchFamily="49" charset="-122"/>
                <a:ea typeface="黑体" panose="02010609060101010101" pitchFamily="49" charset="-122"/>
                <a:cs typeface="+mn-cs"/>
              </a:rPr>
              <a:t>与</a:t>
            </a:r>
            <a:r>
              <a:rPr lang="zh-CN" altLang="en-US" dirty="0">
                <a:solidFill>
                  <a:srgbClr val="FF0000"/>
                </a:solidFill>
                <a:latin typeface="黑体" panose="02010609060101010101" pitchFamily="49" charset="-122"/>
                <a:ea typeface="黑体" panose="02010609060101010101" pitchFamily="49" charset="-122"/>
                <a:cs typeface="+mn-cs"/>
              </a:rPr>
              <a:t>附加组</a:t>
            </a:r>
            <a:r>
              <a:rPr lang="zh-CN" altLang="en-US" dirty="0">
                <a:latin typeface="黑体" panose="02010609060101010101" pitchFamily="49" charset="-122"/>
                <a:ea typeface="黑体" panose="02010609060101010101" pitchFamily="49" charset="-122"/>
                <a:cs typeface="+mn-cs"/>
              </a:rPr>
              <a:t>之分</a:t>
            </a:r>
            <a:endParaRPr lang="zh-CN" altLang="en-US" dirty="0">
              <a:latin typeface="黑体" panose="02010609060101010101" pitchFamily="49" charset="-122"/>
              <a:ea typeface="黑体" panose="02010609060101010101" pitchFamily="49" charset="-122"/>
              <a:cs typeface="+mn-cs"/>
            </a:endParaRPr>
          </a:p>
          <a:p>
            <a:pPr lvl="1"/>
            <a:r>
              <a:rPr lang="zh-CN" altLang="en-US" dirty="0">
                <a:latin typeface="黑体" panose="02010609060101010101" pitchFamily="49" charset="-122"/>
                <a:ea typeface="黑体" panose="02010609060101010101" pitchFamily="49" charset="-122"/>
              </a:rPr>
              <a:t>一个用户可以加入一个基本组中，但可以同时加入多个附加组</a:t>
            </a:r>
            <a:endParaRPr lang="en-US" altLang="zh-CN" dirty="0">
              <a:latin typeface="黑体" panose="02010609060101010101" pitchFamily="49" charset="-122"/>
              <a:ea typeface="黑体" panose="02010609060101010101" pitchFamily="49" charset="-122"/>
            </a:endParaRPr>
          </a:p>
          <a:p>
            <a:pPr>
              <a:buClrTx/>
              <a:buFont typeface="宋体" panose="02010600030101010101" pitchFamily="2" charset="-122"/>
            </a:pPr>
            <a:r>
              <a:rPr lang="zh-CN" altLang="en-US" dirty="0">
                <a:latin typeface="黑体" panose="02010609060101010101" pitchFamily="49" charset="-122"/>
                <a:ea typeface="黑体" panose="02010609060101010101" pitchFamily="49" charset="-122"/>
                <a:cs typeface="+mn-cs"/>
              </a:rPr>
              <a:t>创建</a:t>
            </a:r>
            <a:r>
              <a:rPr lang="zh-CN" altLang="en-US" dirty="0">
                <a:solidFill>
                  <a:srgbClr val="7030A0"/>
                </a:solidFill>
                <a:latin typeface="黑体" panose="02010609060101010101" pitchFamily="49" charset="-122"/>
                <a:ea typeface="黑体" panose="02010609060101010101" pitchFamily="49" charset="-122"/>
                <a:cs typeface="+mn-cs"/>
              </a:rPr>
              <a:t>用户</a:t>
            </a:r>
            <a:r>
              <a:rPr lang="zh-CN" altLang="en-US" dirty="0">
                <a:latin typeface="黑体" panose="02010609060101010101" pitchFamily="49" charset="-122"/>
                <a:ea typeface="黑体" panose="02010609060101010101" pitchFamily="49" charset="-122"/>
                <a:cs typeface="+mn-cs"/>
              </a:rPr>
              <a:t>时，系统默认会创建</a:t>
            </a:r>
            <a:r>
              <a:rPr lang="zh-CN" altLang="en-US" dirty="0">
                <a:solidFill>
                  <a:srgbClr val="7030A0"/>
                </a:solidFill>
                <a:latin typeface="黑体" panose="02010609060101010101" pitchFamily="49" charset="-122"/>
                <a:ea typeface="黑体" panose="02010609060101010101" pitchFamily="49" charset="-122"/>
                <a:cs typeface="+mn-cs"/>
              </a:rPr>
              <a:t>同名的组</a:t>
            </a:r>
            <a:r>
              <a:rPr lang="zh-CN" altLang="en-US" dirty="0">
                <a:latin typeface="黑体" panose="02010609060101010101" pitchFamily="49" charset="-122"/>
                <a:ea typeface="黑体" panose="02010609060101010101" pitchFamily="49" charset="-122"/>
                <a:cs typeface="+mn-cs"/>
              </a:rPr>
              <a:t>，并</a:t>
            </a:r>
            <a:r>
              <a:rPr lang="zh-CN" altLang="en-US" dirty="0">
                <a:latin typeface="华文新魏" panose="02010800040101010101" charset="-122"/>
                <a:ea typeface="华文新魏" panose="02010800040101010101" charset="-122"/>
                <a:cs typeface="+mn-cs"/>
              </a:rPr>
              <a:t>设置用户加入该</a:t>
            </a:r>
            <a:r>
              <a:rPr lang="zh-CN" altLang="en-US" dirty="0">
                <a:solidFill>
                  <a:srgbClr val="FF0000"/>
                </a:solidFill>
                <a:latin typeface="华文新魏" panose="02010800040101010101" charset="-122"/>
                <a:ea typeface="华文新魏" panose="02010800040101010101" charset="-122"/>
                <a:cs typeface="+mn-cs"/>
              </a:rPr>
              <a:t>基本组</a:t>
            </a:r>
            <a:r>
              <a:rPr lang="zh-CN" altLang="en-US" dirty="0">
                <a:latin typeface="华文新魏" panose="02010800040101010101" charset="-122"/>
                <a:ea typeface="华文新魏" panose="02010800040101010101" charset="-122"/>
                <a:cs typeface="+mn-cs"/>
              </a:rPr>
              <a:t>中</a:t>
            </a:r>
            <a:endParaRPr lang="zh-CN" altLang="en-US" dirty="0">
              <a:latin typeface="华文新魏" panose="02010800040101010101" charset="-122"/>
              <a:ea typeface="华文新魏" panose="02010800040101010101"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9458">
                                            <p:txEl>
                                              <p:charRg st="36" end="55"/>
                                            </p:txEl>
                                          </p:spTgt>
                                        </p:tgtEl>
                                        <p:attrNameLst>
                                          <p:attrName>style.visibility</p:attrName>
                                        </p:attrNameLst>
                                      </p:cBhvr>
                                      <p:to>
                                        <p:strVal val="visible"/>
                                      </p:to>
                                    </p:set>
                                    <p:animEffect transition="in" filter="blinds(horizontal)">
                                      <p:cBhvr>
                                        <p:cTn id="7" dur="500"/>
                                        <p:tgtEl>
                                          <p:spTgt spid="19458">
                                            <p:txEl>
                                              <p:charRg st="36" end="55"/>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9458">
                                            <p:txEl>
                                              <p:charRg st="55" end="83"/>
                                            </p:txEl>
                                          </p:spTgt>
                                        </p:tgtEl>
                                        <p:attrNameLst>
                                          <p:attrName>style.visibility</p:attrName>
                                        </p:attrNameLst>
                                      </p:cBhvr>
                                      <p:to>
                                        <p:strVal val="visible"/>
                                      </p:to>
                                    </p:set>
                                    <p:animEffect transition="in" filter="blinds(horizontal)">
                                      <p:cBhvr>
                                        <p:cTn id="10" dur="500"/>
                                        <p:tgtEl>
                                          <p:spTgt spid="19458">
                                            <p:txEl>
                                              <p:charRg st="55" end="8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19458">
                                            <p:txEl>
                                              <p:charRg st="83" end="114"/>
                                            </p:txEl>
                                          </p:spTgt>
                                        </p:tgtEl>
                                        <p:attrNameLst>
                                          <p:attrName>style.visibility</p:attrName>
                                        </p:attrNameLst>
                                      </p:cBhvr>
                                      <p:to>
                                        <p:strVal val="visible"/>
                                      </p:to>
                                    </p:set>
                                    <p:animEffect transition="in" filter="blinds(horizontal)">
                                      <p:cBhvr>
                                        <p:cTn id="15" dur="500"/>
                                        <p:tgtEl>
                                          <p:spTgt spid="19458">
                                            <p:txEl>
                                              <p:charRg st="83" end="1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3489" name="TextBox 2"/>
          <p:cNvSpPr txBox="1"/>
          <p:nvPr/>
        </p:nvSpPr>
        <p:spPr>
          <a:xfrm>
            <a:off x="487363" y="1412875"/>
            <a:ext cx="8215312" cy="1016000"/>
          </a:xfrm>
          <a:prstGeom prst="rect">
            <a:avLst/>
          </a:prstGeom>
          <a:noFill/>
          <a:ln w="9525">
            <a:noFill/>
          </a:ln>
        </p:spPr>
        <p:txBody>
          <a:bodyPr anchor="t">
            <a:spAutoFit/>
          </a:bodyPr>
          <a:p>
            <a:pPr lvl="0" indent="446405">
              <a:buFont typeface="Wingdings" panose="05000000000000000000" pitchFamily="2" charset="2"/>
              <a:buNone/>
            </a:pPr>
            <a:r>
              <a:rPr lang="en-US" altLang="zh-CN" sz="2000" b="1" dirty="0">
                <a:solidFill>
                  <a:srgbClr val="FF0000"/>
                </a:solidFill>
                <a:latin typeface="黑体" panose="02010609060101010101" pitchFamily="49" charset="-122"/>
                <a:ea typeface="黑体" panose="02010609060101010101" pitchFamily="49" charset="-122"/>
              </a:rPr>
              <a:t>【</a:t>
            </a:r>
            <a:r>
              <a:rPr lang="zh-CN" altLang="en-US" sz="2000" b="1" dirty="0">
                <a:solidFill>
                  <a:srgbClr val="FF0000"/>
                </a:solidFill>
                <a:latin typeface="黑体" panose="02010609060101010101" pitchFamily="49" charset="-122"/>
                <a:ea typeface="黑体" panose="02010609060101010101" pitchFamily="49" charset="-122"/>
              </a:rPr>
              <a:t>例</a:t>
            </a:r>
            <a:r>
              <a:rPr lang="en-US" altLang="zh-CN" sz="2000" b="1" dirty="0">
                <a:solidFill>
                  <a:srgbClr val="FF0000"/>
                </a:solidFill>
                <a:latin typeface="黑体" panose="02010609060101010101" pitchFamily="49" charset="-122"/>
                <a:ea typeface="黑体" panose="02010609060101010101" pitchFamily="49" charset="-122"/>
              </a:rPr>
              <a:t>】  </a:t>
            </a:r>
            <a:r>
              <a:rPr lang="zh-CN" altLang="en-US" sz="2000" b="1" dirty="0">
                <a:latin typeface="黑体" panose="02010609060101010101" pitchFamily="49" charset="-122"/>
                <a:ea typeface="黑体" panose="02010609060101010101" pitchFamily="49" charset="-122"/>
              </a:rPr>
              <a:t>显示登录用户名及使用终端设备已经登录到系统的时间。</a:t>
            </a:r>
            <a:endParaRPr lang="zh-CN" altLang="en-US" sz="2000" b="1" dirty="0">
              <a:latin typeface="黑体" panose="02010609060101010101" pitchFamily="49" charset="-122"/>
              <a:ea typeface="黑体" panose="02010609060101010101" pitchFamily="49" charset="-122"/>
            </a:endParaRPr>
          </a:p>
          <a:p>
            <a:pPr lvl="0" indent="446405">
              <a:buFont typeface="Wingdings" panose="05000000000000000000" pitchFamily="2" charset="2"/>
              <a:buNone/>
            </a:pPr>
            <a:endParaRPr lang="en-US" altLang="zh-CN" sz="2000" b="1" dirty="0">
              <a:latin typeface="黑体" panose="02010609060101010101" pitchFamily="49" charset="-122"/>
              <a:ea typeface="黑体" panose="02010609060101010101" pitchFamily="49" charset="-122"/>
            </a:endParaRPr>
          </a:p>
          <a:p>
            <a:pPr lvl="0" indent="446405">
              <a:buFont typeface="Wingdings" panose="05000000000000000000" pitchFamily="2" charset="2"/>
              <a:buNone/>
            </a:pPr>
            <a:r>
              <a:rPr lang="zh-CN" altLang="en-US" sz="2000" b="1" dirty="0">
                <a:latin typeface="黑体" panose="02010609060101010101" pitchFamily="49" charset="-122"/>
                <a:ea typeface="黑体" panose="02010609060101010101" pitchFamily="49" charset="-122"/>
              </a:rPr>
              <a:t>命令：</a:t>
            </a:r>
            <a:r>
              <a:rPr lang="en-US" altLang="zh-CN" sz="2000" b="1" dirty="0">
                <a:latin typeface="黑体" panose="02010609060101010101" pitchFamily="49" charset="-122"/>
                <a:ea typeface="黑体" panose="02010609060101010101" pitchFamily="49" charset="-122"/>
              </a:rPr>
              <a:t>$who</a:t>
            </a:r>
            <a:endParaRPr lang="zh-CN" altLang="en-US" sz="2000" b="1" dirty="0">
              <a:latin typeface="黑体" panose="02010609060101010101" pitchFamily="49" charset="-122"/>
              <a:ea typeface="黑体" panose="02010609060101010101" pitchFamily="49" charset="-122"/>
            </a:endParaRPr>
          </a:p>
        </p:txBody>
      </p:sp>
      <p:sp>
        <p:nvSpPr>
          <p:cNvPr id="63490" name="矩形 1"/>
          <p:cNvSpPr/>
          <p:nvPr/>
        </p:nvSpPr>
        <p:spPr>
          <a:xfrm>
            <a:off x="971550" y="2852738"/>
            <a:ext cx="7416800" cy="1016000"/>
          </a:xfrm>
          <a:prstGeom prst="rect">
            <a:avLst/>
          </a:prstGeom>
          <a:noFill/>
          <a:ln w="9525">
            <a:noFill/>
          </a:ln>
        </p:spPr>
        <p:txBody>
          <a:bodyPr anchor="t">
            <a:spAutoFit/>
          </a:bodyPr>
          <a:p>
            <a:pPr lvl="0" indent="0">
              <a:buFont typeface="Wingdings" panose="05000000000000000000" pitchFamily="2" charset="2"/>
              <a:buNone/>
            </a:pPr>
            <a:r>
              <a:rPr lang="en-US" altLang="zh-CN" sz="2000" b="1" dirty="0">
                <a:solidFill>
                  <a:srgbClr val="FF0000"/>
                </a:solidFill>
                <a:latin typeface="黑体" panose="02010609060101010101" pitchFamily="49" charset="-122"/>
                <a:ea typeface="黑体" panose="02010609060101010101" pitchFamily="49" charset="-122"/>
              </a:rPr>
              <a:t>【</a:t>
            </a:r>
            <a:r>
              <a:rPr lang="zh-CN" altLang="en-US" sz="2000" b="1" dirty="0">
                <a:solidFill>
                  <a:srgbClr val="FF0000"/>
                </a:solidFill>
                <a:latin typeface="黑体" panose="02010609060101010101" pitchFamily="49" charset="-122"/>
                <a:ea typeface="黑体" panose="02010609060101010101" pitchFamily="49" charset="-122"/>
              </a:rPr>
              <a:t>例</a:t>
            </a:r>
            <a:r>
              <a:rPr lang="en-US" altLang="zh-CN" sz="2000" b="1" dirty="0">
                <a:solidFill>
                  <a:srgbClr val="FF0000"/>
                </a:solidFill>
                <a:latin typeface="黑体" panose="02010609060101010101" pitchFamily="49" charset="-122"/>
                <a:ea typeface="黑体" panose="02010609060101010101" pitchFamily="49" charset="-122"/>
              </a:rPr>
              <a:t>】  </a:t>
            </a:r>
            <a:r>
              <a:rPr lang="zh-CN" altLang="en-US" sz="2000" dirty="0">
                <a:latin typeface="黑体" panose="02010609060101010101" pitchFamily="49" charset="-122"/>
                <a:ea typeface="黑体" panose="02010609060101010101" pitchFamily="49" charset="-122"/>
              </a:rPr>
              <a:t>显示所有用户的所有信息，并且显示列标题。</a:t>
            </a:r>
            <a:endParaRPr lang="zh-CN" altLang="en-US" sz="2000" dirty="0">
              <a:latin typeface="黑体" panose="02010609060101010101" pitchFamily="49" charset="-122"/>
              <a:ea typeface="黑体" panose="02010609060101010101" pitchFamily="49" charset="-122"/>
            </a:endParaRPr>
          </a:p>
          <a:p>
            <a:pPr lvl="0" indent="0">
              <a:buFont typeface="Wingdings" panose="05000000000000000000" pitchFamily="2" charset="2"/>
              <a:buNone/>
            </a:pPr>
            <a:r>
              <a:rPr lang="zh-CN" altLang="en-US" sz="2000" dirty="0">
                <a:latin typeface="黑体" panose="02010609060101010101" pitchFamily="49" charset="-122"/>
                <a:ea typeface="黑体" panose="02010609060101010101" pitchFamily="49" charset="-122"/>
              </a:rPr>
              <a:t>命令：</a:t>
            </a:r>
            <a:endParaRPr lang="zh-CN" altLang="en-US" sz="2000" dirty="0">
              <a:latin typeface="黑体" panose="02010609060101010101" pitchFamily="49" charset="-122"/>
              <a:ea typeface="黑体" panose="02010609060101010101" pitchFamily="49" charset="-122"/>
            </a:endParaRPr>
          </a:p>
          <a:p>
            <a:pPr lvl="0" indent="0">
              <a:buFont typeface="Wingdings" panose="05000000000000000000" pitchFamily="2" charset="2"/>
              <a:buNone/>
            </a:pPr>
            <a:r>
              <a:rPr lang="en-US" altLang="zh-CN" sz="2000" dirty="0">
                <a:latin typeface="黑体" panose="02010609060101010101" pitchFamily="49" charset="-122"/>
                <a:ea typeface="黑体" panose="02010609060101010101" pitchFamily="49" charset="-122"/>
              </a:rPr>
              <a:t>root@ubuntu:~# who -aH</a:t>
            </a:r>
            <a:endParaRPr lang="zh-CN" altLang="en-US" sz="2000" dirty="0">
              <a:latin typeface="黑体" panose="02010609060101010101" pitchFamily="49" charset="-122"/>
              <a:ea typeface="黑体" panose="02010609060101010101" pitchFamily="49" charset="-122"/>
            </a:endParaRPr>
          </a:p>
        </p:txBody>
      </p:sp>
      <p:sp>
        <p:nvSpPr>
          <p:cNvPr id="63491" name="矩形 2"/>
          <p:cNvSpPr/>
          <p:nvPr/>
        </p:nvSpPr>
        <p:spPr>
          <a:xfrm>
            <a:off x="1116013" y="4292600"/>
            <a:ext cx="7416800" cy="1016000"/>
          </a:xfrm>
          <a:prstGeom prst="rect">
            <a:avLst/>
          </a:prstGeom>
          <a:noFill/>
          <a:ln w="9525">
            <a:noFill/>
          </a:ln>
        </p:spPr>
        <p:txBody>
          <a:bodyPr anchor="t">
            <a:spAutoFit/>
          </a:bodyPr>
          <a:p>
            <a:pPr lvl="0" indent="0">
              <a:buFont typeface="Wingdings" panose="05000000000000000000" pitchFamily="2" charset="2"/>
              <a:buNone/>
            </a:pPr>
            <a:r>
              <a:rPr lang="en-US" altLang="zh-CN" dirty="0">
                <a:solidFill>
                  <a:srgbClr val="FF0000"/>
                </a:solidFill>
                <a:latin typeface="Century Schoolbook" panose="02040604050505020304" pitchFamily="18" charset="0"/>
                <a:ea typeface="宋体" panose="02010600030101010101" pitchFamily="2" charset="-122"/>
              </a:rPr>
              <a:t>【</a:t>
            </a:r>
            <a:r>
              <a:rPr lang="zh-CN" altLang="en-US" dirty="0">
                <a:solidFill>
                  <a:srgbClr val="FF0000"/>
                </a:solidFill>
                <a:latin typeface="Century Schoolbook" panose="02040604050505020304" pitchFamily="18" charset="0"/>
                <a:ea typeface="宋体" panose="02010600030101010101" pitchFamily="2" charset="-122"/>
              </a:rPr>
              <a:t>例</a:t>
            </a:r>
            <a:r>
              <a:rPr lang="en-US" altLang="zh-CN" dirty="0">
                <a:solidFill>
                  <a:srgbClr val="FF0000"/>
                </a:solidFill>
                <a:latin typeface="Century Schoolbook" panose="02040604050505020304" pitchFamily="18" charset="0"/>
                <a:ea typeface="宋体" panose="02010600030101010101" pitchFamily="2" charset="-122"/>
              </a:rPr>
              <a:t>】  </a:t>
            </a:r>
            <a:r>
              <a:rPr lang="zh-CN" altLang="en-US" sz="2000" dirty="0">
                <a:latin typeface="黑体" panose="02010609060101010101" pitchFamily="49" charset="-122"/>
                <a:ea typeface="黑体" panose="02010609060101010101" pitchFamily="49" charset="-122"/>
              </a:rPr>
              <a:t>查看系统当前的运行级别。</a:t>
            </a:r>
            <a:endParaRPr lang="zh-CN" altLang="en-US" sz="2000" dirty="0">
              <a:latin typeface="黑体" panose="02010609060101010101" pitchFamily="49" charset="-122"/>
              <a:ea typeface="黑体" panose="02010609060101010101" pitchFamily="49" charset="-122"/>
            </a:endParaRPr>
          </a:p>
          <a:p>
            <a:pPr lvl="0" indent="0">
              <a:buFont typeface="Wingdings" panose="05000000000000000000" pitchFamily="2" charset="2"/>
              <a:buNone/>
            </a:pPr>
            <a:r>
              <a:rPr lang="zh-CN" altLang="en-US" sz="2000" dirty="0">
                <a:latin typeface="黑体" panose="02010609060101010101" pitchFamily="49" charset="-122"/>
                <a:ea typeface="黑体" panose="02010609060101010101" pitchFamily="49" charset="-122"/>
              </a:rPr>
              <a:t>命令：</a:t>
            </a:r>
            <a:endParaRPr lang="zh-CN" altLang="en-US" sz="2000" dirty="0">
              <a:latin typeface="黑体" panose="02010609060101010101" pitchFamily="49" charset="-122"/>
              <a:ea typeface="黑体" panose="02010609060101010101" pitchFamily="49" charset="-122"/>
            </a:endParaRPr>
          </a:p>
          <a:p>
            <a:pPr lvl="0" indent="0">
              <a:buFont typeface="Wingdings" panose="05000000000000000000" pitchFamily="2" charset="2"/>
              <a:buNone/>
            </a:pPr>
            <a:r>
              <a:rPr lang="en-US" altLang="zh-CN" sz="2000" dirty="0">
                <a:latin typeface="黑体" panose="02010609060101010101" pitchFamily="49" charset="-122"/>
                <a:ea typeface="黑体" panose="02010609060101010101" pitchFamily="49" charset="-122"/>
              </a:rPr>
              <a:t>root@ubuntu:~# who -r</a:t>
            </a:r>
            <a:endParaRPr lang="zh-CN" altLang="en-US" sz="2000" dirty="0">
              <a:latin typeface="黑体" panose="02010609060101010101" pitchFamily="49" charset="-122"/>
              <a:ea typeface="黑体" panose="02010609060101010101" pitchFamily="49" charset="-122"/>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4513" name="标题 1"/>
          <p:cNvSpPr>
            <a:spLocks noGrp="1"/>
          </p:cNvSpPr>
          <p:nvPr>
            <p:ph type="title"/>
          </p:nvPr>
        </p:nvSpPr>
        <p:spPr>
          <a:xfrm>
            <a:off x="611188" y="985838"/>
            <a:ext cx="6705600" cy="563562"/>
          </a:xfrm>
        </p:spPr>
        <p:txBody>
          <a:bodyPr wrap="square" lIns="91440" tIns="45720" rIns="91440" bIns="45720" anchor="ctr"/>
          <a:p>
            <a:pPr eaLnBrk="1" hangingPunct="1"/>
            <a:r>
              <a:rPr lang="da-DK" altLang="zh-CN" sz="2400" i="0" dirty="0">
                <a:latin typeface="黑体" panose="02010609060101010101" pitchFamily="49" charset="-122"/>
                <a:ea typeface="黑体" panose="02010609060101010101" pitchFamily="49" charset="-122"/>
              </a:rPr>
              <a:t>11) </a:t>
            </a:r>
            <a:r>
              <a:rPr lang="zh-CN" altLang="en-US" sz="2400" i="0" dirty="0">
                <a:latin typeface="黑体" panose="02010609060101010101" pitchFamily="49" charset="-122"/>
                <a:ea typeface="黑体" panose="02010609060101010101" pitchFamily="49" charset="-122"/>
              </a:rPr>
              <a:t>显示</a:t>
            </a:r>
            <a:r>
              <a:rPr lang="zh-CN" altLang="en-US" sz="2400" i="0" dirty="0">
                <a:solidFill>
                  <a:srgbClr val="FF0000"/>
                </a:solidFill>
                <a:latin typeface="黑体" panose="02010609060101010101" pitchFamily="49" charset="-122"/>
                <a:ea typeface="黑体" panose="02010609060101010101" pitchFamily="49" charset="-122"/>
              </a:rPr>
              <a:t>用户组</a:t>
            </a:r>
            <a:r>
              <a:rPr lang="zh-CN" altLang="en-US" sz="2400" i="0" dirty="0">
                <a:latin typeface="黑体" panose="02010609060101010101" pitchFamily="49" charset="-122"/>
                <a:ea typeface="黑体" panose="02010609060101010101" pitchFamily="49" charset="-122"/>
              </a:rPr>
              <a:t>命令</a:t>
            </a:r>
            <a:r>
              <a:rPr lang="da-DK" altLang="zh-CN" sz="2400" i="0" dirty="0">
                <a:solidFill>
                  <a:srgbClr val="FF0000"/>
                </a:solidFill>
                <a:latin typeface="黑体" panose="02010609060101010101" pitchFamily="49" charset="-122"/>
                <a:ea typeface="黑体" panose="02010609060101010101" pitchFamily="49" charset="-122"/>
              </a:rPr>
              <a:t>groups</a:t>
            </a:r>
            <a:endParaRPr lang="zh-CN" altLang="en-US" sz="2400" i="0" dirty="0">
              <a:solidFill>
                <a:srgbClr val="FF0000"/>
              </a:solidFill>
              <a:latin typeface="黑体" panose="02010609060101010101" pitchFamily="49" charset="-122"/>
              <a:ea typeface="黑体" panose="02010609060101010101" pitchFamily="49" charset="-122"/>
            </a:endParaRPr>
          </a:p>
        </p:txBody>
      </p:sp>
      <p:sp>
        <p:nvSpPr>
          <p:cNvPr id="64514" name="TextBox 2"/>
          <p:cNvSpPr txBox="1"/>
          <p:nvPr/>
        </p:nvSpPr>
        <p:spPr>
          <a:xfrm>
            <a:off x="539750" y="1916113"/>
            <a:ext cx="8143875" cy="1323975"/>
          </a:xfrm>
          <a:prstGeom prst="rect">
            <a:avLst/>
          </a:prstGeom>
          <a:noFill/>
          <a:ln w="9525">
            <a:noFill/>
          </a:ln>
        </p:spPr>
        <p:txBody>
          <a:bodyPr anchor="t">
            <a:spAutoFit/>
          </a:bodyPr>
          <a:p>
            <a:pPr lvl="0" indent="446405">
              <a:buFont typeface="Wingdings" panose="05000000000000000000" pitchFamily="2" charset="2"/>
              <a:buNone/>
            </a:pPr>
            <a:r>
              <a:rPr lang="da-DK" altLang="zh-CN" sz="2000" b="1" dirty="0">
                <a:latin typeface="黑体" panose="02010609060101010101" pitchFamily="49" charset="-122"/>
                <a:ea typeface="黑体" panose="02010609060101010101" pitchFamily="49" charset="-122"/>
              </a:rPr>
              <a:t>groups</a:t>
            </a:r>
            <a:r>
              <a:rPr lang="zh-CN" altLang="en-US" sz="2000" b="1" dirty="0">
                <a:latin typeface="黑体" panose="02010609060101010101" pitchFamily="49" charset="-122"/>
                <a:ea typeface="黑体" panose="02010609060101010101" pitchFamily="49" charset="-122"/>
              </a:rPr>
              <a:t>命令用于查看用户的用户组群成员身份信息。</a:t>
            </a:r>
            <a:endParaRPr lang="zh-CN" altLang="en-US" sz="2000" b="1" dirty="0">
              <a:latin typeface="黑体" panose="02010609060101010101" pitchFamily="49" charset="-122"/>
              <a:ea typeface="黑体" panose="02010609060101010101" pitchFamily="49" charset="-122"/>
            </a:endParaRPr>
          </a:p>
          <a:p>
            <a:pPr lvl="0" indent="446405">
              <a:buFont typeface="Wingdings" panose="05000000000000000000" pitchFamily="2" charset="2"/>
              <a:buNone/>
            </a:pPr>
            <a:endParaRPr lang="en-US" altLang="zh-CN" sz="2000" b="1" dirty="0">
              <a:latin typeface="黑体" panose="02010609060101010101" pitchFamily="49" charset="-122"/>
              <a:ea typeface="黑体" panose="02010609060101010101" pitchFamily="49" charset="-122"/>
            </a:endParaRPr>
          </a:p>
          <a:p>
            <a:pPr lvl="0" indent="446405">
              <a:buFont typeface="Wingdings" panose="05000000000000000000" pitchFamily="2" charset="2"/>
              <a:buNone/>
            </a:pPr>
            <a:r>
              <a:rPr lang="zh-CN" altLang="en-US" sz="2000" b="1" dirty="0">
                <a:latin typeface="黑体" panose="02010609060101010101" pitchFamily="49" charset="-122"/>
                <a:ea typeface="黑体" panose="02010609060101010101" pitchFamily="49" charset="-122"/>
              </a:rPr>
              <a:t>格式：</a:t>
            </a:r>
            <a:r>
              <a:rPr lang="da-DK" altLang="zh-CN" sz="2000" b="1" dirty="0">
                <a:latin typeface="黑体" panose="02010609060101010101" pitchFamily="49" charset="-122"/>
                <a:ea typeface="黑体" panose="02010609060101010101" pitchFamily="49" charset="-122"/>
              </a:rPr>
              <a:t>groups [</a:t>
            </a:r>
            <a:r>
              <a:rPr lang="zh-CN" altLang="en-US" sz="2000" b="1" dirty="0">
                <a:latin typeface="黑体" panose="02010609060101010101" pitchFamily="49" charset="-122"/>
                <a:ea typeface="黑体" panose="02010609060101010101" pitchFamily="49" charset="-122"/>
              </a:rPr>
              <a:t>用户名</a:t>
            </a:r>
            <a:r>
              <a:rPr lang="da-DK" altLang="zh-CN" sz="2000" b="1" dirty="0">
                <a:latin typeface="黑体" panose="02010609060101010101" pitchFamily="49" charset="-122"/>
                <a:ea typeface="黑体" panose="02010609060101010101" pitchFamily="49" charset="-122"/>
              </a:rPr>
              <a:t>]</a:t>
            </a:r>
            <a:endParaRPr lang="da-DK" altLang="zh-CN" sz="2000" b="1" dirty="0">
              <a:latin typeface="黑体" panose="02010609060101010101" pitchFamily="49" charset="-122"/>
              <a:ea typeface="黑体" panose="02010609060101010101" pitchFamily="49" charset="-122"/>
            </a:endParaRPr>
          </a:p>
          <a:p>
            <a:pPr lvl="0" indent="446405">
              <a:buFont typeface="Wingdings" panose="05000000000000000000" pitchFamily="2" charset="2"/>
              <a:buNone/>
            </a:pPr>
            <a:endParaRPr lang="da-DK" altLang="zh-CN" sz="2000" b="1" dirty="0">
              <a:latin typeface="黑体" panose="02010609060101010101" pitchFamily="49" charset="-122"/>
              <a:ea typeface="黑体" panose="02010609060101010101" pitchFamily="49" charset="-122"/>
            </a:endParaRPr>
          </a:p>
        </p:txBody>
      </p:sp>
      <p:sp>
        <p:nvSpPr>
          <p:cNvPr id="4" name="标题 1"/>
          <p:cNvSpPr txBox="1"/>
          <p:nvPr/>
        </p:nvSpPr>
        <p:spPr bwMode="gray">
          <a:xfrm>
            <a:off x="798830" y="3623628"/>
            <a:ext cx="6705600" cy="563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rtl="0" eaLnBrk="0" fontAlgn="base" hangingPunct="0">
              <a:spcBef>
                <a:spcPct val="0"/>
              </a:spcBef>
              <a:spcAft>
                <a:spcPct val="0"/>
              </a:spcAft>
              <a:defRPr sz="2800" b="1" i="1">
                <a:solidFill>
                  <a:schemeClr val="tx1"/>
                </a:solidFill>
                <a:latin typeface="+mj-lt"/>
                <a:ea typeface="+mj-ea"/>
                <a:cs typeface="+mj-cs"/>
              </a:defRPr>
            </a:lvl1pPr>
            <a:lvl2pPr algn="l" rtl="0" eaLnBrk="0" fontAlgn="base" hangingPunct="0">
              <a:spcBef>
                <a:spcPct val="0"/>
              </a:spcBef>
              <a:spcAft>
                <a:spcPct val="0"/>
              </a:spcAft>
              <a:defRPr sz="2800" b="1" i="1">
                <a:solidFill>
                  <a:schemeClr val="tx1"/>
                </a:solidFill>
                <a:latin typeface="Verdana" pitchFamily="34" charset="0"/>
              </a:defRPr>
            </a:lvl2pPr>
            <a:lvl3pPr algn="l" rtl="0" eaLnBrk="0" fontAlgn="base" hangingPunct="0">
              <a:spcBef>
                <a:spcPct val="0"/>
              </a:spcBef>
              <a:spcAft>
                <a:spcPct val="0"/>
              </a:spcAft>
              <a:defRPr sz="2800" b="1" i="1">
                <a:solidFill>
                  <a:schemeClr val="tx1"/>
                </a:solidFill>
                <a:latin typeface="Verdana" pitchFamily="34" charset="0"/>
              </a:defRPr>
            </a:lvl3pPr>
            <a:lvl4pPr algn="l" rtl="0" eaLnBrk="0" fontAlgn="base" hangingPunct="0">
              <a:spcBef>
                <a:spcPct val="0"/>
              </a:spcBef>
              <a:spcAft>
                <a:spcPct val="0"/>
              </a:spcAft>
              <a:defRPr sz="2800" b="1" i="1">
                <a:solidFill>
                  <a:schemeClr val="tx1"/>
                </a:solidFill>
                <a:latin typeface="Verdana" pitchFamily="34" charset="0"/>
              </a:defRPr>
            </a:lvl4pPr>
            <a:lvl5pPr algn="l" rtl="0" eaLnBrk="0" fontAlgn="base" hangingPunct="0">
              <a:spcBef>
                <a:spcPct val="0"/>
              </a:spcBef>
              <a:spcAft>
                <a:spcPct val="0"/>
              </a:spcAft>
              <a:defRPr sz="2800" b="1" i="1">
                <a:solidFill>
                  <a:schemeClr val="tx1"/>
                </a:solidFill>
                <a:latin typeface="Verdana" pitchFamily="34" charset="0"/>
              </a:defRPr>
            </a:lvl5pPr>
            <a:lvl6pPr marL="457200" algn="l" rtl="0" fontAlgn="base">
              <a:spcBef>
                <a:spcPct val="0"/>
              </a:spcBef>
              <a:spcAft>
                <a:spcPct val="0"/>
              </a:spcAft>
              <a:defRPr sz="2800" b="1" i="1">
                <a:solidFill>
                  <a:schemeClr val="tx1"/>
                </a:solidFill>
                <a:latin typeface="Verdana" pitchFamily="34" charset="0"/>
              </a:defRPr>
            </a:lvl6pPr>
            <a:lvl7pPr marL="914400" algn="l" rtl="0" fontAlgn="base">
              <a:spcBef>
                <a:spcPct val="0"/>
              </a:spcBef>
              <a:spcAft>
                <a:spcPct val="0"/>
              </a:spcAft>
              <a:defRPr sz="2800" b="1" i="1">
                <a:solidFill>
                  <a:schemeClr val="tx1"/>
                </a:solidFill>
                <a:latin typeface="Verdana" pitchFamily="34" charset="0"/>
              </a:defRPr>
            </a:lvl7pPr>
            <a:lvl8pPr marL="1371600" algn="l" rtl="0" fontAlgn="base">
              <a:spcBef>
                <a:spcPct val="0"/>
              </a:spcBef>
              <a:spcAft>
                <a:spcPct val="0"/>
              </a:spcAft>
              <a:defRPr sz="2800" b="1" i="1">
                <a:solidFill>
                  <a:schemeClr val="tx1"/>
                </a:solidFill>
                <a:latin typeface="Verdana" pitchFamily="34" charset="0"/>
              </a:defRPr>
            </a:lvl8pPr>
            <a:lvl9pPr marL="1828800" algn="l" rtl="0" fontAlgn="base">
              <a:spcBef>
                <a:spcPct val="0"/>
              </a:spcBef>
              <a:spcAft>
                <a:spcPct val="0"/>
              </a:spcAft>
              <a:defRPr sz="2800" b="1" i="1">
                <a:solidFill>
                  <a:schemeClr val="tx1"/>
                </a:solidFill>
                <a:latin typeface="Verdana"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da-DK" altLang="zh-CN" sz="2400" b="1" i="0" u="none" strike="noStrike" kern="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cs typeface="+mj-cs"/>
              </a:rPr>
              <a:t>12) </a:t>
            </a:r>
            <a:r>
              <a:rPr kumimoji="0" lang="en-US" altLang="zh-CN" sz="2400" b="1" i="0" u="none" strike="noStrike" kern="0" cap="none" spc="0" normalizeH="0" baseline="0" noProof="0" dirty="0" err="1" smtClean="0">
                <a:ln>
                  <a:noFill/>
                </a:ln>
                <a:solidFill>
                  <a:schemeClr val="tx1"/>
                </a:solidFill>
                <a:effectLst/>
                <a:uLnTx/>
                <a:uFillTx/>
                <a:latin typeface="黑体" panose="02010609060101010101" pitchFamily="49" charset="-122"/>
                <a:ea typeface="黑体" panose="02010609060101010101" pitchFamily="49" charset="-122"/>
                <a:cs typeface="+mj-cs"/>
              </a:rPr>
              <a:t>gpasswd</a:t>
            </a:r>
            <a:r>
              <a:rPr kumimoji="0" lang="en-US" altLang="zh-CN" sz="2400" b="1" i="0" u="none" strike="noStrike" kern="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cs typeface="+mj-cs"/>
              </a:rPr>
              <a:t> </a:t>
            </a:r>
            <a:endParaRPr kumimoji="0" lang="en-US" altLang="zh-CN" sz="2400" b="1" i="0" u="none" strike="noStrike" kern="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cs typeface="+mj-cs"/>
            </a:endParaRPr>
          </a:p>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2400" b="1" i="0" u="none" strike="noStrike" kern="0" cap="none" spc="0" normalizeH="0" baseline="0" noProof="0" dirty="0">
              <a:ln>
                <a:noFill/>
              </a:ln>
              <a:solidFill>
                <a:srgbClr val="FF0000"/>
              </a:solidFill>
              <a:effectLst/>
              <a:uLnTx/>
              <a:uFillTx/>
              <a:latin typeface="黑体" panose="02010609060101010101" pitchFamily="49" charset="-122"/>
              <a:ea typeface="黑体" panose="02010609060101010101" pitchFamily="49" charset="-122"/>
              <a:cs typeface="+mj-cs"/>
            </a:endParaRPr>
          </a:p>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1" i="0" u="none" strike="noStrike" kern="0" cap="none" spc="0" normalizeH="0" baseline="0" noProof="0" dirty="0" smtClean="0">
              <a:ln>
                <a:noFill/>
              </a:ln>
              <a:solidFill>
                <a:srgbClr val="FF0000"/>
              </a:solidFill>
              <a:effectLst/>
              <a:uLnTx/>
              <a:uFillTx/>
              <a:latin typeface="黑体" panose="02010609060101010101" pitchFamily="49" charset="-122"/>
              <a:ea typeface="黑体" panose="02010609060101010101" pitchFamily="49" charset="-122"/>
              <a:cs typeface="+mj-cs"/>
            </a:endParaRPr>
          </a:p>
        </p:txBody>
      </p:sp>
      <p:sp>
        <p:nvSpPr>
          <p:cNvPr id="64516" name="TextBox 2"/>
          <p:cNvSpPr txBox="1"/>
          <p:nvPr/>
        </p:nvSpPr>
        <p:spPr>
          <a:xfrm>
            <a:off x="539750" y="3844925"/>
            <a:ext cx="8143875" cy="1323975"/>
          </a:xfrm>
          <a:prstGeom prst="rect">
            <a:avLst/>
          </a:prstGeom>
          <a:noFill/>
          <a:ln w="9525">
            <a:noFill/>
          </a:ln>
        </p:spPr>
        <p:txBody>
          <a:bodyPr anchor="t">
            <a:spAutoFit/>
          </a:bodyPr>
          <a:p>
            <a:pPr lvl="0" indent="446405">
              <a:buFont typeface="Wingdings" panose="05000000000000000000" pitchFamily="2" charset="2"/>
              <a:buNone/>
            </a:pPr>
            <a:r>
              <a:rPr lang="en-US" altLang="zh-CN" sz="2000" b="1" dirty="0">
                <a:latin typeface="黑体" panose="02010609060101010101" pitchFamily="49" charset="-122"/>
                <a:ea typeface="黑体" panose="02010609060101010101" pitchFamily="49" charset="-122"/>
              </a:rPr>
              <a:t>gpasswd admin  </a:t>
            </a:r>
            <a:r>
              <a:rPr lang="zh-CN" altLang="en-US" sz="2000" b="1" dirty="0">
                <a:latin typeface="黑体" panose="02010609060101010101" pitchFamily="49" charset="-122"/>
                <a:ea typeface="黑体" panose="02010609060101010101" pitchFamily="49" charset="-122"/>
              </a:rPr>
              <a:t>设置组密码</a:t>
            </a:r>
            <a:endParaRPr lang="en-US" altLang="zh-CN" sz="2000" b="1" dirty="0">
              <a:latin typeface="黑体" panose="02010609060101010101" pitchFamily="49" charset="-122"/>
              <a:ea typeface="黑体" panose="02010609060101010101" pitchFamily="49" charset="-122"/>
            </a:endParaRPr>
          </a:p>
          <a:p>
            <a:pPr lvl="0" indent="446405">
              <a:buFont typeface="Wingdings" panose="05000000000000000000" pitchFamily="2" charset="2"/>
              <a:buNone/>
            </a:pPr>
            <a:endParaRPr lang="en-US" altLang="zh-CN" sz="2000" b="1" dirty="0">
              <a:latin typeface="黑体" panose="02010609060101010101" pitchFamily="49" charset="-122"/>
              <a:ea typeface="黑体" panose="02010609060101010101" pitchFamily="49" charset="-122"/>
            </a:endParaRPr>
          </a:p>
          <a:p>
            <a:pPr lvl="0" indent="446405">
              <a:buFont typeface="Wingdings" panose="05000000000000000000" pitchFamily="2" charset="2"/>
              <a:buNone/>
            </a:pPr>
            <a:r>
              <a:rPr lang="en-US" altLang="zh-CN" sz="2000" b="1" dirty="0">
                <a:latin typeface="黑体" panose="02010609060101010101" pitchFamily="49" charset="-122"/>
                <a:ea typeface="黑体" panose="02010609060101010101" pitchFamily="49" charset="-122"/>
              </a:rPr>
              <a:t>gpasswd –A mail admin  </a:t>
            </a:r>
            <a:r>
              <a:rPr lang="zh-CN" altLang="en-US" sz="2000" b="1" dirty="0">
                <a:latin typeface="黑体" panose="02010609060101010101" pitchFamily="49" charset="-122"/>
                <a:ea typeface="黑体" panose="02010609060101010101" pitchFamily="49" charset="-122"/>
              </a:rPr>
              <a:t>将</a:t>
            </a:r>
            <a:r>
              <a:rPr lang="en-US" altLang="zh-CN" sz="2000" b="1" dirty="0">
                <a:latin typeface="黑体" panose="02010609060101010101" pitchFamily="49" charset="-122"/>
                <a:ea typeface="黑体" panose="02010609060101010101" pitchFamily="49" charset="-122"/>
              </a:rPr>
              <a:t>mail</a:t>
            </a:r>
            <a:r>
              <a:rPr lang="zh-CN" altLang="en-US" sz="2000" b="1" dirty="0">
                <a:latin typeface="黑体" panose="02010609060101010101" pitchFamily="49" charset="-122"/>
                <a:ea typeface="黑体" panose="02010609060101010101" pitchFamily="49" charset="-122"/>
              </a:rPr>
              <a:t>账户设置为组</a:t>
            </a:r>
            <a:r>
              <a:rPr lang="en-US" altLang="zh-CN" sz="2000" b="1" dirty="0">
                <a:latin typeface="黑体" panose="02010609060101010101" pitchFamily="49" charset="-122"/>
                <a:ea typeface="黑体" panose="02010609060101010101" pitchFamily="49" charset="-122"/>
              </a:rPr>
              <a:t>admin</a:t>
            </a:r>
            <a:r>
              <a:rPr lang="zh-CN" altLang="en-US" sz="2000" b="1" dirty="0">
                <a:latin typeface="黑体" panose="02010609060101010101" pitchFamily="49" charset="-122"/>
                <a:ea typeface="黑体" panose="02010609060101010101" pitchFamily="49" charset="-122"/>
              </a:rPr>
              <a:t>的管理员</a:t>
            </a:r>
            <a:endParaRPr lang="da-DK" altLang="zh-CN" sz="2000" b="1" dirty="0">
              <a:latin typeface="黑体" panose="02010609060101010101" pitchFamily="49" charset="-122"/>
              <a:ea typeface="黑体" panose="02010609060101010101" pitchFamily="49" charset="-122"/>
            </a:endParaRPr>
          </a:p>
          <a:p>
            <a:pPr lvl="0" indent="446405">
              <a:buFont typeface="Wingdings" panose="05000000000000000000" pitchFamily="2" charset="2"/>
              <a:buNone/>
            </a:pPr>
            <a:endParaRPr lang="da-DK" altLang="zh-CN" sz="2000" b="1" dirty="0">
              <a:latin typeface="黑体" panose="02010609060101010101" pitchFamily="49" charset="-122"/>
              <a:ea typeface="黑体" panose="02010609060101010101" pitchFamily="49" charset="-122"/>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5537" name="标题 4"/>
          <p:cNvSpPr>
            <a:spLocks noGrp="1"/>
          </p:cNvSpPr>
          <p:nvPr>
            <p:ph type="title"/>
          </p:nvPr>
        </p:nvSpPr>
        <p:spPr>
          <a:xfrm>
            <a:off x="611188" y="188913"/>
            <a:ext cx="6705600" cy="563562"/>
          </a:xfrm>
        </p:spPr>
        <p:txBody>
          <a:bodyPr wrap="square" lIns="91440" tIns="45720" rIns="91440" bIns="45720" anchor="ctr"/>
          <a:p>
            <a:r>
              <a:rPr lang="zh-CN" altLang="en-US" dirty="0">
                <a:latin typeface="黑体" panose="02010609060101010101" pitchFamily="49" charset="-122"/>
                <a:ea typeface="黑体" panose="02010609060101010101" pitchFamily="49" charset="-122"/>
                <a:cs typeface="+mj-cs"/>
              </a:rPr>
              <a:t>练习：</a:t>
            </a:r>
            <a:endParaRPr lang="zh-CN" altLang="en-US" dirty="0">
              <a:latin typeface="黑体" panose="02010609060101010101" pitchFamily="49" charset="-122"/>
              <a:ea typeface="黑体" panose="02010609060101010101" pitchFamily="49" charset="-122"/>
              <a:cs typeface="+mj-cs"/>
            </a:endParaRPr>
          </a:p>
        </p:txBody>
      </p:sp>
      <p:sp>
        <p:nvSpPr>
          <p:cNvPr id="65538" name="内容占位符 5"/>
          <p:cNvSpPr>
            <a:spLocks noGrp="1"/>
          </p:cNvSpPr>
          <p:nvPr>
            <p:ph idx="1"/>
          </p:nvPr>
        </p:nvSpPr>
        <p:spPr/>
        <p:txBody>
          <a:bodyPr wrap="square" lIns="91440" tIns="45720" rIns="91440" bIns="45720" anchor="t"/>
          <a:p>
            <a:pPr>
              <a:buClrTx/>
              <a:buFont typeface="宋体" panose="02010600030101010101" pitchFamily="2" charset="-122"/>
            </a:pPr>
            <a:r>
              <a:rPr lang="en-US" altLang="zh-CN" dirty="0">
                <a:latin typeface="黑体" panose="02010609060101010101" pitchFamily="49" charset="-122"/>
                <a:ea typeface="黑体" panose="02010609060101010101" pitchFamily="49" charset="-122"/>
                <a:cs typeface="+mn-cs"/>
              </a:rPr>
              <a:t>Example</a:t>
            </a:r>
            <a:r>
              <a:rPr lang="zh-CN" altLang="en-US" dirty="0">
                <a:latin typeface="黑体" panose="02010609060101010101" pitchFamily="49" charset="-122"/>
                <a:ea typeface="黑体" panose="02010609060101010101" pitchFamily="49" charset="-122"/>
                <a:cs typeface="+mn-cs"/>
              </a:rPr>
              <a:t>教育培训公司下设</a:t>
            </a:r>
            <a:r>
              <a:rPr lang="zh-CN" altLang="en-US" dirty="0">
                <a:solidFill>
                  <a:srgbClr val="0000FF"/>
                </a:solidFill>
                <a:latin typeface="黑体" panose="02010609060101010101" pitchFamily="49" charset="-122"/>
                <a:ea typeface="黑体" panose="02010609060101010101" pitchFamily="49" charset="-122"/>
                <a:cs typeface="+mn-cs"/>
              </a:rPr>
              <a:t>教研室</a:t>
            </a:r>
            <a:r>
              <a:rPr lang="zh-CN" altLang="en-US" dirty="0">
                <a:latin typeface="黑体" panose="02010609060101010101" pitchFamily="49" charset="-122"/>
                <a:ea typeface="黑体" panose="02010609060101010101" pitchFamily="49" charset="-122"/>
                <a:cs typeface="+mn-cs"/>
              </a:rPr>
              <a:t>（</a:t>
            </a:r>
            <a:r>
              <a:rPr lang="en-US" altLang="zh-CN" dirty="0">
                <a:latin typeface="黑体" panose="02010609060101010101" pitchFamily="49" charset="-122"/>
                <a:ea typeface="黑体" panose="02010609060101010101" pitchFamily="49" charset="-122"/>
                <a:cs typeface="+mn-cs"/>
              </a:rPr>
              <a:t>teach)</a:t>
            </a:r>
            <a:r>
              <a:rPr lang="zh-CN" altLang="en-US" dirty="0">
                <a:latin typeface="黑体" panose="02010609060101010101" pitchFamily="49" charset="-122"/>
                <a:ea typeface="黑体" panose="02010609060101010101" pitchFamily="49" charset="-122"/>
                <a:cs typeface="+mn-cs"/>
              </a:rPr>
              <a:t>、</a:t>
            </a:r>
            <a:r>
              <a:rPr lang="zh-CN" altLang="en-US" dirty="0">
                <a:solidFill>
                  <a:srgbClr val="0000FF"/>
                </a:solidFill>
                <a:latin typeface="黑体" panose="02010609060101010101" pitchFamily="49" charset="-122"/>
                <a:ea typeface="黑体" panose="02010609060101010101" pitchFamily="49" charset="-122"/>
                <a:cs typeface="+mn-cs"/>
              </a:rPr>
              <a:t>校长办公室</a:t>
            </a:r>
            <a:r>
              <a:rPr lang="zh-CN" altLang="en-US" dirty="0">
                <a:latin typeface="黑体" panose="02010609060101010101" pitchFamily="49" charset="-122"/>
                <a:ea typeface="黑体" panose="02010609060101010101" pitchFamily="49" charset="-122"/>
                <a:cs typeface="+mn-cs"/>
              </a:rPr>
              <a:t>（</a:t>
            </a:r>
            <a:r>
              <a:rPr lang="en-US" altLang="zh-CN" dirty="0">
                <a:latin typeface="黑体" panose="02010609060101010101" pitchFamily="49" charset="-122"/>
                <a:ea typeface="黑体" panose="02010609060101010101" pitchFamily="49" charset="-122"/>
                <a:cs typeface="+mn-cs"/>
              </a:rPr>
              <a:t>office</a:t>
            </a:r>
            <a:r>
              <a:rPr lang="zh-CN" altLang="en-US" dirty="0">
                <a:latin typeface="黑体" panose="02010609060101010101" pitchFamily="49" charset="-122"/>
                <a:ea typeface="黑体" panose="02010609060101010101" pitchFamily="49" charset="-122"/>
                <a:cs typeface="+mn-cs"/>
              </a:rPr>
              <a:t>）、</a:t>
            </a:r>
            <a:r>
              <a:rPr lang="zh-CN" altLang="en-US" dirty="0">
                <a:solidFill>
                  <a:srgbClr val="0000FF"/>
                </a:solidFill>
                <a:latin typeface="黑体" panose="02010609060101010101" pitchFamily="49" charset="-122"/>
                <a:ea typeface="黑体" panose="02010609060101010101" pitchFamily="49" charset="-122"/>
                <a:cs typeface="+mn-cs"/>
              </a:rPr>
              <a:t>行政部</a:t>
            </a:r>
            <a:r>
              <a:rPr lang="zh-CN" altLang="en-US" dirty="0">
                <a:latin typeface="黑体" panose="02010609060101010101" pitchFamily="49" charset="-122"/>
                <a:ea typeface="黑体" panose="02010609060101010101" pitchFamily="49" charset="-122"/>
                <a:cs typeface="+mn-cs"/>
              </a:rPr>
              <a:t>（</a:t>
            </a:r>
            <a:r>
              <a:rPr lang="en-US" altLang="zh-CN" dirty="0">
                <a:latin typeface="黑体" panose="02010609060101010101" pitchFamily="49" charset="-122"/>
                <a:ea typeface="黑体" panose="02010609060101010101" pitchFamily="49" charset="-122"/>
                <a:cs typeface="+mn-cs"/>
              </a:rPr>
              <a:t>admin</a:t>
            </a:r>
            <a:r>
              <a:rPr lang="zh-CN" altLang="en-US" dirty="0">
                <a:latin typeface="黑体" panose="02010609060101010101" pitchFamily="49" charset="-122"/>
                <a:ea typeface="黑体" panose="02010609060101010101" pitchFamily="49" charset="-122"/>
                <a:cs typeface="+mn-cs"/>
              </a:rPr>
              <a:t>）、</a:t>
            </a:r>
            <a:r>
              <a:rPr lang="zh-CN" altLang="en-US" dirty="0">
                <a:solidFill>
                  <a:srgbClr val="0000FF"/>
                </a:solidFill>
                <a:latin typeface="黑体" panose="02010609060101010101" pitchFamily="49" charset="-122"/>
                <a:ea typeface="黑体" panose="02010609060101010101" pitchFamily="49" charset="-122"/>
                <a:cs typeface="+mn-cs"/>
              </a:rPr>
              <a:t>财务部</a:t>
            </a:r>
            <a:r>
              <a:rPr lang="zh-CN" altLang="en-US" dirty="0">
                <a:latin typeface="黑体" panose="02010609060101010101" pitchFamily="49" charset="-122"/>
                <a:ea typeface="黑体" panose="02010609060101010101" pitchFamily="49" charset="-122"/>
                <a:cs typeface="+mn-cs"/>
              </a:rPr>
              <a:t>（</a:t>
            </a:r>
            <a:r>
              <a:rPr lang="en-US" altLang="zh-CN" dirty="0">
                <a:latin typeface="黑体" panose="02010609060101010101" pitchFamily="49" charset="-122"/>
                <a:ea typeface="黑体" panose="02010609060101010101" pitchFamily="49" charset="-122"/>
                <a:cs typeface="+mn-cs"/>
              </a:rPr>
              <a:t> finace </a:t>
            </a:r>
            <a:r>
              <a:rPr lang="zh-CN" altLang="en-US" dirty="0">
                <a:latin typeface="黑体" panose="02010609060101010101" pitchFamily="49" charset="-122"/>
                <a:ea typeface="黑体" panose="02010609060101010101" pitchFamily="49" charset="-122"/>
                <a:cs typeface="+mn-cs"/>
              </a:rPr>
              <a:t>）、</a:t>
            </a:r>
            <a:r>
              <a:rPr lang="zh-CN" altLang="en-US" dirty="0">
                <a:solidFill>
                  <a:srgbClr val="0000FF"/>
                </a:solidFill>
                <a:latin typeface="黑体" panose="02010609060101010101" pitchFamily="49" charset="-122"/>
                <a:ea typeface="黑体" panose="02010609060101010101" pitchFamily="49" charset="-122"/>
                <a:cs typeface="+mn-cs"/>
              </a:rPr>
              <a:t>市场部</a:t>
            </a:r>
            <a:r>
              <a:rPr lang="zh-CN" altLang="en-US" dirty="0">
                <a:latin typeface="黑体" panose="02010609060101010101" pitchFamily="49" charset="-122"/>
                <a:ea typeface="黑体" panose="02010609060101010101" pitchFamily="49" charset="-122"/>
                <a:cs typeface="+mn-cs"/>
              </a:rPr>
              <a:t>（</a:t>
            </a:r>
            <a:r>
              <a:rPr lang="en-US" altLang="zh-CN" dirty="0">
                <a:latin typeface="黑体" panose="02010609060101010101" pitchFamily="49" charset="-122"/>
                <a:ea typeface="黑体" panose="02010609060101010101" pitchFamily="49" charset="-122"/>
                <a:cs typeface="+mn-cs"/>
              </a:rPr>
              <a:t>market</a:t>
            </a:r>
            <a:r>
              <a:rPr lang="zh-CN" altLang="en-US" dirty="0">
                <a:latin typeface="黑体" panose="02010609060101010101" pitchFamily="49" charset="-122"/>
                <a:ea typeface="黑体" panose="02010609060101010101" pitchFamily="49" charset="-122"/>
                <a:cs typeface="+mn-cs"/>
              </a:rPr>
              <a:t>）。</a:t>
            </a:r>
            <a:endParaRPr lang="zh-CN" altLang="en-US" dirty="0">
              <a:latin typeface="黑体" panose="02010609060101010101" pitchFamily="49" charset="-122"/>
              <a:ea typeface="黑体" panose="02010609060101010101" pitchFamily="49" charset="-122"/>
              <a:cs typeface="+mn-cs"/>
            </a:endParaRPr>
          </a:p>
          <a:p>
            <a:pPr lvl="1">
              <a:buClrTx/>
              <a:buFont typeface="宋体" panose="02010600030101010101" pitchFamily="2" charset="-122"/>
            </a:pPr>
            <a:r>
              <a:rPr lang="zh-CN" altLang="en-US" dirty="0">
                <a:latin typeface="黑体" panose="02010609060101010101" pitchFamily="49" charset="-122"/>
                <a:ea typeface="黑体" panose="02010609060101010101" pitchFamily="49" charset="-122"/>
                <a:cs typeface="+mn-cs"/>
              </a:rPr>
              <a:t>为后期部署文件共享服务器，需要各个部门</a:t>
            </a:r>
            <a:r>
              <a:rPr lang="zh-CN" altLang="en-US" dirty="0">
                <a:solidFill>
                  <a:srgbClr val="0000FF"/>
                </a:solidFill>
                <a:latin typeface="黑体" panose="02010609060101010101" pitchFamily="49" charset="-122"/>
                <a:ea typeface="黑体" panose="02010609060101010101" pitchFamily="49" charset="-122"/>
                <a:cs typeface="+mn-cs"/>
              </a:rPr>
              <a:t>独立创建各自的共享目录</a:t>
            </a:r>
            <a:r>
              <a:rPr lang="zh-CN" altLang="en-US" dirty="0">
                <a:latin typeface="黑体" panose="02010609060101010101" pitchFamily="49" charset="-122"/>
                <a:ea typeface="黑体" panose="02010609060101010101" pitchFamily="49" charset="-122"/>
                <a:cs typeface="+mn-cs"/>
              </a:rPr>
              <a:t>，根据要求为所有的</a:t>
            </a:r>
            <a:r>
              <a:rPr lang="zh-CN" altLang="en-US" dirty="0">
                <a:solidFill>
                  <a:srgbClr val="0070C0"/>
                </a:solidFill>
                <a:latin typeface="黑体" panose="02010609060101010101" pitchFamily="49" charset="-122"/>
                <a:ea typeface="黑体" panose="02010609060101010101" pitchFamily="49" charset="-122"/>
                <a:cs typeface="+mn-cs"/>
              </a:rPr>
              <a:t>普通员工创建各自独立的账户</a:t>
            </a:r>
            <a:r>
              <a:rPr lang="zh-CN" altLang="en-US" dirty="0">
                <a:latin typeface="黑体" panose="02010609060101010101" pitchFamily="49" charset="-122"/>
                <a:ea typeface="黑体" panose="02010609060101010101" pitchFamily="49" charset="-122"/>
                <a:cs typeface="+mn-cs"/>
              </a:rPr>
              <a:t>，这些账户仅需要</a:t>
            </a:r>
            <a:r>
              <a:rPr lang="zh-CN" altLang="en-US" dirty="0">
                <a:solidFill>
                  <a:srgbClr val="0070C0"/>
                </a:solidFill>
                <a:latin typeface="黑体" panose="02010609060101010101" pitchFamily="49" charset="-122"/>
                <a:ea typeface="黑体" panose="02010609060101010101" pitchFamily="49" charset="-122"/>
                <a:cs typeface="+mn-cs"/>
              </a:rPr>
              <a:t>读权限</a:t>
            </a:r>
            <a:r>
              <a:rPr lang="zh-CN" altLang="en-US" dirty="0">
                <a:latin typeface="黑体" panose="02010609060101010101" pitchFamily="49" charset="-122"/>
                <a:ea typeface="黑体" panose="02010609060101010101" pitchFamily="49" charset="-122"/>
                <a:cs typeface="+mn-cs"/>
              </a:rPr>
              <a:t>即可，并为</a:t>
            </a:r>
            <a:r>
              <a:rPr lang="zh-CN" altLang="en-US" dirty="0">
                <a:solidFill>
                  <a:srgbClr val="7030A0"/>
                </a:solidFill>
                <a:latin typeface="黑体" panose="02010609060101010101" pitchFamily="49" charset="-122"/>
                <a:ea typeface="黑体" panose="02010609060101010101" pitchFamily="49" charset="-122"/>
                <a:cs typeface="+mn-cs"/>
              </a:rPr>
              <a:t>每个部门的负责人创建一个管理账户</a:t>
            </a:r>
            <a:r>
              <a:rPr lang="zh-CN" altLang="en-US" dirty="0">
                <a:latin typeface="黑体" panose="02010609060101010101" pitchFamily="49" charset="-122"/>
                <a:ea typeface="黑体" panose="02010609060101010101" pitchFamily="49" charset="-122"/>
                <a:cs typeface="+mn-cs"/>
              </a:rPr>
              <a:t>（管理员名称为</a:t>
            </a:r>
            <a:r>
              <a:rPr lang="en-US" altLang="zh-CN" dirty="0">
                <a:latin typeface="黑体" panose="02010609060101010101" pitchFamily="49" charset="-122"/>
                <a:ea typeface="黑体" panose="02010609060101010101" pitchFamily="49" charset="-122"/>
                <a:cs typeface="+mn-cs"/>
              </a:rPr>
              <a:t>op_</a:t>
            </a:r>
            <a:r>
              <a:rPr lang="zh-CN" altLang="en-US" dirty="0">
                <a:latin typeface="黑体" panose="02010609060101010101" pitchFamily="49" charset="-122"/>
                <a:ea typeface="黑体" panose="02010609060101010101" pitchFamily="49" charset="-122"/>
                <a:cs typeface="+mn-cs"/>
              </a:rPr>
              <a:t>部门名称），这个账户要求可以</a:t>
            </a:r>
            <a:r>
              <a:rPr lang="zh-CN" altLang="en-US" dirty="0">
                <a:solidFill>
                  <a:srgbClr val="7030A0"/>
                </a:solidFill>
                <a:latin typeface="黑体" panose="02010609060101010101" pitchFamily="49" charset="-122"/>
                <a:ea typeface="黑体" panose="02010609060101010101" pitchFamily="49" charset="-122"/>
                <a:cs typeface="+mn-cs"/>
              </a:rPr>
              <a:t>读写</a:t>
            </a:r>
            <a:r>
              <a:rPr lang="zh-CN" altLang="en-US" dirty="0">
                <a:latin typeface="黑体" panose="02010609060101010101" pitchFamily="49" charset="-122"/>
                <a:ea typeface="黑体" panose="02010609060101010101" pitchFamily="49" charset="-122"/>
                <a:cs typeface="+mn-cs"/>
              </a:rPr>
              <a:t>操作。为了后期管理的方便，需要为每个部门创建与部门同名的账户组。</a:t>
            </a:r>
            <a:endParaRPr lang="zh-CN" altLang="en-US" dirty="0">
              <a:latin typeface="黑体" panose="02010609060101010101" pitchFamily="49" charset="-122"/>
              <a:ea typeface="黑体" panose="02010609060101010101" pitchFamily="49" charset="-122"/>
              <a:cs typeface="+mn-cs"/>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6561" name="标题 1"/>
          <p:cNvSpPr>
            <a:spLocks noGrp="1"/>
          </p:cNvSpPr>
          <p:nvPr>
            <p:ph type="title"/>
          </p:nvPr>
        </p:nvSpPr>
        <p:spPr/>
        <p:txBody>
          <a:bodyPr wrap="square" lIns="91440" tIns="45720" rIns="91440" bIns="45720" anchor="ctr"/>
          <a:p>
            <a:endParaRPr lang="zh-CN" altLang="en-US" dirty="0">
              <a:latin typeface="黑体" panose="02010609060101010101" pitchFamily="49" charset="-122"/>
              <a:ea typeface="黑体" panose="02010609060101010101" pitchFamily="49" charset="-122"/>
              <a:cs typeface="+mj-cs"/>
            </a:endParaRPr>
          </a:p>
        </p:txBody>
      </p:sp>
      <p:sp>
        <p:nvSpPr>
          <p:cNvPr id="66562" name="内容占位符 2"/>
          <p:cNvSpPr>
            <a:spLocks noGrp="1"/>
          </p:cNvSpPr>
          <p:nvPr>
            <p:ph idx="1"/>
          </p:nvPr>
        </p:nvSpPr>
        <p:spPr>
          <a:xfrm>
            <a:off x="468313" y="765175"/>
            <a:ext cx="8023225" cy="4921250"/>
          </a:xfrm>
        </p:spPr>
        <p:txBody>
          <a:bodyPr wrap="square" lIns="91440" tIns="45720" rIns="91440" bIns="45720" anchor="t"/>
          <a:p>
            <a:pPr marL="0" indent="0">
              <a:buClr>
                <a:srgbClr val="7030A0"/>
              </a:buClr>
              <a:buFont typeface="宋体" panose="02010600030101010101" pitchFamily="2" charset="-122"/>
              <a:buNone/>
            </a:pPr>
            <a:r>
              <a:rPr lang="en-US" altLang="zh-CN" dirty="0">
                <a:latin typeface="黑体" panose="02010609060101010101" pitchFamily="49" charset="-122"/>
                <a:ea typeface="黑体" panose="02010609060101010101" pitchFamily="49" charset="-122"/>
                <a:cs typeface="+mn-cs"/>
              </a:rPr>
              <a:t>#</a:t>
            </a:r>
            <a:r>
              <a:rPr lang="zh-CN" altLang="en-US" dirty="0">
                <a:latin typeface="黑体" panose="02010609060101010101" pitchFamily="49" charset="-122"/>
                <a:ea typeface="黑体" panose="02010609060101010101" pitchFamily="49" charset="-122"/>
                <a:cs typeface="+mn-cs"/>
              </a:rPr>
              <a:t>创建共享目录</a:t>
            </a:r>
            <a:endParaRPr lang="en-US" altLang="zh-CN" dirty="0">
              <a:latin typeface="黑体" panose="02010609060101010101" pitchFamily="49" charset="-122"/>
              <a:ea typeface="黑体" panose="02010609060101010101" pitchFamily="49" charset="-122"/>
              <a:cs typeface="+mn-cs"/>
            </a:endParaRPr>
          </a:p>
          <a:p>
            <a:pPr marL="0" indent="0">
              <a:buClr>
                <a:srgbClr val="7030A0"/>
              </a:buClr>
              <a:buFont typeface="宋体" panose="02010600030101010101" pitchFamily="2" charset="-122"/>
              <a:buNone/>
            </a:pPr>
            <a:r>
              <a:rPr lang="en-US" altLang="zh-CN" dirty="0">
                <a:latin typeface="黑体" panose="02010609060101010101" pitchFamily="49" charset="-122"/>
                <a:ea typeface="黑体" panose="02010609060101010101" pitchFamily="49" charset="-122"/>
                <a:cs typeface="+mn-cs"/>
              </a:rPr>
              <a:t>mkdir –p /var/{teach,office,finance,admin,market}</a:t>
            </a:r>
            <a:endParaRPr lang="en-US" altLang="zh-CN" dirty="0">
              <a:latin typeface="黑体" panose="02010609060101010101" pitchFamily="49" charset="-122"/>
              <a:ea typeface="黑体" panose="02010609060101010101" pitchFamily="49" charset="-122"/>
              <a:cs typeface="+mn-cs"/>
            </a:endParaRPr>
          </a:p>
          <a:p>
            <a:pPr marL="0" indent="0">
              <a:buClr>
                <a:srgbClr val="7030A0"/>
              </a:buClr>
              <a:buFont typeface="宋体" panose="02010600030101010101" pitchFamily="2" charset="-122"/>
              <a:buNone/>
            </a:pPr>
            <a:r>
              <a:rPr lang="en-US" altLang="zh-CN" dirty="0">
                <a:latin typeface="黑体" panose="02010609060101010101" pitchFamily="49" charset="-122"/>
                <a:ea typeface="黑体" panose="02010609060101010101" pitchFamily="49" charset="-122"/>
                <a:cs typeface="+mn-cs"/>
              </a:rPr>
              <a:t>#</a:t>
            </a:r>
            <a:r>
              <a:rPr lang="zh-CN" altLang="en-US" dirty="0">
                <a:latin typeface="黑体" panose="02010609060101010101" pitchFamily="49" charset="-122"/>
                <a:ea typeface="黑体" panose="02010609060101010101" pitchFamily="49" charset="-122"/>
                <a:cs typeface="+mn-cs"/>
              </a:rPr>
              <a:t>创建组账户</a:t>
            </a:r>
            <a:endParaRPr lang="en-US" altLang="zh-CN" dirty="0">
              <a:latin typeface="黑体" panose="02010609060101010101" pitchFamily="49" charset="-122"/>
              <a:ea typeface="黑体" panose="02010609060101010101" pitchFamily="49" charset="-122"/>
              <a:cs typeface="+mn-cs"/>
            </a:endParaRPr>
          </a:p>
          <a:p>
            <a:pPr marL="0" indent="0">
              <a:buClr>
                <a:srgbClr val="7030A0"/>
              </a:buClr>
              <a:buFont typeface="宋体" panose="02010600030101010101" pitchFamily="2" charset="-122"/>
              <a:buNone/>
            </a:pPr>
            <a:r>
              <a:rPr lang="en-US" altLang="zh-CN" dirty="0">
                <a:latin typeface="黑体" panose="02010609060101010101" pitchFamily="49" charset="-122"/>
                <a:ea typeface="黑体" panose="02010609060101010101" pitchFamily="49" charset="-122"/>
                <a:cs typeface="+mn-cs"/>
              </a:rPr>
              <a:t>groupadd teach</a:t>
            </a:r>
            <a:endParaRPr lang="en-US" altLang="zh-CN" dirty="0">
              <a:latin typeface="黑体" panose="02010609060101010101" pitchFamily="49" charset="-122"/>
              <a:ea typeface="黑体" panose="02010609060101010101" pitchFamily="49" charset="-122"/>
              <a:cs typeface="+mn-cs"/>
            </a:endParaRPr>
          </a:p>
          <a:p>
            <a:pPr marL="0" indent="0">
              <a:buClr>
                <a:srgbClr val="7030A0"/>
              </a:buClr>
              <a:buFont typeface="宋体" panose="02010600030101010101" pitchFamily="2" charset="-122"/>
              <a:buNone/>
            </a:pPr>
            <a:r>
              <a:rPr lang="en-US" altLang="zh-CN" dirty="0">
                <a:latin typeface="黑体" panose="02010609060101010101" pitchFamily="49" charset="-122"/>
                <a:ea typeface="黑体" panose="02010609060101010101" pitchFamily="49" charset="-122"/>
                <a:cs typeface="+mn-cs"/>
              </a:rPr>
              <a:t>#</a:t>
            </a:r>
            <a:r>
              <a:rPr lang="zh-CN" altLang="en-US" dirty="0">
                <a:latin typeface="黑体" panose="02010609060101010101" pitchFamily="49" charset="-122"/>
                <a:ea typeface="黑体" panose="02010609060101010101" pitchFamily="49" charset="-122"/>
                <a:cs typeface="+mn-cs"/>
              </a:rPr>
              <a:t>创建组管理员账户</a:t>
            </a:r>
            <a:endParaRPr lang="en-US" altLang="zh-CN" dirty="0">
              <a:latin typeface="黑体" panose="02010609060101010101" pitchFamily="49" charset="-122"/>
              <a:ea typeface="黑体" panose="02010609060101010101" pitchFamily="49" charset="-122"/>
              <a:cs typeface="+mn-cs"/>
            </a:endParaRPr>
          </a:p>
          <a:p>
            <a:pPr marL="0" indent="0">
              <a:buClr>
                <a:srgbClr val="7030A0"/>
              </a:buClr>
              <a:buFont typeface="宋体" panose="02010600030101010101" pitchFamily="2" charset="-122"/>
              <a:buNone/>
            </a:pPr>
            <a:r>
              <a:rPr lang="en-US" altLang="zh-CN" dirty="0">
                <a:latin typeface="黑体" panose="02010609060101010101" pitchFamily="49" charset="-122"/>
                <a:ea typeface="黑体" panose="02010609060101010101" pitchFamily="49" charset="-122"/>
                <a:cs typeface="+mn-cs"/>
              </a:rPr>
              <a:t>useradd –g teach Op_teach</a:t>
            </a:r>
            <a:endParaRPr lang="en-US" altLang="zh-CN" dirty="0">
              <a:latin typeface="黑体" panose="02010609060101010101" pitchFamily="49" charset="-122"/>
              <a:ea typeface="黑体" panose="02010609060101010101" pitchFamily="49" charset="-122"/>
              <a:cs typeface="+mn-cs"/>
            </a:endParaRPr>
          </a:p>
          <a:p>
            <a:pPr marL="0" indent="0">
              <a:buClr>
                <a:srgbClr val="7030A0"/>
              </a:buClr>
              <a:buFont typeface="宋体" panose="02010600030101010101" pitchFamily="2" charset="-122"/>
              <a:buNone/>
            </a:pPr>
            <a:r>
              <a:rPr lang="en-US" altLang="zh-CN" dirty="0">
                <a:latin typeface="黑体" panose="02010609060101010101" pitchFamily="49" charset="-122"/>
                <a:ea typeface="黑体" panose="02010609060101010101" pitchFamily="49" charset="-122"/>
                <a:cs typeface="+mn-cs"/>
              </a:rPr>
              <a:t>#</a:t>
            </a:r>
            <a:r>
              <a:rPr lang="zh-CN" altLang="en-US" dirty="0">
                <a:latin typeface="黑体" panose="02010609060101010101" pitchFamily="49" charset="-122"/>
                <a:ea typeface="黑体" panose="02010609060101010101" pitchFamily="49" charset="-122"/>
                <a:cs typeface="+mn-cs"/>
              </a:rPr>
              <a:t>创建普通员工账户</a:t>
            </a:r>
            <a:endParaRPr lang="en-US" altLang="zh-CN" dirty="0">
              <a:latin typeface="黑体" panose="02010609060101010101" pitchFamily="49" charset="-122"/>
              <a:ea typeface="黑体" panose="02010609060101010101" pitchFamily="49" charset="-122"/>
              <a:cs typeface="+mn-cs"/>
            </a:endParaRPr>
          </a:p>
          <a:p>
            <a:pPr marL="0" indent="0">
              <a:buClr>
                <a:srgbClr val="7030A0"/>
              </a:buClr>
              <a:buFont typeface="宋体" panose="02010600030101010101" pitchFamily="2" charset="-122"/>
              <a:buNone/>
            </a:pPr>
            <a:r>
              <a:rPr lang="en-US" altLang="zh-CN" dirty="0">
                <a:latin typeface="黑体" panose="02010609060101010101" pitchFamily="49" charset="-122"/>
                <a:ea typeface="黑体" panose="02010609060101010101" pitchFamily="49" charset="-122"/>
                <a:cs typeface="+mn-cs"/>
              </a:rPr>
              <a:t>useradd –g teach endy</a:t>
            </a:r>
            <a:endParaRPr lang="en-US" altLang="zh-CN" dirty="0">
              <a:latin typeface="黑体" panose="02010609060101010101" pitchFamily="49" charset="-122"/>
              <a:ea typeface="黑体" panose="02010609060101010101" pitchFamily="49" charset="-122"/>
              <a:cs typeface="+mn-cs"/>
            </a:endParaRPr>
          </a:p>
          <a:p>
            <a:pPr marL="0" indent="0">
              <a:buClr>
                <a:srgbClr val="7030A0"/>
              </a:buClr>
              <a:buFont typeface="宋体" panose="02010600030101010101" pitchFamily="2" charset="-122"/>
              <a:buNone/>
            </a:pPr>
            <a:r>
              <a:rPr lang="en-US" altLang="zh-CN" dirty="0">
                <a:latin typeface="黑体" panose="02010609060101010101" pitchFamily="49" charset="-122"/>
                <a:ea typeface="黑体" panose="02010609060101010101" pitchFamily="49" charset="-122"/>
                <a:cs typeface="+mn-cs"/>
              </a:rPr>
              <a:t>#</a:t>
            </a:r>
            <a:r>
              <a:rPr lang="zh-CN" altLang="en-US" dirty="0">
                <a:latin typeface="黑体" panose="02010609060101010101" pitchFamily="49" charset="-122"/>
                <a:ea typeface="黑体" panose="02010609060101010101" pitchFamily="49" charset="-122"/>
                <a:cs typeface="+mn-cs"/>
              </a:rPr>
              <a:t>增加组管理员账户</a:t>
            </a:r>
            <a:endParaRPr lang="en-US" altLang="zh-CN" dirty="0">
              <a:latin typeface="黑体" panose="02010609060101010101" pitchFamily="49" charset="-122"/>
              <a:ea typeface="黑体" panose="02010609060101010101" pitchFamily="49" charset="-122"/>
              <a:cs typeface="+mn-cs"/>
            </a:endParaRPr>
          </a:p>
          <a:p>
            <a:pPr marL="0" indent="0">
              <a:buClr>
                <a:srgbClr val="7030A0"/>
              </a:buClr>
              <a:buFont typeface="宋体" panose="02010600030101010101" pitchFamily="2" charset="-122"/>
              <a:buNone/>
            </a:pPr>
            <a:r>
              <a:rPr lang="en-US" altLang="zh-CN" dirty="0">
                <a:latin typeface="黑体" panose="02010609060101010101" pitchFamily="49" charset="-122"/>
                <a:ea typeface="黑体" panose="02010609060101010101" pitchFamily="49" charset="-122"/>
                <a:cs typeface="+mn-cs"/>
              </a:rPr>
              <a:t>gpasswd –A Op_teach teach</a:t>
            </a:r>
            <a:endParaRPr lang="en-US" altLang="zh-CN" dirty="0">
              <a:latin typeface="黑体" panose="02010609060101010101" pitchFamily="49" charset="-122"/>
              <a:ea typeface="黑体" panose="02010609060101010101" pitchFamily="49" charset="-122"/>
              <a:cs typeface="+mn-cs"/>
            </a:endParaRPr>
          </a:p>
          <a:p>
            <a:pPr marL="0" indent="0">
              <a:buClr>
                <a:srgbClr val="7030A0"/>
              </a:buClr>
              <a:buFont typeface="宋体" panose="02010600030101010101" pitchFamily="2" charset="-122"/>
              <a:buNone/>
            </a:pPr>
            <a:r>
              <a:rPr lang="en-US" altLang="zh-CN" dirty="0">
                <a:latin typeface="黑体" panose="02010609060101010101" pitchFamily="49" charset="-122"/>
                <a:ea typeface="黑体" panose="02010609060101010101" pitchFamily="49" charset="-122"/>
                <a:cs typeface="+mn-cs"/>
              </a:rPr>
              <a:t>chown Op_teach.teach /var/teach</a:t>
            </a:r>
            <a:endParaRPr lang="en-US" altLang="zh-CN" dirty="0">
              <a:latin typeface="黑体" panose="02010609060101010101" pitchFamily="49" charset="-122"/>
              <a:ea typeface="黑体" panose="02010609060101010101" pitchFamily="49" charset="-122"/>
              <a:cs typeface="+mn-cs"/>
            </a:endParaRPr>
          </a:p>
          <a:p>
            <a:pPr marL="0" indent="0">
              <a:buClr>
                <a:srgbClr val="7030A0"/>
              </a:buClr>
              <a:buFont typeface="宋体" panose="02010600030101010101" pitchFamily="2" charset="-122"/>
              <a:buNone/>
            </a:pPr>
            <a:r>
              <a:rPr lang="en-US" altLang="zh-CN" dirty="0">
                <a:latin typeface="黑体" panose="02010609060101010101" pitchFamily="49" charset="-122"/>
                <a:ea typeface="黑体" panose="02010609060101010101" pitchFamily="49" charset="-122"/>
                <a:cs typeface="+mn-cs"/>
              </a:rPr>
              <a:t>chmod 755 /var/{teach,office,finance,admin,market}</a:t>
            </a:r>
            <a:endParaRPr lang="zh-CN" altLang="en-US" dirty="0">
              <a:latin typeface="黑体" panose="02010609060101010101" pitchFamily="49" charset="-122"/>
              <a:ea typeface="黑体" panose="02010609060101010101" pitchFamily="49" charset="-122"/>
              <a:cs typeface="+mn-cs"/>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7585" name="标题 1"/>
          <p:cNvSpPr>
            <a:spLocks noGrp="1"/>
          </p:cNvSpPr>
          <p:nvPr>
            <p:ph type="title"/>
          </p:nvPr>
        </p:nvSpPr>
        <p:spPr>
          <a:xfrm>
            <a:off x="611188" y="115888"/>
            <a:ext cx="6705600" cy="563562"/>
          </a:xfrm>
        </p:spPr>
        <p:txBody>
          <a:bodyPr wrap="square" lIns="91440" tIns="45720" rIns="91440" bIns="45720" anchor="ctr"/>
          <a:p>
            <a:pPr eaLnBrk="1" hangingPunct="1"/>
            <a:r>
              <a:rPr lang="en-US" altLang="zh-CN" i="0" dirty="0">
                <a:latin typeface="黑体" panose="02010609060101010101" pitchFamily="49" charset="-122"/>
                <a:ea typeface="黑体" panose="02010609060101010101" pitchFamily="49" charset="-122"/>
              </a:rPr>
              <a:t>5. </a:t>
            </a:r>
            <a:r>
              <a:rPr lang="zh-CN" altLang="en-US" i="0" dirty="0">
                <a:latin typeface="黑体" panose="02010609060101010101" pitchFamily="49" charset="-122"/>
                <a:ea typeface="黑体" panose="02010609060101010101" pitchFamily="49" charset="-122"/>
              </a:rPr>
              <a:t>修改配置文件来管理用户和组</a:t>
            </a:r>
            <a:r>
              <a:rPr lang="en-US" altLang="zh-CN" i="0" dirty="0">
                <a:latin typeface="黑体" panose="02010609060101010101" pitchFamily="49" charset="-122"/>
                <a:ea typeface="黑体" panose="02010609060101010101" pitchFamily="49" charset="-122"/>
              </a:rPr>
              <a:t>(</a:t>
            </a:r>
            <a:r>
              <a:rPr lang="zh-CN" altLang="en-US" i="0" dirty="0">
                <a:latin typeface="黑体" panose="02010609060101010101" pitchFamily="49" charset="-122"/>
                <a:ea typeface="黑体" panose="02010609060101010101" pitchFamily="49" charset="-122"/>
              </a:rPr>
              <a:t>了解）</a:t>
            </a:r>
            <a:endParaRPr lang="zh-CN" altLang="en-US" i="0" dirty="0">
              <a:latin typeface="黑体" panose="02010609060101010101" pitchFamily="49" charset="-122"/>
              <a:ea typeface="黑体" panose="02010609060101010101" pitchFamily="49" charset="-122"/>
            </a:endParaRPr>
          </a:p>
        </p:txBody>
      </p:sp>
      <p:sp>
        <p:nvSpPr>
          <p:cNvPr id="69637" name="TextBox 2"/>
          <p:cNvSpPr txBox="1">
            <a:spLocks noChangeArrowheads="1"/>
          </p:cNvSpPr>
          <p:nvPr/>
        </p:nvSpPr>
        <p:spPr bwMode="auto">
          <a:xfrm>
            <a:off x="468313" y="1700213"/>
            <a:ext cx="8215313" cy="3694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446405" eaLnBrk="0" hangingPunct="0">
              <a:spcBef>
                <a:spcPct val="20000"/>
              </a:spcBef>
              <a:buClr>
                <a:schemeClr val="hlink"/>
              </a:buClr>
              <a:buFont typeface="Wingdings" panose="05000000000000000000" pitchFamily="2" charset="2"/>
              <a:buChar char="v"/>
              <a:defRPr sz="2800">
                <a:solidFill>
                  <a:schemeClr val="tx1"/>
                </a:solidFill>
                <a:latin typeface="Verdana" pitchFamily="34" charset="0"/>
              </a:defRPr>
            </a:lvl1pPr>
            <a:lvl2pPr marL="742950" indent="-285750" eaLnBrk="0" hangingPunct="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eaLnBrk="0" hangingPunct="0">
              <a:spcBef>
                <a:spcPct val="20000"/>
              </a:spcBef>
              <a:buClr>
                <a:schemeClr val="tx1"/>
              </a:buClr>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marR="0" lvl="0" indent="0" algn="l" defTabSz="914400" rtl="0" eaLnBrk="1" fontAlgn="base" latinLnBrk="0" hangingPunct="1">
              <a:lnSpc>
                <a:spcPct val="120000"/>
              </a:lnSpc>
              <a:spcBef>
                <a:spcPct val="0"/>
              </a:spcBef>
              <a:spcAft>
                <a:spcPct val="0"/>
              </a:spcAft>
              <a:buClrTx/>
              <a:buSzTx/>
              <a:buFont typeface="Wingdings" panose="05000000000000000000" pitchFamily="2" charset="2"/>
              <a:buNone/>
              <a:defRPr/>
            </a:pPr>
            <a:r>
              <a:rPr kumimoji="0" lang="en-US" altLang="zh-CN" sz="2000" b="0" i="0" u="none" strike="noStrike" kern="120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cs typeface="+mn-cs"/>
              </a:rPr>
              <a:t>1)</a:t>
            </a:r>
            <a:r>
              <a:rPr kumimoji="0" lang="zh-CN" altLang="en-US" sz="2000" b="0" i="0" u="none" strike="noStrike" kern="120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cs typeface="+mn-cs"/>
              </a:rPr>
              <a:t>添加用户</a:t>
            </a:r>
            <a:endParaRPr kumimoji="0" lang="zh-CN" altLang="en-US" sz="2000" b="0" i="0" u="none" strike="noStrike" kern="120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cs typeface="+mn-cs"/>
            </a:endParaRPr>
          </a:p>
          <a:p>
            <a:pPr marL="0" marR="0" lvl="0" indent="446405" algn="l" defTabSz="914400" rtl="0" eaLnBrk="1" fontAlgn="base" latinLnBrk="0" hangingPunct="1">
              <a:lnSpc>
                <a:spcPct val="120000"/>
              </a:lnSpc>
              <a:spcBef>
                <a:spcPct val="0"/>
              </a:spcBef>
              <a:spcAft>
                <a:spcPct val="0"/>
              </a:spcAft>
              <a:buClrTx/>
              <a:buSzTx/>
              <a:buFontTx/>
              <a:buNone/>
              <a:defRPr/>
            </a:pPr>
            <a:r>
              <a:rPr kumimoji="0" lang="zh-CN" altLang="en-US" sz="2000" b="0" i="0" u="none" strike="noStrike" kern="120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cs typeface="+mn-cs"/>
              </a:rPr>
              <a:t>（</a:t>
            </a:r>
            <a:r>
              <a:rPr kumimoji="0" lang="en-US" altLang="zh-CN" sz="2000" b="0" i="0" u="none" strike="noStrike" kern="120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cs typeface="+mn-cs"/>
              </a:rPr>
              <a:t>1</a:t>
            </a:r>
            <a:r>
              <a:rPr kumimoji="0" lang="zh-CN" altLang="en-US" sz="2000" b="0" i="0" u="none" strike="noStrike" kern="120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cs typeface="+mn-cs"/>
              </a:rPr>
              <a:t>）添加用户需要修改</a:t>
            </a:r>
            <a:r>
              <a:rPr kumimoji="0" lang="en-US" altLang="zh-CN" sz="2000" b="0" i="0" u="none" strike="noStrike" kern="120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cs typeface="+mn-cs"/>
              </a:rPr>
              <a:t>/</a:t>
            </a:r>
            <a:r>
              <a:rPr kumimoji="0" lang="en-US" altLang="zh-CN" sz="2000" b="0" i="0" u="none" strike="noStrike" kern="1200" cap="none" spc="0" normalizeH="0" baseline="0" noProof="0" dirty="0" err="1" smtClean="0">
                <a:ln>
                  <a:noFill/>
                </a:ln>
                <a:solidFill>
                  <a:schemeClr val="tx1"/>
                </a:solidFill>
                <a:effectLst/>
                <a:uLnTx/>
                <a:uFillTx/>
                <a:latin typeface="黑体" panose="02010609060101010101" pitchFamily="49" charset="-122"/>
                <a:ea typeface="黑体" panose="02010609060101010101" pitchFamily="49" charset="-122"/>
                <a:cs typeface="+mn-cs"/>
              </a:rPr>
              <a:t>etc</a:t>
            </a:r>
            <a:r>
              <a:rPr kumimoji="0" lang="en-US" altLang="zh-CN" sz="2000" b="0" i="0" u="none" strike="noStrike" kern="120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cs typeface="+mn-cs"/>
              </a:rPr>
              <a:t>/</a:t>
            </a:r>
            <a:r>
              <a:rPr kumimoji="0" lang="en-US" altLang="zh-CN" sz="2000" b="0" i="0" u="none" strike="noStrike" kern="1200" cap="none" spc="0" normalizeH="0" baseline="0" noProof="0" dirty="0" err="1" smtClean="0">
                <a:ln>
                  <a:noFill/>
                </a:ln>
                <a:solidFill>
                  <a:schemeClr val="tx1"/>
                </a:solidFill>
                <a:effectLst/>
                <a:uLnTx/>
                <a:uFillTx/>
                <a:latin typeface="黑体" panose="02010609060101010101" pitchFamily="49" charset="-122"/>
                <a:ea typeface="黑体" panose="02010609060101010101" pitchFamily="49" charset="-122"/>
                <a:cs typeface="+mn-cs"/>
              </a:rPr>
              <a:t>passwd</a:t>
            </a:r>
            <a:r>
              <a:rPr kumimoji="0" lang="zh-CN" altLang="en-US" sz="2000" b="0" i="0" u="none" strike="noStrike" kern="120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cs typeface="+mn-cs"/>
              </a:rPr>
              <a:t>文件，在此文件中添加用户记录，例如添加用户 “</a:t>
            </a:r>
            <a:r>
              <a:rPr kumimoji="0" lang="en-US" altLang="zh-CN" sz="2000" b="0" i="0" u="none" strike="noStrike" kern="1200" cap="none" spc="0" normalizeH="0" baseline="0" noProof="0" dirty="0" err="1" smtClean="0">
                <a:ln>
                  <a:noFill/>
                </a:ln>
                <a:solidFill>
                  <a:schemeClr val="tx1"/>
                </a:solidFill>
                <a:effectLst/>
                <a:uLnTx/>
                <a:uFillTx/>
                <a:latin typeface="黑体" panose="02010609060101010101" pitchFamily="49" charset="-122"/>
                <a:ea typeface="黑体" panose="02010609060101010101" pitchFamily="49" charset="-122"/>
                <a:cs typeface="+mn-cs"/>
              </a:rPr>
              <a:t>hcq</a:t>
            </a:r>
            <a:r>
              <a:rPr kumimoji="0" lang="zh-CN" altLang="en-US" sz="2000" b="0" i="0" u="none" strike="noStrike" kern="120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cs typeface="+mn-cs"/>
              </a:rPr>
              <a:t>”的记录如下：</a:t>
            </a:r>
            <a:endParaRPr kumimoji="0" lang="zh-CN" altLang="en-US" sz="2000" b="0" i="0" u="none" strike="noStrike" kern="120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cs typeface="+mn-cs"/>
            </a:endParaRPr>
          </a:p>
          <a:p>
            <a:pPr marL="0" marR="0" lvl="0" indent="446405" algn="l" defTabSz="914400" rtl="0" eaLnBrk="1" fontAlgn="base" latinLnBrk="0" hangingPunct="1">
              <a:lnSpc>
                <a:spcPct val="120000"/>
              </a:lnSpc>
              <a:spcBef>
                <a:spcPct val="0"/>
              </a:spcBef>
              <a:spcAft>
                <a:spcPct val="0"/>
              </a:spcAft>
              <a:buClrTx/>
              <a:buSzTx/>
              <a:buFontTx/>
              <a:buNone/>
              <a:defRPr/>
            </a:pPr>
            <a:r>
              <a:rPr kumimoji="0" lang="en-US" altLang="zh-CN" sz="2000" b="0" i="0" u="none" strike="noStrike" kern="120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cs typeface="+mn-cs"/>
              </a:rPr>
              <a:t>hcq:x:1005:1005::/home/</a:t>
            </a:r>
            <a:r>
              <a:rPr kumimoji="0" lang="en-US" altLang="zh-CN" sz="2000" b="0" i="0" u="none" strike="noStrike" kern="1200" cap="none" spc="0" normalizeH="0" baseline="0" noProof="0" dirty="0" err="1" smtClean="0">
                <a:ln>
                  <a:noFill/>
                </a:ln>
                <a:solidFill>
                  <a:schemeClr val="tx1"/>
                </a:solidFill>
                <a:effectLst/>
                <a:uLnTx/>
                <a:uFillTx/>
                <a:latin typeface="黑体" panose="02010609060101010101" pitchFamily="49" charset="-122"/>
                <a:ea typeface="黑体" panose="02010609060101010101" pitchFamily="49" charset="-122"/>
                <a:cs typeface="+mn-cs"/>
              </a:rPr>
              <a:t>hcq</a:t>
            </a:r>
            <a:r>
              <a:rPr kumimoji="0" lang="en-US" altLang="zh-CN" sz="2000" b="0" i="0" u="none" strike="noStrike" kern="120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cs typeface="+mn-cs"/>
              </a:rPr>
              <a:t>:/bin/bash</a:t>
            </a:r>
            <a:endParaRPr kumimoji="0" lang="zh-CN" altLang="en-US" sz="2000" b="0" i="0" u="none" strike="noStrike" kern="120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cs typeface="+mn-cs"/>
            </a:endParaRPr>
          </a:p>
          <a:p>
            <a:pPr marL="0" marR="0" lvl="0" indent="446405" algn="l" defTabSz="914400" rtl="0" eaLnBrk="1" fontAlgn="base" latinLnBrk="0" hangingPunct="1">
              <a:lnSpc>
                <a:spcPct val="120000"/>
              </a:lnSpc>
              <a:spcBef>
                <a:spcPct val="0"/>
              </a:spcBef>
              <a:spcAft>
                <a:spcPct val="0"/>
              </a:spcAft>
              <a:buClrTx/>
              <a:buSzTx/>
              <a:buFontTx/>
              <a:buNone/>
              <a:defRPr/>
            </a:pPr>
            <a:r>
              <a:rPr kumimoji="0" lang="zh-CN" altLang="en-US" sz="2000" b="0" i="0" u="none" strike="noStrike" kern="120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cs typeface="+mn-cs"/>
              </a:rPr>
              <a:t>（</a:t>
            </a:r>
            <a:r>
              <a:rPr kumimoji="0" lang="en-US" altLang="zh-CN" sz="2000" b="0" i="0" u="none" strike="noStrike" kern="120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cs typeface="+mn-cs"/>
              </a:rPr>
              <a:t>2</a:t>
            </a:r>
            <a:r>
              <a:rPr kumimoji="0" lang="zh-CN" altLang="en-US" sz="2000" b="0" i="0" u="none" strike="noStrike" kern="120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cs typeface="+mn-cs"/>
              </a:rPr>
              <a:t>）添加完用户账户记录后，需要接着执行</a:t>
            </a:r>
            <a:r>
              <a:rPr kumimoji="0" lang="en-US" altLang="zh-CN" sz="2000" b="0" i="0" u="none" strike="noStrike" kern="1200" cap="none" spc="0" normalizeH="0" baseline="0" noProof="0" dirty="0" err="1" smtClean="0">
                <a:ln>
                  <a:noFill/>
                </a:ln>
                <a:solidFill>
                  <a:schemeClr val="tx1"/>
                </a:solidFill>
                <a:effectLst/>
                <a:uLnTx/>
                <a:uFillTx/>
                <a:latin typeface="黑体" panose="02010609060101010101" pitchFamily="49" charset="-122"/>
                <a:ea typeface="黑体" panose="02010609060101010101" pitchFamily="49" charset="-122"/>
                <a:cs typeface="+mn-cs"/>
              </a:rPr>
              <a:t>pwconv</a:t>
            </a:r>
            <a:r>
              <a:rPr kumimoji="0" lang="zh-CN" altLang="en-US" sz="2000" b="0" i="0" u="none" strike="noStrike" kern="120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cs typeface="+mn-cs"/>
              </a:rPr>
              <a:t>命令，让</a:t>
            </a:r>
            <a:r>
              <a:rPr kumimoji="0" lang="en-US" altLang="zh-CN" sz="2000" b="0" i="0" u="none" strike="noStrike" kern="120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cs typeface="+mn-cs"/>
              </a:rPr>
              <a:t>/</a:t>
            </a:r>
            <a:r>
              <a:rPr kumimoji="0" lang="en-US" altLang="zh-CN" sz="2000" b="0" i="0" u="none" strike="noStrike" kern="1200" cap="none" spc="0" normalizeH="0" baseline="0" noProof="0" dirty="0" err="1" smtClean="0">
                <a:ln>
                  <a:noFill/>
                </a:ln>
                <a:solidFill>
                  <a:schemeClr val="tx1"/>
                </a:solidFill>
                <a:effectLst/>
                <a:uLnTx/>
                <a:uFillTx/>
                <a:latin typeface="黑体" panose="02010609060101010101" pitchFamily="49" charset="-122"/>
                <a:ea typeface="黑体" panose="02010609060101010101" pitchFamily="49" charset="-122"/>
                <a:cs typeface="+mn-cs"/>
              </a:rPr>
              <a:t>etc</a:t>
            </a:r>
            <a:r>
              <a:rPr kumimoji="0" lang="en-US" altLang="zh-CN" sz="2000" b="0" i="0" u="none" strike="noStrike" kern="120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cs typeface="+mn-cs"/>
              </a:rPr>
              <a:t>/</a:t>
            </a:r>
            <a:r>
              <a:rPr kumimoji="0" lang="en-US" altLang="zh-CN" sz="2000" b="0" i="0" u="none" strike="noStrike" kern="1200" cap="none" spc="0" normalizeH="0" baseline="0" noProof="0" dirty="0" err="1" smtClean="0">
                <a:ln>
                  <a:noFill/>
                </a:ln>
                <a:solidFill>
                  <a:schemeClr val="tx1"/>
                </a:solidFill>
                <a:effectLst/>
                <a:uLnTx/>
                <a:uFillTx/>
                <a:latin typeface="黑体" panose="02010609060101010101" pitchFamily="49" charset="-122"/>
                <a:ea typeface="黑体" panose="02010609060101010101" pitchFamily="49" charset="-122"/>
                <a:cs typeface="+mn-cs"/>
              </a:rPr>
              <a:t>passwd</a:t>
            </a:r>
            <a:r>
              <a:rPr kumimoji="0" lang="zh-CN" altLang="en-US" sz="2000" b="0" i="0" u="none" strike="noStrike" kern="120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cs typeface="+mn-cs"/>
              </a:rPr>
              <a:t>和</a:t>
            </a:r>
            <a:r>
              <a:rPr kumimoji="0" lang="en-US" altLang="zh-CN" sz="2000" b="0" i="0" u="none" strike="noStrike" kern="120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cs typeface="+mn-cs"/>
              </a:rPr>
              <a:t>/</a:t>
            </a:r>
            <a:r>
              <a:rPr kumimoji="0" lang="en-US" altLang="zh-CN" sz="2000" b="0" i="0" u="none" strike="noStrike" kern="1200" cap="none" spc="0" normalizeH="0" baseline="0" noProof="0" dirty="0" err="1" smtClean="0">
                <a:ln>
                  <a:noFill/>
                </a:ln>
                <a:solidFill>
                  <a:schemeClr val="tx1"/>
                </a:solidFill>
                <a:effectLst/>
                <a:uLnTx/>
                <a:uFillTx/>
                <a:latin typeface="黑体" panose="02010609060101010101" pitchFamily="49" charset="-122"/>
                <a:ea typeface="黑体" panose="02010609060101010101" pitchFamily="49" charset="-122"/>
                <a:cs typeface="+mn-cs"/>
              </a:rPr>
              <a:t>etc</a:t>
            </a:r>
            <a:r>
              <a:rPr kumimoji="0" lang="en-US" altLang="zh-CN" sz="2000" b="0" i="0" u="none" strike="noStrike" kern="120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cs typeface="+mn-cs"/>
              </a:rPr>
              <a:t>/shadow</a:t>
            </a:r>
            <a:r>
              <a:rPr kumimoji="0" lang="zh-CN" altLang="en-US" sz="2000" b="0" i="0" u="none" strike="noStrike" kern="120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cs typeface="+mn-cs"/>
              </a:rPr>
              <a:t>两个配置文件同步。在没有同步之前，查看这两个文件是否同步的命令及结果如下：</a:t>
            </a:r>
            <a:endParaRPr kumimoji="0" lang="zh-CN" altLang="en-US" sz="2000" b="0" i="0" u="none" strike="noStrike" kern="120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cs typeface="+mn-cs"/>
            </a:endParaRPr>
          </a:p>
          <a:p>
            <a:pPr marL="0" marR="0" lvl="0" indent="446405" algn="l" defTabSz="914400" rtl="0" eaLnBrk="1" fontAlgn="base" latinLnBrk="0" hangingPunct="1">
              <a:lnSpc>
                <a:spcPct val="120000"/>
              </a:lnSpc>
              <a:spcBef>
                <a:spcPct val="0"/>
              </a:spcBef>
              <a:spcAft>
                <a:spcPct val="0"/>
              </a:spcAft>
              <a:buClrTx/>
              <a:buSzTx/>
              <a:buFontTx/>
              <a:buNone/>
              <a:defRPr/>
            </a:pPr>
            <a:r>
              <a:rPr kumimoji="0" lang="en-US" altLang="zh-CN" sz="2000" b="0" i="0" u="none" strike="noStrike" kern="1200" cap="none" spc="0" normalizeH="0" baseline="0" noProof="0" dirty="0" err="1" smtClean="0">
                <a:ln>
                  <a:noFill/>
                </a:ln>
                <a:solidFill>
                  <a:schemeClr val="tx1"/>
                </a:solidFill>
                <a:effectLst/>
                <a:uLnTx/>
                <a:uFillTx/>
                <a:latin typeface="黑体" panose="02010609060101010101" pitchFamily="49" charset="-122"/>
                <a:ea typeface="黑体" panose="02010609060101010101" pitchFamily="49" charset="-122"/>
                <a:cs typeface="+mn-cs"/>
              </a:rPr>
              <a:t>root@ubuntu</a:t>
            </a:r>
            <a:r>
              <a:rPr kumimoji="0" lang="en-US" altLang="zh-CN" sz="2000" b="0" i="0" u="none" strike="noStrike" kern="120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cs typeface="+mn-cs"/>
              </a:rPr>
              <a:t>:~# cat /</a:t>
            </a:r>
            <a:r>
              <a:rPr kumimoji="0" lang="en-US" altLang="zh-CN" sz="2000" b="0" i="0" u="none" strike="noStrike" kern="1200" cap="none" spc="0" normalizeH="0" baseline="0" noProof="0" dirty="0" err="1" smtClean="0">
                <a:ln>
                  <a:noFill/>
                </a:ln>
                <a:solidFill>
                  <a:schemeClr val="tx1"/>
                </a:solidFill>
                <a:effectLst/>
                <a:uLnTx/>
                <a:uFillTx/>
                <a:latin typeface="黑体" panose="02010609060101010101" pitchFamily="49" charset="-122"/>
                <a:ea typeface="黑体" panose="02010609060101010101" pitchFamily="49" charset="-122"/>
                <a:cs typeface="+mn-cs"/>
              </a:rPr>
              <a:t>etc</a:t>
            </a:r>
            <a:r>
              <a:rPr kumimoji="0" lang="en-US" altLang="zh-CN" sz="2000" b="0" i="0" u="none" strike="noStrike" kern="120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cs typeface="+mn-cs"/>
              </a:rPr>
              <a:t>/shadow | </a:t>
            </a:r>
            <a:r>
              <a:rPr kumimoji="0" lang="en-US" altLang="zh-CN" sz="2000" b="0" i="0" u="none" strike="noStrike" kern="1200" cap="none" spc="0" normalizeH="0" baseline="0" noProof="0" dirty="0" err="1" smtClean="0">
                <a:ln>
                  <a:noFill/>
                </a:ln>
                <a:solidFill>
                  <a:schemeClr val="tx1"/>
                </a:solidFill>
                <a:effectLst/>
                <a:uLnTx/>
                <a:uFillTx/>
                <a:latin typeface="黑体" panose="02010609060101010101" pitchFamily="49" charset="-122"/>
                <a:ea typeface="黑体" panose="02010609060101010101" pitchFamily="49" charset="-122"/>
                <a:cs typeface="+mn-cs"/>
              </a:rPr>
              <a:t>grep</a:t>
            </a:r>
            <a:r>
              <a:rPr kumimoji="0" lang="en-US" altLang="zh-CN" sz="2000" b="0" i="0" u="none" strike="noStrike" kern="120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cs typeface="+mn-cs"/>
              </a:rPr>
              <a:t> </a:t>
            </a:r>
            <a:r>
              <a:rPr kumimoji="0" lang="en-US" altLang="zh-CN" sz="2000" b="0" i="0" u="none" strike="noStrike" kern="1200" cap="none" spc="0" normalizeH="0" baseline="0" noProof="0" dirty="0" err="1" smtClean="0">
                <a:ln>
                  <a:noFill/>
                </a:ln>
                <a:solidFill>
                  <a:schemeClr val="tx1"/>
                </a:solidFill>
                <a:effectLst/>
                <a:uLnTx/>
                <a:uFillTx/>
                <a:latin typeface="黑体" panose="02010609060101010101" pitchFamily="49" charset="-122"/>
                <a:ea typeface="黑体" panose="02010609060101010101" pitchFamily="49" charset="-122"/>
                <a:cs typeface="+mn-cs"/>
              </a:rPr>
              <a:t>hcq</a:t>
            </a:r>
            <a:endParaRPr kumimoji="0" lang="zh-CN" altLang="en-US" sz="2000" b="0" i="0" u="none" strike="noStrike" kern="120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cs typeface="+mn-cs"/>
            </a:endParaRPr>
          </a:p>
          <a:p>
            <a:pPr marL="0" marR="0" lvl="0" indent="446405" algn="l" defTabSz="914400" rtl="0" eaLnBrk="1" fontAlgn="base" latinLnBrk="0" hangingPunct="1">
              <a:lnSpc>
                <a:spcPct val="120000"/>
              </a:lnSpc>
              <a:spcBef>
                <a:spcPct val="0"/>
              </a:spcBef>
              <a:spcAft>
                <a:spcPct val="0"/>
              </a:spcAft>
              <a:buClrTx/>
              <a:buSzTx/>
              <a:buFontTx/>
              <a:buNone/>
              <a:defRPr/>
            </a:pPr>
            <a:r>
              <a:rPr kumimoji="0" lang="en-US" altLang="zh-CN" sz="2000" b="0" i="0" u="none" strike="noStrike" kern="1200" cap="none" spc="0" normalizeH="0" baseline="0" noProof="0" dirty="0" err="1" smtClean="0">
                <a:ln>
                  <a:noFill/>
                </a:ln>
                <a:solidFill>
                  <a:schemeClr val="tx1"/>
                </a:solidFill>
                <a:effectLst/>
                <a:uLnTx/>
                <a:uFillTx/>
                <a:latin typeface="黑体" panose="02010609060101010101" pitchFamily="49" charset="-122"/>
                <a:ea typeface="黑体" panose="02010609060101010101" pitchFamily="49" charset="-122"/>
                <a:cs typeface="+mn-cs"/>
              </a:rPr>
              <a:t>root@ubuntu</a:t>
            </a:r>
            <a:r>
              <a:rPr kumimoji="0" lang="en-US" altLang="zh-CN" sz="2000" b="0" i="0" u="none" strike="noStrike" kern="120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cs typeface="+mn-cs"/>
              </a:rPr>
              <a:t>:~# </a:t>
            </a:r>
            <a:endParaRPr kumimoji="0" lang="zh-CN" altLang="en-US" sz="2000" b="0" i="0" u="none" strike="noStrike" kern="120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cs typeface="+mn-cs"/>
            </a:endParaRPr>
          </a:p>
          <a:p>
            <a:pPr marL="0" marR="0" lvl="0" indent="446405"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dirty="0" smtClean="0">
              <a:ln>
                <a:noFill/>
              </a:ln>
              <a:solidFill>
                <a:schemeClr val="tx1"/>
              </a:solidFill>
              <a:effectLst/>
              <a:uLnTx/>
              <a:uFillTx/>
              <a:latin typeface="Century Schoolbook" panose="02040604050505020304" pitchFamily="18" charset="0"/>
              <a:ea typeface="宋体" panose="02010600030101010101" pitchFamily="2" charset="-122"/>
              <a:cs typeface="+mn-cs"/>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0661" name="TextBox 2"/>
          <p:cNvSpPr txBox="1">
            <a:spLocks noChangeArrowheads="1"/>
          </p:cNvSpPr>
          <p:nvPr/>
        </p:nvSpPr>
        <p:spPr bwMode="auto">
          <a:xfrm>
            <a:off x="539750" y="1485900"/>
            <a:ext cx="8286750" cy="360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446405" eaLnBrk="0" hangingPunct="0">
              <a:spcBef>
                <a:spcPct val="20000"/>
              </a:spcBef>
              <a:buClr>
                <a:schemeClr val="hlink"/>
              </a:buClr>
              <a:buFont typeface="Wingdings" panose="05000000000000000000" pitchFamily="2" charset="2"/>
              <a:buChar char="v"/>
              <a:defRPr sz="2800">
                <a:solidFill>
                  <a:schemeClr val="tx1"/>
                </a:solidFill>
                <a:latin typeface="Verdana" pitchFamily="34" charset="0"/>
              </a:defRPr>
            </a:lvl1pPr>
            <a:lvl2pPr marL="742950" indent="-285750" eaLnBrk="0" hangingPunct="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eaLnBrk="0" hangingPunct="0">
              <a:spcBef>
                <a:spcPct val="20000"/>
              </a:spcBef>
              <a:buClr>
                <a:schemeClr val="tx1"/>
              </a:buClr>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Wingdings" panose="05000000000000000000" pitchFamily="2" charset="2"/>
              <a:buNone/>
              <a:defRPr/>
            </a:pPr>
            <a:r>
              <a:rPr kumimoji="0" lang="en-US" altLang="zh-CN" sz="2000" b="0" i="0" u="none" strike="noStrike" kern="120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cs typeface="+mn-cs"/>
              </a:rPr>
              <a:t>2</a:t>
            </a:r>
            <a:r>
              <a:rPr kumimoji="0" lang="zh-CN" altLang="en-US" sz="2000" b="0" i="0" u="none" strike="noStrike" kern="120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cs typeface="+mn-cs"/>
              </a:rPr>
              <a:t>）添加用户组</a:t>
            </a:r>
            <a:endParaRPr kumimoji="0" lang="en-US" altLang="zh-CN" sz="2000" b="0" i="0" u="none" strike="noStrike" kern="120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cs typeface="+mn-cs"/>
            </a:endParaRPr>
          </a:p>
          <a:p>
            <a:pPr marL="0" marR="0" lvl="0" indent="0" algn="l" defTabSz="914400" rtl="0" eaLnBrk="1" fontAlgn="base" latinLnBrk="0" hangingPunct="1">
              <a:lnSpc>
                <a:spcPct val="100000"/>
              </a:lnSpc>
              <a:spcBef>
                <a:spcPct val="0"/>
              </a:spcBef>
              <a:spcAft>
                <a:spcPct val="0"/>
              </a:spcAft>
              <a:buClrTx/>
              <a:buSzTx/>
              <a:buFont typeface="Wingdings" panose="05000000000000000000" pitchFamily="2" charset="2"/>
              <a:buNone/>
              <a:defRPr/>
            </a:pPr>
            <a:endParaRPr kumimoji="0" lang="zh-CN" altLang="en-US" sz="1800" b="1" i="0" u="none" strike="noStrike" kern="1200" cap="none" spc="0" normalizeH="0" baseline="0" noProof="0" dirty="0" smtClean="0">
              <a:ln>
                <a:noFill/>
              </a:ln>
              <a:solidFill>
                <a:schemeClr val="tx1"/>
              </a:solidFill>
              <a:effectLst/>
              <a:uLnTx/>
              <a:uFillTx/>
              <a:latin typeface="Century Schoolbook" panose="02040604050505020304" pitchFamily="18" charset="0"/>
              <a:ea typeface="宋体" panose="02010600030101010101" pitchFamily="2" charset="-122"/>
              <a:cs typeface="+mn-cs"/>
            </a:endParaRPr>
          </a:p>
          <a:p>
            <a:pPr marL="0" marR="0" lvl="0" indent="446405" algn="l" defTabSz="914400" rtl="0" eaLnBrk="1" fontAlgn="base" latinLnBrk="0" hangingPunct="1">
              <a:lnSpc>
                <a:spcPct val="120000"/>
              </a:lnSpc>
              <a:spcBef>
                <a:spcPct val="0"/>
              </a:spcBef>
              <a:spcAft>
                <a:spcPct val="0"/>
              </a:spcAft>
              <a:buClrTx/>
              <a:buSzTx/>
              <a:buFontTx/>
              <a:buNone/>
              <a:defRPr/>
            </a:pPr>
            <a:r>
              <a:rPr kumimoji="0" lang="zh-CN" altLang="en-US" sz="2000" b="0" i="0" u="none" strike="noStrike" kern="120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cs typeface="+mn-cs"/>
              </a:rPr>
              <a:t>用户可以通过修改</a:t>
            </a:r>
            <a:r>
              <a:rPr kumimoji="0" lang="fr-FR" altLang="zh-CN" sz="2000" b="0" i="0" u="none" strike="noStrike" kern="120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cs typeface="+mn-cs"/>
              </a:rPr>
              <a:t>/etc/group</a:t>
            </a:r>
            <a:r>
              <a:rPr kumimoji="0" lang="zh-CN" altLang="en-US" sz="2000" b="0" i="0" u="none" strike="noStrike" kern="120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cs typeface="+mn-cs"/>
              </a:rPr>
              <a:t>文件，添加用户组。如果要添加“</a:t>
            </a:r>
            <a:r>
              <a:rPr kumimoji="0" lang="en-US" altLang="zh-CN" sz="2000" b="0" i="0" u="none" strike="noStrike" kern="1200" cap="none" spc="0" normalizeH="0" baseline="0" noProof="0" dirty="0" err="1" smtClean="0">
                <a:ln>
                  <a:noFill/>
                </a:ln>
                <a:solidFill>
                  <a:schemeClr val="tx1"/>
                </a:solidFill>
                <a:effectLst/>
                <a:uLnTx/>
                <a:uFillTx/>
                <a:latin typeface="黑体" panose="02010609060101010101" pitchFamily="49" charset="-122"/>
                <a:ea typeface="黑体" panose="02010609060101010101" pitchFamily="49" charset="-122"/>
                <a:cs typeface="+mn-cs"/>
              </a:rPr>
              <a:t>hcqgroup</a:t>
            </a:r>
            <a:r>
              <a:rPr kumimoji="0" lang="en-US" altLang="zh-CN" sz="2000" b="0" i="0" u="none" strike="noStrike" kern="120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cs typeface="+mn-cs"/>
              </a:rPr>
              <a:t>”</a:t>
            </a:r>
            <a:r>
              <a:rPr kumimoji="0" lang="zh-CN" altLang="en-US" sz="2000" b="0" i="0" u="none" strike="noStrike" kern="120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cs typeface="+mn-cs"/>
              </a:rPr>
              <a:t>用户组，可以在</a:t>
            </a:r>
            <a:r>
              <a:rPr kumimoji="0" lang="en-US" altLang="zh-CN" sz="2000" b="0" i="0" u="none" strike="noStrike" kern="120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cs typeface="+mn-cs"/>
              </a:rPr>
              <a:t>/</a:t>
            </a:r>
            <a:r>
              <a:rPr kumimoji="0" lang="en-US" altLang="zh-CN" sz="2000" b="0" i="0" u="none" strike="noStrike" kern="1200" cap="none" spc="0" normalizeH="0" baseline="0" noProof="0" dirty="0" err="1" smtClean="0">
                <a:ln>
                  <a:noFill/>
                </a:ln>
                <a:solidFill>
                  <a:schemeClr val="tx1"/>
                </a:solidFill>
                <a:effectLst/>
                <a:uLnTx/>
                <a:uFillTx/>
                <a:latin typeface="黑体" panose="02010609060101010101" pitchFamily="49" charset="-122"/>
                <a:ea typeface="黑体" panose="02010609060101010101" pitchFamily="49" charset="-122"/>
                <a:cs typeface="+mn-cs"/>
              </a:rPr>
              <a:t>etc</a:t>
            </a:r>
            <a:r>
              <a:rPr kumimoji="0" lang="en-US" altLang="zh-CN" sz="2000" b="0" i="0" u="none" strike="noStrike" kern="120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cs typeface="+mn-cs"/>
              </a:rPr>
              <a:t>/group</a:t>
            </a:r>
            <a:r>
              <a:rPr kumimoji="0" lang="zh-CN" altLang="en-US" sz="2000" b="0" i="0" u="none" strike="noStrike" kern="120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cs typeface="+mn-cs"/>
              </a:rPr>
              <a:t>文件中加入下面的记录：</a:t>
            </a:r>
            <a:endParaRPr kumimoji="0" lang="zh-CN" altLang="en-US" sz="2000" b="0" i="0" u="none" strike="noStrike" kern="120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cs typeface="+mn-cs"/>
            </a:endParaRPr>
          </a:p>
          <a:p>
            <a:pPr marL="0" marR="0" lvl="0" indent="446405" algn="l" defTabSz="914400" rtl="0" eaLnBrk="1" fontAlgn="base" latinLnBrk="0" hangingPunct="1">
              <a:lnSpc>
                <a:spcPct val="120000"/>
              </a:lnSpc>
              <a:spcBef>
                <a:spcPct val="0"/>
              </a:spcBef>
              <a:spcAft>
                <a:spcPct val="0"/>
              </a:spcAft>
              <a:buClrTx/>
              <a:buSzTx/>
              <a:buFontTx/>
              <a:buNone/>
              <a:defRPr/>
            </a:pPr>
            <a:r>
              <a:rPr kumimoji="0" lang="en-US" altLang="zh-CN" sz="2000" b="0" i="0" u="none" strike="noStrike" kern="1200" cap="none" spc="0" normalizeH="0" baseline="0" noProof="0" dirty="0" err="1" smtClean="0">
                <a:ln>
                  <a:noFill/>
                </a:ln>
                <a:solidFill>
                  <a:schemeClr val="tx1"/>
                </a:solidFill>
                <a:effectLst/>
                <a:uLnTx/>
                <a:uFillTx/>
                <a:latin typeface="黑体" panose="02010609060101010101" pitchFamily="49" charset="-122"/>
                <a:ea typeface="黑体" panose="02010609060101010101" pitchFamily="49" charset="-122"/>
                <a:cs typeface="+mn-cs"/>
              </a:rPr>
              <a:t>hcqgroup</a:t>
            </a:r>
            <a:r>
              <a:rPr kumimoji="0" lang="zh-CN" altLang="en-US" sz="2000" b="0" i="0" u="none" strike="noStrike" kern="120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cs typeface="+mn-cs"/>
              </a:rPr>
              <a:t>：</a:t>
            </a:r>
            <a:r>
              <a:rPr kumimoji="0" lang="en-US" altLang="zh-CN" sz="2000" b="0" i="0" u="none" strike="noStrike" kern="120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cs typeface="+mn-cs"/>
              </a:rPr>
              <a:t>x</a:t>
            </a:r>
            <a:r>
              <a:rPr kumimoji="0" lang="zh-CN" altLang="en-US" sz="2000" b="0" i="0" u="none" strike="noStrike" kern="120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cs typeface="+mn-cs"/>
              </a:rPr>
              <a:t>：</a:t>
            </a:r>
            <a:r>
              <a:rPr kumimoji="0" lang="en-US" altLang="zh-CN" sz="2000" b="0" i="0" u="none" strike="noStrike" kern="120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cs typeface="+mn-cs"/>
              </a:rPr>
              <a:t>1005</a:t>
            </a:r>
            <a:r>
              <a:rPr kumimoji="0" lang="zh-CN" altLang="en-US" sz="2000" b="0" i="0" u="none" strike="noStrike" kern="120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cs typeface="+mn-cs"/>
              </a:rPr>
              <a:t>：</a:t>
            </a:r>
            <a:endParaRPr kumimoji="0" lang="zh-CN" altLang="en-US" sz="2000" b="0" i="0" u="none" strike="noStrike" kern="120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cs typeface="+mn-cs"/>
            </a:endParaRPr>
          </a:p>
          <a:p>
            <a:pPr marL="0" marR="0" lvl="0" indent="446405" algn="l" defTabSz="914400" rtl="0" eaLnBrk="1" fontAlgn="base" latinLnBrk="0" hangingPunct="1">
              <a:lnSpc>
                <a:spcPct val="120000"/>
              </a:lnSpc>
              <a:spcBef>
                <a:spcPct val="0"/>
              </a:spcBef>
              <a:spcAft>
                <a:spcPct val="0"/>
              </a:spcAft>
              <a:buClrTx/>
              <a:buSzTx/>
              <a:buFontTx/>
              <a:buNone/>
              <a:defRPr/>
            </a:pPr>
            <a:r>
              <a:rPr kumimoji="0" lang="zh-CN" altLang="en-US" sz="2000" b="0" i="0" u="none" strike="noStrike" kern="120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cs typeface="+mn-cs"/>
              </a:rPr>
              <a:t>运行</a:t>
            </a:r>
            <a:r>
              <a:rPr kumimoji="0" lang="en-US" altLang="zh-CN" sz="2000" b="0" i="0" u="none" strike="noStrike" kern="1200" cap="none" spc="0" normalizeH="0" baseline="0" noProof="0" dirty="0" err="1" smtClean="0">
                <a:ln>
                  <a:noFill/>
                </a:ln>
                <a:solidFill>
                  <a:schemeClr val="tx1"/>
                </a:solidFill>
                <a:effectLst/>
                <a:uLnTx/>
                <a:uFillTx/>
                <a:latin typeface="黑体" panose="02010609060101010101" pitchFamily="49" charset="-122"/>
                <a:ea typeface="黑体" panose="02010609060101010101" pitchFamily="49" charset="-122"/>
                <a:cs typeface="+mn-cs"/>
              </a:rPr>
              <a:t>grpconv</a:t>
            </a:r>
            <a:r>
              <a:rPr kumimoji="0" lang="zh-CN" altLang="en-US" sz="2000" b="0" i="0" u="none" strike="noStrike" kern="120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cs typeface="+mn-cs"/>
              </a:rPr>
              <a:t>命令以同步配置文件</a:t>
            </a:r>
            <a:r>
              <a:rPr kumimoji="0" lang="en-US" altLang="zh-CN" sz="2000" b="0" i="0" u="none" strike="noStrike" kern="120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cs typeface="+mn-cs"/>
              </a:rPr>
              <a:t>/</a:t>
            </a:r>
            <a:r>
              <a:rPr kumimoji="0" lang="en-US" altLang="zh-CN" sz="2000" b="0" i="0" u="none" strike="noStrike" kern="1200" cap="none" spc="0" normalizeH="0" baseline="0" noProof="0" dirty="0" err="1" smtClean="0">
                <a:ln>
                  <a:noFill/>
                </a:ln>
                <a:solidFill>
                  <a:schemeClr val="tx1"/>
                </a:solidFill>
                <a:effectLst/>
                <a:uLnTx/>
                <a:uFillTx/>
                <a:latin typeface="黑体" panose="02010609060101010101" pitchFamily="49" charset="-122"/>
                <a:ea typeface="黑体" panose="02010609060101010101" pitchFamily="49" charset="-122"/>
                <a:cs typeface="+mn-cs"/>
              </a:rPr>
              <a:t>etc</a:t>
            </a:r>
            <a:r>
              <a:rPr kumimoji="0" lang="en-US" altLang="zh-CN" sz="2000" b="0" i="0" u="none" strike="noStrike" kern="120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cs typeface="+mn-cs"/>
              </a:rPr>
              <a:t>/group</a:t>
            </a:r>
            <a:r>
              <a:rPr kumimoji="0" lang="zh-CN" altLang="en-US" sz="2000" b="0" i="0" u="none" strike="noStrike" kern="120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cs typeface="+mn-cs"/>
              </a:rPr>
              <a:t>和</a:t>
            </a:r>
            <a:r>
              <a:rPr kumimoji="0" lang="en-US" altLang="zh-CN" sz="2000" b="0" i="0" u="none" strike="noStrike" kern="120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cs typeface="+mn-cs"/>
              </a:rPr>
              <a:t>/</a:t>
            </a:r>
            <a:r>
              <a:rPr kumimoji="0" lang="en-US" altLang="zh-CN" sz="2000" b="0" i="0" u="none" strike="noStrike" kern="1200" cap="none" spc="0" normalizeH="0" baseline="0" noProof="0" dirty="0" err="1" smtClean="0">
                <a:ln>
                  <a:noFill/>
                </a:ln>
                <a:solidFill>
                  <a:schemeClr val="tx1"/>
                </a:solidFill>
                <a:effectLst/>
                <a:uLnTx/>
                <a:uFillTx/>
                <a:latin typeface="黑体" panose="02010609060101010101" pitchFamily="49" charset="-122"/>
                <a:ea typeface="黑体" panose="02010609060101010101" pitchFamily="49" charset="-122"/>
                <a:cs typeface="+mn-cs"/>
              </a:rPr>
              <a:t>etc</a:t>
            </a:r>
            <a:r>
              <a:rPr kumimoji="0" lang="en-US" altLang="zh-CN" sz="2000" b="0" i="0" u="none" strike="noStrike" kern="120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cs typeface="+mn-cs"/>
              </a:rPr>
              <a:t>/</a:t>
            </a:r>
            <a:r>
              <a:rPr kumimoji="0" lang="en-US" altLang="zh-CN" sz="2000" b="0" i="0" u="none" strike="noStrike" kern="1200" cap="none" spc="0" normalizeH="0" baseline="0" noProof="0" dirty="0" err="1" smtClean="0">
                <a:ln>
                  <a:noFill/>
                </a:ln>
                <a:solidFill>
                  <a:schemeClr val="tx1"/>
                </a:solidFill>
                <a:effectLst/>
                <a:uLnTx/>
                <a:uFillTx/>
                <a:latin typeface="黑体" panose="02010609060101010101" pitchFamily="49" charset="-122"/>
                <a:ea typeface="黑体" panose="02010609060101010101" pitchFamily="49" charset="-122"/>
                <a:cs typeface="+mn-cs"/>
              </a:rPr>
              <a:t>gshadow</a:t>
            </a:r>
            <a:r>
              <a:rPr kumimoji="0" lang="zh-CN" altLang="en-US" sz="2000" b="0" i="0" u="none" strike="noStrike" kern="120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cs typeface="+mn-cs"/>
              </a:rPr>
              <a:t>的内容。在没有同步之前，查看这两个文件是否同步的命令及信息如下：</a:t>
            </a:r>
            <a:endParaRPr kumimoji="0" lang="zh-CN" altLang="en-US" sz="2000" b="0" i="0" u="none" strike="noStrike" kern="120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cs typeface="+mn-cs"/>
            </a:endParaRPr>
          </a:p>
          <a:p>
            <a:pPr marL="0" marR="0" lvl="0" indent="446405" algn="l" defTabSz="914400" rtl="0" eaLnBrk="1" fontAlgn="base" latinLnBrk="0" hangingPunct="1">
              <a:lnSpc>
                <a:spcPct val="120000"/>
              </a:lnSpc>
              <a:spcBef>
                <a:spcPct val="0"/>
              </a:spcBef>
              <a:spcAft>
                <a:spcPct val="0"/>
              </a:spcAft>
              <a:buClrTx/>
              <a:buSzTx/>
              <a:buFontTx/>
              <a:buNone/>
              <a:defRPr/>
            </a:pPr>
            <a:r>
              <a:rPr kumimoji="0" lang="en-US" altLang="zh-CN" sz="2000" b="0" i="0" u="none" strike="noStrike" kern="1200" cap="none" spc="0" normalizeH="0" baseline="0" noProof="0" dirty="0" err="1" smtClean="0">
                <a:ln>
                  <a:noFill/>
                </a:ln>
                <a:solidFill>
                  <a:schemeClr val="tx1"/>
                </a:solidFill>
                <a:effectLst/>
                <a:uLnTx/>
                <a:uFillTx/>
                <a:latin typeface="黑体" panose="02010609060101010101" pitchFamily="49" charset="-122"/>
                <a:ea typeface="黑体" panose="02010609060101010101" pitchFamily="49" charset="-122"/>
                <a:cs typeface="+mn-cs"/>
              </a:rPr>
              <a:t>root@ubuntu</a:t>
            </a:r>
            <a:r>
              <a:rPr kumimoji="0" lang="en-US" altLang="zh-CN" sz="2000" b="0" i="0" u="none" strike="noStrike" kern="120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cs typeface="+mn-cs"/>
              </a:rPr>
              <a:t>:~# cat /</a:t>
            </a:r>
            <a:r>
              <a:rPr kumimoji="0" lang="en-US" altLang="zh-CN" sz="2000" b="0" i="0" u="none" strike="noStrike" kern="1200" cap="none" spc="0" normalizeH="0" baseline="0" noProof="0" dirty="0" err="1" smtClean="0">
                <a:ln>
                  <a:noFill/>
                </a:ln>
                <a:solidFill>
                  <a:schemeClr val="tx1"/>
                </a:solidFill>
                <a:effectLst/>
                <a:uLnTx/>
                <a:uFillTx/>
                <a:latin typeface="黑体" panose="02010609060101010101" pitchFamily="49" charset="-122"/>
                <a:ea typeface="黑体" panose="02010609060101010101" pitchFamily="49" charset="-122"/>
                <a:cs typeface="+mn-cs"/>
              </a:rPr>
              <a:t>etc</a:t>
            </a:r>
            <a:r>
              <a:rPr kumimoji="0" lang="en-US" altLang="zh-CN" sz="2000" b="0" i="0" u="none" strike="noStrike" kern="120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cs typeface="+mn-cs"/>
              </a:rPr>
              <a:t>/</a:t>
            </a:r>
            <a:r>
              <a:rPr kumimoji="0" lang="en-US" altLang="zh-CN" sz="2000" b="0" i="0" u="none" strike="noStrike" kern="1200" cap="none" spc="0" normalizeH="0" baseline="0" noProof="0" dirty="0" err="1" smtClean="0">
                <a:ln>
                  <a:noFill/>
                </a:ln>
                <a:solidFill>
                  <a:schemeClr val="tx1"/>
                </a:solidFill>
                <a:effectLst/>
                <a:uLnTx/>
                <a:uFillTx/>
                <a:latin typeface="黑体" panose="02010609060101010101" pitchFamily="49" charset="-122"/>
                <a:ea typeface="黑体" panose="02010609060101010101" pitchFamily="49" charset="-122"/>
                <a:cs typeface="+mn-cs"/>
              </a:rPr>
              <a:t>gshadow</a:t>
            </a:r>
            <a:r>
              <a:rPr kumimoji="0" lang="en-US" altLang="zh-CN" sz="2000" b="0" i="0" u="none" strike="noStrike" kern="120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cs typeface="+mn-cs"/>
              </a:rPr>
              <a:t> | </a:t>
            </a:r>
            <a:r>
              <a:rPr kumimoji="0" lang="en-US" altLang="zh-CN" sz="2000" b="0" i="0" u="none" strike="noStrike" kern="1200" cap="none" spc="0" normalizeH="0" baseline="0" noProof="0" dirty="0" err="1" smtClean="0">
                <a:ln>
                  <a:noFill/>
                </a:ln>
                <a:solidFill>
                  <a:schemeClr val="tx1"/>
                </a:solidFill>
                <a:effectLst/>
                <a:uLnTx/>
                <a:uFillTx/>
                <a:latin typeface="黑体" panose="02010609060101010101" pitchFamily="49" charset="-122"/>
                <a:ea typeface="黑体" panose="02010609060101010101" pitchFamily="49" charset="-122"/>
                <a:cs typeface="+mn-cs"/>
              </a:rPr>
              <a:t>grep</a:t>
            </a:r>
            <a:r>
              <a:rPr kumimoji="0" lang="en-US" altLang="zh-CN" sz="2000" b="0" i="0" u="none" strike="noStrike" kern="120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cs typeface="+mn-cs"/>
              </a:rPr>
              <a:t> </a:t>
            </a:r>
            <a:r>
              <a:rPr kumimoji="0" lang="en-US" altLang="zh-CN" sz="2000" b="0" i="0" u="none" strike="noStrike" kern="1200" cap="none" spc="0" normalizeH="0" baseline="0" noProof="0" dirty="0" err="1" smtClean="0">
                <a:ln>
                  <a:noFill/>
                </a:ln>
                <a:solidFill>
                  <a:schemeClr val="tx1"/>
                </a:solidFill>
                <a:effectLst/>
                <a:uLnTx/>
                <a:uFillTx/>
                <a:latin typeface="黑体" panose="02010609060101010101" pitchFamily="49" charset="-122"/>
                <a:ea typeface="黑体" panose="02010609060101010101" pitchFamily="49" charset="-122"/>
                <a:cs typeface="+mn-cs"/>
              </a:rPr>
              <a:t>hcqgroup</a:t>
            </a:r>
            <a:endParaRPr kumimoji="0" lang="zh-CN" altLang="en-US" sz="2000" b="0" i="0" u="none" strike="noStrike" kern="120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cs typeface="+mn-cs"/>
            </a:endParaRPr>
          </a:p>
          <a:p>
            <a:pPr marL="0" marR="0" lvl="0" indent="446405" algn="l" defTabSz="914400" rtl="0" eaLnBrk="1" fontAlgn="base" latinLnBrk="0" hangingPunct="1">
              <a:lnSpc>
                <a:spcPct val="120000"/>
              </a:lnSpc>
              <a:spcBef>
                <a:spcPct val="0"/>
              </a:spcBef>
              <a:spcAft>
                <a:spcPct val="0"/>
              </a:spcAft>
              <a:buClrTx/>
              <a:buSzTx/>
              <a:buFontTx/>
              <a:buNone/>
              <a:defRPr/>
            </a:pPr>
            <a:r>
              <a:rPr kumimoji="0" lang="en-US" altLang="zh-CN" sz="2000" b="0" i="0" u="none" strike="noStrike" kern="1200" cap="none" spc="0" normalizeH="0" baseline="0" noProof="0" dirty="0" err="1" smtClean="0">
                <a:ln>
                  <a:noFill/>
                </a:ln>
                <a:solidFill>
                  <a:schemeClr val="tx1"/>
                </a:solidFill>
                <a:effectLst/>
                <a:uLnTx/>
                <a:uFillTx/>
                <a:latin typeface="黑体" panose="02010609060101010101" pitchFamily="49" charset="-122"/>
                <a:ea typeface="黑体" panose="02010609060101010101" pitchFamily="49" charset="-122"/>
                <a:cs typeface="+mn-cs"/>
              </a:rPr>
              <a:t>root@ubuntu</a:t>
            </a:r>
            <a:r>
              <a:rPr kumimoji="0" lang="en-US" altLang="zh-CN" sz="2000" b="0" i="0" u="none" strike="noStrike" kern="120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cs typeface="+mn-cs"/>
              </a:rPr>
              <a:t>:~# </a:t>
            </a:r>
            <a:endParaRPr kumimoji="0" lang="zh-CN" altLang="en-US" sz="2000" b="0" i="0" u="none" strike="noStrike" kern="120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cs typeface="+mn-cs"/>
            </a:endParaRPr>
          </a:p>
          <a:p>
            <a:pPr marL="0" marR="0" lvl="0" indent="446405" algn="l" defTabSz="914400" rtl="0" eaLnBrk="1" fontAlgn="base" latinLnBrk="0" hangingPunct="1">
              <a:lnSpc>
                <a:spcPct val="120000"/>
              </a:lnSpc>
              <a:spcBef>
                <a:spcPct val="0"/>
              </a:spcBef>
              <a:spcAft>
                <a:spcPct val="0"/>
              </a:spcAft>
              <a:buClrTx/>
              <a:buSzTx/>
              <a:buFontTx/>
              <a:buNone/>
              <a:defRPr/>
            </a:pPr>
            <a:endParaRPr kumimoji="0" lang="zh-CN" altLang="en-US" sz="2000" b="0" i="0" u="none" strike="noStrike" kern="120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cs typeface="+mn-cs"/>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84" name="TextBox 2"/>
          <p:cNvSpPr txBox="1">
            <a:spLocks noChangeArrowheads="1"/>
          </p:cNvSpPr>
          <p:nvPr/>
        </p:nvSpPr>
        <p:spPr bwMode="auto">
          <a:xfrm>
            <a:off x="539750" y="1628775"/>
            <a:ext cx="8072438" cy="4432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446405" eaLnBrk="0" hangingPunct="0">
              <a:spcBef>
                <a:spcPct val="20000"/>
              </a:spcBef>
              <a:buClr>
                <a:schemeClr val="hlink"/>
              </a:buClr>
              <a:buFont typeface="Wingdings" panose="05000000000000000000" pitchFamily="2" charset="2"/>
              <a:buChar char="v"/>
              <a:defRPr sz="2800">
                <a:solidFill>
                  <a:schemeClr val="tx1"/>
                </a:solidFill>
                <a:latin typeface="Verdana" pitchFamily="34" charset="0"/>
              </a:defRPr>
            </a:lvl1pPr>
            <a:lvl2pPr marL="742950" indent="-285750" eaLnBrk="0" hangingPunct="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eaLnBrk="0" hangingPunct="0">
              <a:spcBef>
                <a:spcPct val="20000"/>
              </a:spcBef>
              <a:buClr>
                <a:schemeClr val="tx1"/>
              </a:buClr>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marR="0" lvl="0" indent="0" algn="l" defTabSz="914400" rtl="0" eaLnBrk="1" fontAlgn="base" latinLnBrk="0" hangingPunct="1">
              <a:lnSpc>
                <a:spcPct val="120000"/>
              </a:lnSpc>
              <a:spcBef>
                <a:spcPct val="0"/>
              </a:spcBef>
              <a:spcAft>
                <a:spcPct val="0"/>
              </a:spcAft>
              <a:buClrTx/>
              <a:buSzTx/>
              <a:buFont typeface="Wingdings" panose="05000000000000000000" pitchFamily="2" charset="2"/>
              <a:buNone/>
              <a:defRPr/>
            </a:pPr>
            <a:r>
              <a:rPr kumimoji="0" lang="fr-FR" altLang="zh-CN" sz="2000" b="1" i="0" u="none" strike="noStrike" kern="120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cs typeface="+mn-cs"/>
              </a:rPr>
              <a:t>3</a:t>
            </a:r>
            <a:r>
              <a:rPr kumimoji="0" lang="zh-CN" altLang="en-US" sz="2000" b="1" i="0" u="none" strike="noStrike" kern="120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cs typeface="+mn-cs"/>
              </a:rPr>
              <a:t>）删除用户和用户组</a:t>
            </a:r>
            <a:endParaRPr kumimoji="0" lang="zh-CN" altLang="en-US" sz="2000" b="1" i="0" u="none" strike="noStrike" kern="120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cs typeface="+mn-cs"/>
            </a:endParaRPr>
          </a:p>
          <a:p>
            <a:pPr marL="0" marR="0" lvl="0" indent="446405" algn="l" defTabSz="914400" rtl="0" eaLnBrk="1" fontAlgn="base" latinLnBrk="0" hangingPunct="1">
              <a:lnSpc>
                <a:spcPct val="120000"/>
              </a:lnSpc>
              <a:spcBef>
                <a:spcPct val="0"/>
              </a:spcBef>
              <a:spcAft>
                <a:spcPct val="0"/>
              </a:spcAft>
              <a:buClrTx/>
              <a:buSzTx/>
              <a:buFontTx/>
              <a:buNone/>
              <a:defRPr/>
            </a:pPr>
            <a:r>
              <a:rPr kumimoji="0" lang="zh-CN" altLang="en-US" sz="2000" b="1" i="0" u="none" strike="noStrike" kern="120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cs typeface="+mn-cs"/>
              </a:rPr>
              <a:t>删除用户和用户组的操作比较简单，可以通过删除</a:t>
            </a:r>
            <a:r>
              <a:rPr kumimoji="0" lang="fr-FR" altLang="zh-CN" sz="2000" b="1" i="0" u="none" strike="noStrike" kern="120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cs typeface="+mn-cs"/>
              </a:rPr>
              <a:t>/etc/passwd</a:t>
            </a:r>
            <a:r>
              <a:rPr kumimoji="0" lang="zh-CN" altLang="en-US" sz="2000" b="1" i="0" u="none" strike="noStrike" kern="120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cs typeface="+mn-cs"/>
              </a:rPr>
              <a:t>和</a:t>
            </a:r>
            <a:r>
              <a:rPr kumimoji="0" lang="fr-FR" altLang="zh-CN" sz="2000" b="1" i="0" u="none" strike="noStrike" kern="120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cs typeface="+mn-cs"/>
              </a:rPr>
              <a:t>/etc/group</a:t>
            </a:r>
            <a:r>
              <a:rPr kumimoji="0" lang="zh-CN" altLang="en-US" sz="2000" b="1" i="0" u="none" strike="noStrike" kern="120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cs typeface="+mn-cs"/>
              </a:rPr>
              <a:t>配置文件中相应的用户和用户组记录来实现，</a:t>
            </a:r>
            <a:endParaRPr kumimoji="0" lang="zh-CN" altLang="en-US" sz="2000" b="1" i="0" u="none" strike="noStrike" kern="120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cs typeface="+mn-cs"/>
            </a:endParaRPr>
          </a:p>
          <a:p>
            <a:pPr marL="0" marR="0" lvl="0" indent="0" algn="l" defTabSz="914400" rtl="0" eaLnBrk="1" fontAlgn="base" latinLnBrk="0" hangingPunct="1">
              <a:lnSpc>
                <a:spcPct val="120000"/>
              </a:lnSpc>
              <a:spcBef>
                <a:spcPct val="0"/>
              </a:spcBef>
              <a:spcAft>
                <a:spcPct val="0"/>
              </a:spcAft>
              <a:buClrTx/>
              <a:buSzTx/>
              <a:buFont typeface="Wingdings" panose="05000000000000000000" pitchFamily="2" charset="2"/>
              <a:buNone/>
              <a:defRPr/>
            </a:pPr>
            <a:r>
              <a:rPr kumimoji="0" lang="en-US" altLang="zh-CN" sz="2000" b="1" i="0" u="none" strike="noStrike" kern="120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cs typeface="+mn-cs"/>
              </a:rPr>
              <a:t>4</a:t>
            </a:r>
            <a:r>
              <a:rPr kumimoji="0" lang="zh-CN" altLang="en-US" sz="2000" b="1" i="0" u="none" strike="noStrike" kern="120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cs typeface="+mn-cs"/>
              </a:rPr>
              <a:t>）修改用户属性</a:t>
            </a:r>
            <a:endParaRPr kumimoji="0" lang="zh-CN" altLang="en-US" sz="2000" b="1" i="0" u="none" strike="noStrike" kern="120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cs typeface="+mn-cs"/>
            </a:endParaRPr>
          </a:p>
          <a:p>
            <a:pPr marL="0" marR="0" lvl="0" indent="446405" algn="l" defTabSz="914400" rtl="0" eaLnBrk="1" fontAlgn="base" latinLnBrk="0" hangingPunct="1">
              <a:lnSpc>
                <a:spcPct val="120000"/>
              </a:lnSpc>
              <a:spcBef>
                <a:spcPct val="0"/>
              </a:spcBef>
              <a:spcAft>
                <a:spcPct val="0"/>
              </a:spcAft>
              <a:buClrTx/>
              <a:buSzTx/>
              <a:buFontTx/>
              <a:buNone/>
              <a:defRPr/>
            </a:pPr>
            <a:r>
              <a:rPr kumimoji="0" lang="zh-CN" altLang="en-US" sz="2000" b="1" i="0" u="none" strike="noStrike" kern="120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cs typeface="+mn-cs"/>
              </a:rPr>
              <a:t>通过修改配置文件</a:t>
            </a:r>
            <a:r>
              <a:rPr kumimoji="0" lang="en-US" altLang="zh-CN" sz="2000" b="1" i="0" u="none" strike="noStrike" kern="120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cs typeface="+mn-cs"/>
              </a:rPr>
              <a:t>/</a:t>
            </a:r>
            <a:r>
              <a:rPr kumimoji="0" lang="en-US" altLang="zh-CN" sz="2000" b="1" i="0" u="none" strike="noStrike" kern="1200" cap="none" spc="0" normalizeH="0" baseline="0" noProof="0" dirty="0" err="1" smtClean="0">
                <a:ln>
                  <a:noFill/>
                </a:ln>
                <a:solidFill>
                  <a:schemeClr val="tx1"/>
                </a:solidFill>
                <a:effectLst/>
                <a:uLnTx/>
                <a:uFillTx/>
                <a:latin typeface="黑体" panose="02010609060101010101" pitchFamily="49" charset="-122"/>
                <a:ea typeface="黑体" panose="02010609060101010101" pitchFamily="49" charset="-122"/>
                <a:cs typeface="+mn-cs"/>
              </a:rPr>
              <a:t>etc</a:t>
            </a:r>
            <a:r>
              <a:rPr kumimoji="0" lang="en-US" altLang="zh-CN" sz="2000" b="1" i="0" u="none" strike="noStrike" kern="120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cs typeface="+mn-cs"/>
              </a:rPr>
              <a:t>/</a:t>
            </a:r>
            <a:r>
              <a:rPr kumimoji="0" lang="en-US" altLang="zh-CN" sz="2000" b="1" i="0" u="none" strike="noStrike" kern="1200" cap="none" spc="0" normalizeH="0" baseline="0" noProof="0" dirty="0" err="1" smtClean="0">
                <a:ln>
                  <a:noFill/>
                </a:ln>
                <a:solidFill>
                  <a:schemeClr val="tx1"/>
                </a:solidFill>
                <a:effectLst/>
                <a:uLnTx/>
                <a:uFillTx/>
                <a:latin typeface="黑体" panose="02010609060101010101" pitchFamily="49" charset="-122"/>
                <a:ea typeface="黑体" panose="02010609060101010101" pitchFamily="49" charset="-122"/>
                <a:cs typeface="+mn-cs"/>
              </a:rPr>
              <a:t>passwd</a:t>
            </a:r>
            <a:r>
              <a:rPr kumimoji="0" lang="zh-CN" altLang="en-US" sz="2000" b="1" i="0" u="none" strike="noStrike" kern="120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cs typeface="+mn-cs"/>
              </a:rPr>
              <a:t>还可以修改用户属性，例如新添加的用户记录为“</a:t>
            </a:r>
            <a:r>
              <a:rPr kumimoji="0" lang="en-US" altLang="zh-CN" sz="2000" b="1" i="0" u="none" strike="noStrike" kern="120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cs typeface="+mn-cs"/>
              </a:rPr>
              <a:t>hcq:x:1005:1005::/home/</a:t>
            </a:r>
            <a:r>
              <a:rPr kumimoji="0" lang="en-US" altLang="zh-CN" sz="2000" b="1" i="0" u="none" strike="noStrike" kern="1200" cap="none" spc="0" normalizeH="0" baseline="0" noProof="0" dirty="0" err="1" smtClean="0">
                <a:ln>
                  <a:noFill/>
                </a:ln>
                <a:solidFill>
                  <a:schemeClr val="tx1"/>
                </a:solidFill>
                <a:effectLst/>
                <a:uLnTx/>
                <a:uFillTx/>
                <a:latin typeface="黑体" panose="02010609060101010101" pitchFamily="49" charset="-122"/>
                <a:ea typeface="黑体" panose="02010609060101010101" pitchFamily="49" charset="-122"/>
                <a:cs typeface="+mn-cs"/>
              </a:rPr>
              <a:t>hcq</a:t>
            </a:r>
            <a:r>
              <a:rPr kumimoji="0" lang="en-US" altLang="zh-CN" sz="2000" b="1" i="0" u="none" strike="noStrike" kern="120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cs typeface="+mn-cs"/>
              </a:rPr>
              <a:t>:/bin/bash</a:t>
            </a:r>
            <a:r>
              <a:rPr kumimoji="0" lang="zh-CN" altLang="en-US" sz="2000" b="1" i="0" u="none" strike="noStrike" kern="120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cs typeface="+mn-cs"/>
              </a:rPr>
              <a:t>”，可以修改该记录的用户名称、办公室位置以及办公电话等信息。如果将其用户名称修改为“</a:t>
            </a:r>
            <a:r>
              <a:rPr kumimoji="0" lang="en-US" altLang="zh-CN" sz="2000" b="1" i="0" u="none" strike="noStrike" kern="1200" cap="none" spc="0" normalizeH="0" baseline="0" noProof="0" dirty="0" err="1" smtClean="0">
                <a:ln>
                  <a:noFill/>
                </a:ln>
                <a:solidFill>
                  <a:schemeClr val="tx1"/>
                </a:solidFill>
                <a:effectLst/>
                <a:uLnTx/>
                <a:uFillTx/>
                <a:latin typeface="黑体" panose="02010609060101010101" pitchFamily="49" charset="-122"/>
                <a:ea typeface="黑体" panose="02010609060101010101" pitchFamily="49" charset="-122"/>
                <a:cs typeface="+mn-cs"/>
              </a:rPr>
              <a:t>hancuiqing</a:t>
            </a:r>
            <a:r>
              <a:rPr kumimoji="0" lang="zh-CN" altLang="en-US" sz="2000" b="1" i="0" u="none" strike="noStrike" kern="120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cs typeface="+mn-cs"/>
              </a:rPr>
              <a:t>”、办公室位置为</a:t>
            </a:r>
            <a:r>
              <a:rPr kumimoji="0" lang="en-US" altLang="zh-CN" sz="2000" b="1" i="0" u="none" strike="noStrike" kern="120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cs typeface="+mn-cs"/>
              </a:rPr>
              <a:t>101</a:t>
            </a:r>
            <a:r>
              <a:rPr kumimoji="0" lang="zh-CN" altLang="en-US" sz="2000" b="1" i="0" u="none" strike="noStrike" kern="120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cs typeface="+mn-cs"/>
              </a:rPr>
              <a:t>室、办公电话为</a:t>
            </a:r>
            <a:r>
              <a:rPr kumimoji="0" lang="en-US" altLang="zh-CN" sz="2000" b="1" i="0" u="none" strike="noStrike" kern="120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cs typeface="+mn-cs"/>
              </a:rPr>
              <a:t>1234567</a:t>
            </a:r>
            <a:r>
              <a:rPr kumimoji="0" lang="zh-CN" altLang="en-US" sz="2000" b="1" i="0" u="none" strike="noStrike" kern="120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cs typeface="+mn-cs"/>
              </a:rPr>
              <a:t>，家庭电话为</a:t>
            </a:r>
            <a:r>
              <a:rPr kumimoji="0" lang="en-US" altLang="zh-CN" sz="2000" b="1" i="0" u="none" strike="noStrike" kern="120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cs typeface="+mn-cs"/>
              </a:rPr>
              <a:t>1234568</a:t>
            </a:r>
            <a:r>
              <a:rPr kumimoji="0" lang="zh-CN" altLang="en-US" sz="2000" b="1" i="0" u="none" strike="noStrike" kern="120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cs typeface="+mn-cs"/>
              </a:rPr>
              <a:t>，那么将该记录信息修改如下：</a:t>
            </a:r>
            <a:endParaRPr kumimoji="0" lang="zh-CN" altLang="en-US" sz="2000" b="1" i="0" u="none" strike="noStrike" kern="120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cs typeface="+mn-cs"/>
            </a:endParaRPr>
          </a:p>
          <a:p>
            <a:pPr marL="0" marR="0" lvl="0" indent="446405" algn="l" defTabSz="914400" rtl="0" eaLnBrk="1" fontAlgn="base" latinLnBrk="0" hangingPunct="1">
              <a:lnSpc>
                <a:spcPct val="120000"/>
              </a:lnSpc>
              <a:spcBef>
                <a:spcPct val="0"/>
              </a:spcBef>
              <a:spcAft>
                <a:spcPct val="0"/>
              </a:spcAft>
              <a:buClrTx/>
              <a:buSzTx/>
              <a:buFontTx/>
              <a:buNone/>
              <a:defRPr/>
            </a:pPr>
            <a:r>
              <a:rPr kumimoji="0" lang="en-US" altLang="zh-CN" sz="2000" b="1" i="0" u="none" strike="noStrike" kern="120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cs typeface="+mn-cs"/>
              </a:rPr>
              <a:t>hcq:x:1005:1005:hancuiqing,101</a:t>
            </a:r>
            <a:r>
              <a:rPr kumimoji="0" lang="zh-CN" altLang="en-US" sz="2000" b="1" i="0" u="none" strike="noStrike" kern="120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cs typeface="+mn-cs"/>
              </a:rPr>
              <a:t>室</a:t>
            </a:r>
            <a:r>
              <a:rPr kumimoji="0" lang="en-US" altLang="zh-CN" sz="2000" b="1" i="0" u="none" strike="noStrike" kern="120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cs typeface="+mn-cs"/>
              </a:rPr>
              <a:t>,1234567,1234568:/home/</a:t>
            </a:r>
            <a:r>
              <a:rPr kumimoji="0" lang="en-US" altLang="zh-CN" sz="2000" b="1" i="0" u="none" strike="noStrike" kern="1200" cap="none" spc="0" normalizeH="0" baseline="0" noProof="0" dirty="0" err="1" smtClean="0">
                <a:ln>
                  <a:noFill/>
                </a:ln>
                <a:solidFill>
                  <a:schemeClr val="tx1"/>
                </a:solidFill>
                <a:effectLst/>
                <a:uLnTx/>
                <a:uFillTx/>
                <a:latin typeface="黑体" panose="02010609060101010101" pitchFamily="49" charset="-122"/>
                <a:ea typeface="黑体" panose="02010609060101010101" pitchFamily="49" charset="-122"/>
                <a:cs typeface="+mn-cs"/>
              </a:rPr>
              <a:t>hcq</a:t>
            </a:r>
            <a:r>
              <a:rPr kumimoji="0" lang="en-US" altLang="zh-CN" sz="2000" b="1" i="0" u="none" strike="noStrike" kern="120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cs typeface="+mn-cs"/>
              </a:rPr>
              <a:t>:/bin/bash”</a:t>
            </a:r>
            <a:endParaRPr kumimoji="0" lang="en-US" altLang="zh-CN" sz="2000" b="1" i="0" u="none" strike="noStrike" kern="120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cs typeface="+mn-cs"/>
            </a:endParaRPr>
          </a:p>
          <a:p>
            <a:pPr marL="0" marR="0" lvl="0" indent="446405"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dirty="0" smtClean="0">
              <a:ln>
                <a:noFill/>
              </a:ln>
              <a:solidFill>
                <a:schemeClr val="tx1"/>
              </a:solidFill>
              <a:effectLst/>
              <a:uLnTx/>
              <a:uFillTx/>
              <a:latin typeface="Century Schoolbook" panose="02040604050505020304" pitchFamily="18" charset="0"/>
              <a:ea typeface="宋体" panose="02010600030101010101" pitchFamily="2" charset="-122"/>
              <a:cs typeface="+mn-cs"/>
            </a:endParaRPr>
          </a:p>
        </p:txBody>
      </p:sp>
      <p:sp>
        <p:nvSpPr>
          <p:cNvPr id="69634" name="标题 1"/>
          <p:cNvSpPr>
            <a:spLocks noGrp="1"/>
          </p:cNvSpPr>
          <p:nvPr>
            <p:ph type="title"/>
          </p:nvPr>
        </p:nvSpPr>
        <p:spPr/>
        <p:txBody>
          <a:bodyPr wrap="square" lIns="91440" tIns="45720" rIns="91440" bIns="45720" anchor="ctr"/>
          <a:p>
            <a:endParaRPr lang="zh-CN" altLang="en-US" dirty="0">
              <a:ea typeface="宋体" panose="02010600030101010101" pitchFamily="2" charset="-122"/>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矩形 3"/>
          <p:cNvSpPr/>
          <p:nvPr/>
        </p:nvSpPr>
        <p:spPr>
          <a:xfrm>
            <a:off x="928688" y="2119313"/>
            <a:ext cx="7643813" cy="221456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70658" name="TextBox 2"/>
          <p:cNvSpPr txBox="1"/>
          <p:nvPr/>
        </p:nvSpPr>
        <p:spPr>
          <a:xfrm>
            <a:off x="500063" y="1500188"/>
            <a:ext cx="8143875" cy="3140075"/>
          </a:xfrm>
          <a:prstGeom prst="rect">
            <a:avLst/>
          </a:prstGeom>
          <a:noFill/>
          <a:ln w="9525">
            <a:noFill/>
          </a:ln>
        </p:spPr>
        <p:txBody>
          <a:bodyPr anchor="t">
            <a:spAutoFit/>
          </a:bodyPr>
          <a:p>
            <a:pPr lvl="0" indent="446405">
              <a:buFont typeface="Wingdings" panose="05000000000000000000" pitchFamily="2" charset="2"/>
              <a:buNone/>
            </a:pPr>
            <a:r>
              <a:rPr lang="zh-CN" altLang="en-US" b="1" dirty="0">
                <a:latin typeface="Century Schoolbook" panose="02040604050505020304" pitchFamily="18" charset="0"/>
                <a:ea typeface="宋体" panose="02010600030101010101" pitchFamily="2" charset="-122"/>
              </a:rPr>
              <a:t>修改完后，接着执行</a:t>
            </a:r>
            <a:r>
              <a:rPr lang="en-US" altLang="zh-CN" b="1" dirty="0">
                <a:latin typeface="Century Schoolbook" panose="02040604050505020304" pitchFamily="18" charset="0"/>
                <a:ea typeface="宋体" panose="02010600030101010101" pitchFamily="2" charset="-122"/>
              </a:rPr>
              <a:t>pwconv</a:t>
            </a:r>
            <a:r>
              <a:rPr lang="zh-CN" altLang="en-US" b="1" dirty="0">
                <a:latin typeface="Century Schoolbook" panose="02040604050505020304" pitchFamily="18" charset="0"/>
                <a:ea typeface="宋体" panose="02010600030101010101" pitchFamily="2" charset="-122"/>
              </a:rPr>
              <a:t>命令使文件</a:t>
            </a:r>
            <a:r>
              <a:rPr lang="en-US" altLang="zh-CN" b="1" dirty="0">
                <a:latin typeface="Century Schoolbook" panose="02040604050505020304" pitchFamily="18" charset="0"/>
                <a:ea typeface="宋体" panose="02010600030101010101" pitchFamily="2" charset="-122"/>
              </a:rPr>
              <a:t>/etc/passwd</a:t>
            </a:r>
            <a:r>
              <a:rPr lang="zh-CN" altLang="en-US" b="1" dirty="0">
                <a:latin typeface="Century Schoolbook" panose="02040604050505020304" pitchFamily="18" charset="0"/>
                <a:ea typeface="宋体" panose="02010600030101010101" pitchFamily="2" charset="-122"/>
              </a:rPr>
              <a:t>和</a:t>
            </a:r>
            <a:r>
              <a:rPr lang="en-US" altLang="zh-CN" b="1" dirty="0">
                <a:latin typeface="Century Schoolbook" panose="02040604050505020304" pitchFamily="18" charset="0"/>
                <a:ea typeface="宋体" panose="02010600030101010101" pitchFamily="2" charset="-122"/>
              </a:rPr>
              <a:t>/etc/group</a:t>
            </a:r>
            <a:r>
              <a:rPr lang="zh-CN" altLang="en-US" b="1" dirty="0">
                <a:latin typeface="Century Schoolbook" panose="02040604050505020304" pitchFamily="18" charset="0"/>
                <a:ea typeface="宋体" panose="02010600030101010101" pitchFamily="2" charset="-122"/>
              </a:rPr>
              <a:t>两个文件同步，然后用</a:t>
            </a:r>
            <a:r>
              <a:rPr lang="en-US" altLang="zh-CN" b="1" dirty="0">
                <a:latin typeface="Century Schoolbook" panose="02040604050505020304" pitchFamily="18" charset="0"/>
                <a:ea typeface="宋体" panose="02010600030101010101" pitchFamily="2" charset="-122"/>
              </a:rPr>
              <a:t>finger</a:t>
            </a:r>
            <a:r>
              <a:rPr lang="zh-CN" altLang="en-US" b="1" dirty="0">
                <a:latin typeface="Century Schoolbook" panose="02040604050505020304" pitchFamily="18" charset="0"/>
                <a:ea typeface="宋体" panose="02010600030101010101" pitchFamily="2" charset="-122"/>
              </a:rPr>
              <a:t>命令来查看该用户信息，命令及结果显示如下：</a:t>
            </a:r>
            <a:endParaRPr lang="zh-CN" altLang="en-US" b="1" dirty="0">
              <a:latin typeface="Century Schoolbook" panose="02040604050505020304" pitchFamily="18" charset="0"/>
              <a:ea typeface="宋体" panose="02010600030101010101" pitchFamily="2" charset="-122"/>
            </a:endParaRPr>
          </a:p>
          <a:p>
            <a:pPr lvl="0" indent="446405">
              <a:buFont typeface="Wingdings" panose="05000000000000000000" pitchFamily="2" charset="2"/>
              <a:buNone/>
            </a:pPr>
            <a:r>
              <a:rPr lang="en-US" altLang="zh-CN" b="1" dirty="0">
                <a:latin typeface="Century Schoolbook" panose="02040604050505020304" pitchFamily="18" charset="0"/>
                <a:ea typeface="宋体" panose="02010600030101010101" pitchFamily="2" charset="-122"/>
              </a:rPr>
              <a:t>root@ubuntu:~# pwconv</a:t>
            </a:r>
            <a:endParaRPr lang="zh-CN" altLang="en-US" b="1" dirty="0">
              <a:latin typeface="Century Schoolbook" panose="02040604050505020304" pitchFamily="18" charset="0"/>
              <a:ea typeface="宋体" panose="02010600030101010101" pitchFamily="2" charset="-122"/>
            </a:endParaRPr>
          </a:p>
          <a:p>
            <a:pPr lvl="0" indent="446405">
              <a:buFont typeface="Wingdings" panose="05000000000000000000" pitchFamily="2" charset="2"/>
              <a:buNone/>
            </a:pPr>
            <a:r>
              <a:rPr lang="en-US" altLang="zh-CN" b="1" dirty="0">
                <a:latin typeface="Century Schoolbook" panose="02040604050505020304" pitchFamily="18" charset="0"/>
                <a:ea typeface="宋体" panose="02010600030101010101" pitchFamily="2" charset="-122"/>
              </a:rPr>
              <a:t>root@ubuntu:~# finger hcq</a:t>
            </a:r>
            <a:endParaRPr lang="zh-CN" altLang="en-US" b="1" dirty="0">
              <a:latin typeface="Century Schoolbook" panose="02040604050505020304" pitchFamily="18" charset="0"/>
              <a:ea typeface="宋体" panose="02010600030101010101" pitchFamily="2" charset="-122"/>
            </a:endParaRPr>
          </a:p>
          <a:p>
            <a:pPr lvl="0" indent="446405">
              <a:buFont typeface="Wingdings" panose="05000000000000000000" pitchFamily="2" charset="2"/>
              <a:buNone/>
            </a:pPr>
            <a:r>
              <a:rPr lang="en-US" altLang="zh-CN" b="1" dirty="0">
                <a:latin typeface="Century Schoolbook" panose="02040604050505020304" pitchFamily="18" charset="0"/>
                <a:ea typeface="宋体" panose="02010600030101010101" pitchFamily="2" charset="-122"/>
              </a:rPr>
              <a:t>Login: hcq            			Name: hancuiqing</a:t>
            </a:r>
            <a:endParaRPr lang="zh-CN" altLang="en-US" b="1" dirty="0">
              <a:latin typeface="Century Schoolbook" panose="02040604050505020304" pitchFamily="18" charset="0"/>
              <a:ea typeface="宋体" panose="02010600030101010101" pitchFamily="2" charset="-122"/>
            </a:endParaRPr>
          </a:p>
          <a:p>
            <a:pPr lvl="0" indent="446405">
              <a:buFont typeface="Wingdings" panose="05000000000000000000" pitchFamily="2" charset="2"/>
              <a:buNone/>
            </a:pPr>
            <a:r>
              <a:rPr lang="en-US" altLang="zh-CN" b="1" dirty="0">
                <a:latin typeface="Century Schoolbook" panose="02040604050505020304" pitchFamily="18" charset="0"/>
                <a:ea typeface="宋体" panose="02010600030101010101" pitchFamily="2" charset="-122"/>
              </a:rPr>
              <a:t>Directory: /home/hcq             		Shell: /bin/bash</a:t>
            </a:r>
            <a:endParaRPr lang="zh-CN" altLang="en-US" b="1" dirty="0">
              <a:latin typeface="Century Schoolbook" panose="02040604050505020304" pitchFamily="18" charset="0"/>
              <a:ea typeface="宋体" panose="02010600030101010101" pitchFamily="2" charset="-122"/>
            </a:endParaRPr>
          </a:p>
          <a:p>
            <a:pPr lvl="0" indent="446405">
              <a:buFont typeface="Wingdings" panose="05000000000000000000" pitchFamily="2" charset="2"/>
              <a:buNone/>
            </a:pPr>
            <a:r>
              <a:rPr lang="en-US" altLang="zh-CN" b="1" dirty="0">
                <a:latin typeface="Century Schoolbook" panose="02040604050505020304" pitchFamily="18" charset="0"/>
                <a:ea typeface="宋体" panose="02010600030101010101" pitchFamily="2" charset="-122"/>
              </a:rPr>
              <a:t>Office: 101</a:t>
            </a:r>
            <a:r>
              <a:rPr lang="zh-CN" altLang="en-US" b="1" dirty="0">
                <a:latin typeface="Century Schoolbook" panose="02040604050505020304" pitchFamily="18" charset="0"/>
                <a:ea typeface="宋体" panose="02010600030101010101" pitchFamily="2" charset="-122"/>
              </a:rPr>
              <a:t>室</a:t>
            </a:r>
            <a:r>
              <a:rPr lang="en-US" altLang="zh-CN" b="1" dirty="0">
                <a:latin typeface="Century Schoolbook" panose="02040604050505020304" pitchFamily="18" charset="0"/>
                <a:ea typeface="宋体" panose="02010600030101010101" pitchFamily="2" charset="-122"/>
              </a:rPr>
              <a:t>, 123-4567		Home Phone: 123-4568</a:t>
            </a:r>
            <a:endParaRPr lang="zh-CN" altLang="en-US" b="1" dirty="0">
              <a:latin typeface="Century Schoolbook" panose="02040604050505020304" pitchFamily="18" charset="0"/>
              <a:ea typeface="宋体" panose="02010600030101010101" pitchFamily="2" charset="-122"/>
            </a:endParaRPr>
          </a:p>
          <a:p>
            <a:pPr lvl="0" indent="446405">
              <a:buFont typeface="Wingdings" panose="05000000000000000000" pitchFamily="2" charset="2"/>
              <a:buNone/>
            </a:pPr>
            <a:r>
              <a:rPr lang="en-US" altLang="zh-CN" b="1" dirty="0">
                <a:latin typeface="Century Schoolbook" panose="02040604050505020304" pitchFamily="18" charset="0"/>
                <a:ea typeface="宋体" panose="02010600030101010101" pitchFamily="2" charset="-122"/>
              </a:rPr>
              <a:t>Never logged in.</a:t>
            </a:r>
            <a:endParaRPr lang="zh-CN" altLang="en-US" b="1" dirty="0">
              <a:latin typeface="Century Schoolbook" panose="02040604050505020304" pitchFamily="18" charset="0"/>
              <a:ea typeface="宋体" panose="02010600030101010101" pitchFamily="2" charset="-122"/>
            </a:endParaRPr>
          </a:p>
          <a:p>
            <a:pPr lvl="0" indent="446405">
              <a:buFont typeface="Wingdings" panose="05000000000000000000" pitchFamily="2" charset="2"/>
              <a:buNone/>
            </a:pPr>
            <a:r>
              <a:rPr lang="en-US" altLang="zh-CN" b="1" dirty="0">
                <a:latin typeface="Century Schoolbook" panose="02040604050505020304" pitchFamily="18" charset="0"/>
                <a:ea typeface="宋体" panose="02010600030101010101" pitchFamily="2" charset="-122"/>
              </a:rPr>
              <a:t>No mail.</a:t>
            </a:r>
            <a:endParaRPr lang="zh-CN" altLang="en-US" b="1" dirty="0">
              <a:latin typeface="Century Schoolbook" panose="02040604050505020304" pitchFamily="18" charset="0"/>
              <a:ea typeface="宋体" panose="02010600030101010101" pitchFamily="2" charset="-122"/>
            </a:endParaRPr>
          </a:p>
          <a:p>
            <a:pPr lvl="0" indent="446405">
              <a:buFont typeface="Wingdings" panose="05000000000000000000" pitchFamily="2" charset="2"/>
              <a:buNone/>
            </a:pPr>
            <a:r>
              <a:rPr lang="en-US" altLang="zh-CN" b="1" dirty="0">
                <a:latin typeface="Century Schoolbook" panose="02040604050505020304" pitchFamily="18" charset="0"/>
                <a:ea typeface="宋体" panose="02010600030101010101" pitchFamily="2" charset="-122"/>
              </a:rPr>
              <a:t>No Plan.</a:t>
            </a:r>
            <a:endParaRPr lang="zh-CN" altLang="en-US" b="1" dirty="0">
              <a:latin typeface="Century Schoolbook" panose="02040604050505020304" pitchFamily="18" charset="0"/>
              <a:ea typeface="宋体" panose="02010600030101010101" pitchFamily="2" charset="-122"/>
            </a:endParaRPr>
          </a:p>
          <a:p>
            <a:pPr lvl="0" indent="446405">
              <a:buFont typeface="Wingdings" panose="05000000000000000000" pitchFamily="2" charset="2"/>
              <a:buNone/>
            </a:pPr>
            <a:endParaRPr lang="zh-CN" altLang="en-US" dirty="0">
              <a:latin typeface="Century Schoolbook" panose="02040604050505020304" pitchFamily="18" charset="0"/>
              <a:ea typeface="宋体" panose="02010600030101010101" pitchFamily="2" charset="-122"/>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81" name="标题 1"/>
          <p:cNvSpPr>
            <a:spLocks noGrp="1"/>
          </p:cNvSpPr>
          <p:nvPr>
            <p:ph type="title"/>
          </p:nvPr>
        </p:nvSpPr>
        <p:spPr/>
        <p:txBody>
          <a:bodyPr wrap="square" lIns="91440" tIns="45720" rIns="91440" bIns="45720" anchor="ctr"/>
          <a:p>
            <a:pPr eaLnBrk="1" hangingPunct="1"/>
            <a:r>
              <a:rPr lang="zh-CN" altLang="en-US" i="0" dirty="0">
                <a:ea typeface="宋体" panose="02010600030101010101" pitchFamily="2" charset="-122"/>
              </a:rPr>
              <a:t>图形界面管理用户和用户组（自学）</a:t>
            </a:r>
            <a:endParaRPr lang="zh-CN" altLang="en-US" i="0" dirty="0">
              <a:ea typeface="宋体" panose="02010600030101010101" pitchFamily="2" charset="-122"/>
            </a:endParaRPr>
          </a:p>
        </p:txBody>
      </p:sp>
      <p:sp>
        <p:nvSpPr>
          <p:cNvPr id="71682" name="TextBox 2"/>
          <p:cNvSpPr txBox="1"/>
          <p:nvPr/>
        </p:nvSpPr>
        <p:spPr>
          <a:xfrm>
            <a:off x="428625" y="1428750"/>
            <a:ext cx="8286750" cy="1200150"/>
          </a:xfrm>
          <a:prstGeom prst="rect">
            <a:avLst/>
          </a:prstGeom>
          <a:noFill/>
          <a:ln w="9525">
            <a:noFill/>
          </a:ln>
        </p:spPr>
        <p:txBody>
          <a:bodyPr anchor="t">
            <a:spAutoFit/>
          </a:bodyPr>
          <a:p>
            <a:pPr lvl="0" indent="446405">
              <a:buFont typeface="Wingdings" panose="05000000000000000000" pitchFamily="2" charset="2"/>
              <a:buNone/>
            </a:pPr>
            <a:r>
              <a:rPr lang="zh-CN" altLang="en-US" dirty="0">
                <a:latin typeface="Century Schoolbook" panose="02040604050505020304" pitchFamily="18" charset="0"/>
                <a:ea typeface="宋体" panose="02010600030101010101" pitchFamily="2" charset="-122"/>
              </a:rPr>
              <a:t>管理员可以在图形界面下通过用户管理工具完成用户和用户组群的添加、修改和删除等操作。从桌面启动用户管理器，单击“系统”→“系统管理”→“用户和组”命令后，弹出“用户设置”对话框，如图所示。</a:t>
            </a:r>
            <a:endParaRPr lang="zh-CN" altLang="en-US" dirty="0">
              <a:latin typeface="Century Schoolbook" panose="02040604050505020304" pitchFamily="18" charset="0"/>
              <a:ea typeface="宋体" panose="02010600030101010101" pitchFamily="2" charset="-122"/>
            </a:endParaRPr>
          </a:p>
          <a:p>
            <a:pPr lvl="0" indent="446405">
              <a:buFont typeface="Wingdings" panose="05000000000000000000" pitchFamily="2" charset="2"/>
              <a:buNone/>
            </a:pPr>
            <a:endParaRPr lang="zh-CN" altLang="en-US" dirty="0">
              <a:latin typeface="Century Schoolbook" panose="02040604050505020304" pitchFamily="18" charset="0"/>
              <a:ea typeface="宋体" panose="02010600030101010101" pitchFamily="2" charset="-122"/>
            </a:endParaRPr>
          </a:p>
        </p:txBody>
      </p:sp>
      <p:pic>
        <p:nvPicPr>
          <p:cNvPr id="1026" name="Picture 2"/>
          <p:cNvPicPr>
            <a:picLocks noChangeAspect="1" noChangeArrowheads="1"/>
          </p:cNvPicPr>
          <p:nvPr/>
        </p:nvPicPr>
        <p:blipFill>
          <a:blip r:embed="rId1"/>
          <a:srcRect/>
          <a:stretch>
            <a:fillRect/>
          </a:stretch>
        </p:blipFill>
        <p:spPr bwMode="auto">
          <a:xfrm>
            <a:off x="1785938" y="2428875"/>
            <a:ext cx="5572125" cy="2786063"/>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2705" name="TextBox 2"/>
          <p:cNvSpPr txBox="1"/>
          <p:nvPr/>
        </p:nvSpPr>
        <p:spPr>
          <a:xfrm>
            <a:off x="571500" y="1428750"/>
            <a:ext cx="7929563" cy="1200150"/>
          </a:xfrm>
          <a:prstGeom prst="rect">
            <a:avLst/>
          </a:prstGeom>
          <a:noFill/>
          <a:ln w="9525">
            <a:noFill/>
          </a:ln>
        </p:spPr>
        <p:txBody>
          <a:bodyPr anchor="t">
            <a:spAutoFit/>
          </a:bodyPr>
          <a:p>
            <a:pPr lvl="0" indent="446405">
              <a:buFont typeface="Wingdings" panose="05000000000000000000" pitchFamily="2" charset="2"/>
              <a:buNone/>
            </a:pPr>
            <a:r>
              <a:rPr lang="zh-CN" altLang="en-US" dirty="0">
                <a:latin typeface="Century Schoolbook" panose="02040604050505020304" pitchFamily="18" charset="0"/>
                <a:ea typeface="宋体" panose="02010600030101010101" pitchFamily="2" charset="-122"/>
              </a:rPr>
              <a:t>在打开“用户设置”对话框时，用户会发现这几个功能按钮都处于灰色不可用状态，此时用户需要单击解锁按钮“点击以进行变更”来输入密码，如图所示。</a:t>
            </a:r>
            <a:endParaRPr lang="zh-CN" altLang="en-US" dirty="0">
              <a:latin typeface="Century Schoolbook" panose="02040604050505020304" pitchFamily="18" charset="0"/>
              <a:ea typeface="宋体" panose="02010600030101010101" pitchFamily="2" charset="-122"/>
            </a:endParaRPr>
          </a:p>
          <a:p>
            <a:pPr lvl="0" indent="446405">
              <a:buFont typeface="Wingdings" panose="05000000000000000000" pitchFamily="2" charset="2"/>
              <a:buNone/>
            </a:pPr>
            <a:endParaRPr lang="zh-CN" altLang="en-US" dirty="0">
              <a:latin typeface="Century Schoolbook" panose="02040604050505020304" pitchFamily="18" charset="0"/>
              <a:ea typeface="宋体" panose="02010600030101010101" pitchFamily="2" charset="-122"/>
            </a:endParaRPr>
          </a:p>
        </p:txBody>
      </p:sp>
      <p:pic>
        <p:nvPicPr>
          <p:cNvPr id="2050" name="Picture 2"/>
          <p:cNvPicPr>
            <a:picLocks noChangeAspect="1" noChangeArrowheads="1"/>
          </p:cNvPicPr>
          <p:nvPr/>
        </p:nvPicPr>
        <p:blipFill>
          <a:blip r:embed="rId1"/>
          <a:srcRect/>
          <a:stretch>
            <a:fillRect/>
          </a:stretch>
        </p:blipFill>
        <p:spPr bwMode="auto">
          <a:xfrm>
            <a:off x="1500188" y="2428875"/>
            <a:ext cx="5956300" cy="2428875"/>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Box 1"/>
          <p:cNvSpPr txBox="1"/>
          <p:nvPr/>
        </p:nvSpPr>
        <p:spPr>
          <a:xfrm>
            <a:off x="1573213" y="1373188"/>
            <a:ext cx="6527800" cy="400050"/>
          </a:xfrm>
          <a:prstGeom prst="rect">
            <a:avLst/>
          </a:prstGeom>
          <a:solidFill>
            <a:schemeClr val="bg1"/>
          </a:solidFill>
          <a:ln>
            <a:solidFill>
              <a:schemeClr val="bg1">
                <a:lumMod val="75000"/>
              </a:schemeClr>
            </a:solidFill>
          </a:ln>
          <a:effectLst>
            <a:outerShdw blurRad="50800" dist="38100" dir="2700000" algn="tl" rotWithShape="0">
              <a:prstClr val="black">
                <a:alpha val="40000"/>
              </a:prstClr>
            </a:outerShdw>
          </a:effec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0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多用户系统：多个人可以同时登录并使用的计算机系统</a:t>
            </a:r>
            <a:endParaRPr kumimoji="0" lang="zh-CN" altLang="en-US" sz="20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p:txBody>
      </p:sp>
      <p:grpSp>
        <p:nvGrpSpPr>
          <p:cNvPr id="28922" name="Group 250"/>
          <p:cNvGrpSpPr/>
          <p:nvPr/>
        </p:nvGrpSpPr>
        <p:grpSpPr>
          <a:xfrm>
            <a:off x="1763713" y="3532188"/>
            <a:ext cx="1474787" cy="1841500"/>
            <a:chOff x="1199" y="2225"/>
            <a:chExt cx="847" cy="1160"/>
          </a:xfrm>
        </p:grpSpPr>
        <p:sp>
          <p:nvSpPr>
            <p:cNvPr id="20483" name="Text Box 251"/>
            <p:cNvSpPr txBox="1"/>
            <p:nvPr/>
          </p:nvSpPr>
          <p:spPr>
            <a:xfrm>
              <a:off x="1688" y="2324"/>
              <a:ext cx="358" cy="223"/>
            </a:xfrm>
            <a:prstGeom prst="rect">
              <a:avLst/>
            </a:prstGeom>
            <a:noFill/>
            <a:ln w="9525">
              <a:noFill/>
            </a:ln>
          </p:spPr>
          <p:txBody>
            <a:bodyPr wrap="none" lIns="79200" tIns="39600" rIns="79200" bIns="39600" anchor="t">
              <a:spAutoFit/>
            </a:bodyPr>
            <a:p>
              <a:pPr lvl="0" indent="0" defTabSz="802005">
                <a:spcBef>
                  <a:spcPct val="50000"/>
                </a:spcBef>
                <a:buFont typeface="Wingdings" panose="05000000000000000000" pitchFamily="2" charset="2"/>
                <a:buNone/>
              </a:pPr>
              <a:r>
                <a:rPr lang="en-US" altLang="zh-CN" b="1" dirty="0">
                  <a:latin typeface="宋体" panose="02010600030101010101" pitchFamily="2" charset="-122"/>
                  <a:ea typeface="宋体" panose="02010600030101010101" pitchFamily="2" charset="-122"/>
                </a:rPr>
                <a:t>dama</a:t>
              </a:r>
              <a:endParaRPr lang="en-US" altLang="zh-CN" b="1" dirty="0">
                <a:latin typeface="宋体" panose="02010600030101010101" pitchFamily="2" charset="-122"/>
                <a:ea typeface="宋体" panose="02010600030101010101" pitchFamily="2" charset="-122"/>
              </a:endParaRPr>
            </a:p>
          </p:txBody>
        </p:sp>
        <p:sp>
          <p:nvSpPr>
            <p:cNvPr id="20484" name="Text Box 252"/>
            <p:cNvSpPr txBox="1"/>
            <p:nvPr/>
          </p:nvSpPr>
          <p:spPr>
            <a:xfrm>
              <a:off x="1552" y="2460"/>
              <a:ext cx="357" cy="223"/>
            </a:xfrm>
            <a:prstGeom prst="rect">
              <a:avLst/>
            </a:prstGeom>
            <a:noFill/>
            <a:ln w="9525">
              <a:noFill/>
            </a:ln>
          </p:spPr>
          <p:txBody>
            <a:bodyPr wrap="none" lIns="79200" tIns="39600" rIns="79200" bIns="39600" anchor="t">
              <a:spAutoFit/>
            </a:bodyPr>
            <a:p>
              <a:pPr lvl="0" indent="0" defTabSz="802005">
                <a:spcBef>
                  <a:spcPct val="50000"/>
                </a:spcBef>
                <a:buFont typeface="Wingdings" panose="05000000000000000000" pitchFamily="2" charset="2"/>
                <a:buNone/>
              </a:pPr>
              <a:r>
                <a:rPr lang="en-US" altLang="zh-CN" b="1" dirty="0">
                  <a:latin typeface="宋体" panose="02010600030101010101" pitchFamily="2" charset="-122"/>
                  <a:ea typeface="宋体" panose="02010600030101010101" pitchFamily="2" charset="-122"/>
                </a:rPr>
                <a:t>lium</a:t>
              </a:r>
              <a:endParaRPr lang="en-US" altLang="zh-CN" b="1" dirty="0">
                <a:latin typeface="宋体" panose="02010600030101010101" pitchFamily="2" charset="-122"/>
                <a:ea typeface="宋体" panose="02010600030101010101" pitchFamily="2" charset="-122"/>
              </a:endParaRPr>
            </a:p>
          </p:txBody>
        </p:sp>
        <p:pic>
          <p:nvPicPr>
            <p:cNvPr id="20485" name="Picture 253"/>
            <p:cNvPicPr>
              <a:picLocks noChangeAspect="1"/>
            </p:cNvPicPr>
            <p:nvPr/>
          </p:nvPicPr>
          <p:blipFill>
            <a:blip r:embed="rId1"/>
            <a:stretch>
              <a:fillRect/>
            </a:stretch>
          </p:blipFill>
          <p:spPr>
            <a:xfrm>
              <a:off x="1557" y="2225"/>
              <a:ext cx="152" cy="368"/>
            </a:xfrm>
            <a:prstGeom prst="rect">
              <a:avLst/>
            </a:prstGeom>
            <a:noFill/>
            <a:ln w="9525">
              <a:noFill/>
            </a:ln>
          </p:spPr>
        </p:pic>
        <p:pic>
          <p:nvPicPr>
            <p:cNvPr id="20486" name="Picture 254"/>
            <p:cNvPicPr>
              <a:picLocks noChangeAspect="1"/>
            </p:cNvPicPr>
            <p:nvPr/>
          </p:nvPicPr>
          <p:blipFill>
            <a:blip r:embed="rId1"/>
            <a:stretch>
              <a:fillRect/>
            </a:stretch>
          </p:blipFill>
          <p:spPr>
            <a:xfrm>
              <a:off x="1466" y="2361"/>
              <a:ext cx="152" cy="368"/>
            </a:xfrm>
            <a:prstGeom prst="rect">
              <a:avLst/>
            </a:prstGeom>
            <a:noFill/>
            <a:ln w="9525">
              <a:noFill/>
            </a:ln>
          </p:spPr>
        </p:pic>
        <p:sp>
          <p:nvSpPr>
            <p:cNvPr id="20487" name="Text Box 255"/>
            <p:cNvSpPr txBox="1"/>
            <p:nvPr/>
          </p:nvSpPr>
          <p:spPr>
            <a:xfrm>
              <a:off x="1416" y="2597"/>
              <a:ext cx="420" cy="223"/>
            </a:xfrm>
            <a:prstGeom prst="rect">
              <a:avLst/>
            </a:prstGeom>
            <a:noFill/>
            <a:ln w="9525">
              <a:noFill/>
            </a:ln>
          </p:spPr>
          <p:txBody>
            <a:bodyPr lIns="79200" tIns="39600" rIns="79200" bIns="39600" anchor="t">
              <a:spAutoFit/>
            </a:bodyPr>
            <a:p>
              <a:pPr lvl="0" indent="0" defTabSz="802005">
                <a:spcBef>
                  <a:spcPct val="50000"/>
                </a:spcBef>
                <a:buFont typeface="Wingdings" panose="05000000000000000000" pitchFamily="2" charset="2"/>
                <a:buNone/>
              </a:pPr>
              <a:r>
                <a:rPr lang="en-US" altLang="zh-CN" b="1" dirty="0">
                  <a:latin typeface="宋体" panose="02010600030101010101" pitchFamily="2" charset="-122"/>
                  <a:ea typeface="宋体" panose="02010600030101010101" pitchFamily="2" charset="-122"/>
                </a:rPr>
                <a:t>mao1</a:t>
              </a:r>
              <a:endParaRPr lang="en-US" altLang="zh-CN" b="1" dirty="0">
                <a:latin typeface="宋体" panose="02010600030101010101" pitchFamily="2" charset="-122"/>
                <a:ea typeface="宋体" panose="02010600030101010101" pitchFamily="2" charset="-122"/>
              </a:endParaRPr>
            </a:p>
          </p:txBody>
        </p:sp>
        <p:pic>
          <p:nvPicPr>
            <p:cNvPr id="20488" name="Picture 256"/>
            <p:cNvPicPr>
              <a:picLocks noChangeAspect="1"/>
            </p:cNvPicPr>
            <p:nvPr/>
          </p:nvPicPr>
          <p:blipFill>
            <a:blip r:embed="rId1"/>
            <a:stretch>
              <a:fillRect/>
            </a:stretch>
          </p:blipFill>
          <p:spPr>
            <a:xfrm>
              <a:off x="1330" y="2498"/>
              <a:ext cx="152" cy="426"/>
            </a:xfrm>
            <a:prstGeom prst="rect">
              <a:avLst/>
            </a:prstGeom>
            <a:noFill/>
            <a:ln w="9525">
              <a:noFill/>
            </a:ln>
          </p:spPr>
        </p:pic>
        <p:sp>
          <p:nvSpPr>
            <p:cNvPr id="20489" name="Text Box 257"/>
            <p:cNvSpPr txBox="1"/>
            <p:nvPr/>
          </p:nvSpPr>
          <p:spPr>
            <a:xfrm>
              <a:off x="1285" y="3042"/>
              <a:ext cx="420" cy="223"/>
            </a:xfrm>
            <a:prstGeom prst="rect">
              <a:avLst/>
            </a:prstGeom>
            <a:noFill/>
            <a:ln w="9525">
              <a:noFill/>
            </a:ln>
          </p:spPr>
          <p:txBody>
            <a:bodyPr lIns="79200" tIns="39600" rIns="79200" bIns="39600" anchor="t">
              <a:spAutoFit/>
            </a:bodyPr>
            <a:p>
              <a:pPr lvl="0" indent="0" defTabSz="802005">
                <a:spcBef>
                  <a:spcPct val="50000"/>
                </a:spcBef>
                <a:buFont typeface="Wingdings" panose="05000000000000000000" pitchFamily="2" charset="2"/>
                <a:buNone/>
              </a:pPr>
              <a:r>
                <a:rPr lang="en-US" altLang="zh-CN" b="1" dirty="0">
                  <a:latin typeface="宋体" panose="02010600030101010101" pitchFamily="2" charset="-122"/>
                  <a:ea typeface="宋体" panose="02010600030101010101" pitchFamily="2" charset="-122"/>
                </a:rPr>
                <a:t>xiao</a:t>
              </a:r>
              <a:endParaRPr lang="en-US" altLang="zh-CN" b="1" dirty="0">
                <a:latin typeface="宋体" panose="02010600030101010101" pitchFamily="2" charset="-122"/>
                <a:ea typeface="宋体" panose="02010600030101010101" pitchFamily="2" charset="-122"/>
              </a:endParaRPr>
            </a:p>
          </p:txBody>
        </p:sp>
        <p:pic>
          <p:nvPicPr>
            <p:cNvPr id="20490" name="Picture 258"/>
            <p:cNvPicPr>
              <a:picLocks noChangeAspect="1"/>
            </p:cNvPicPr>
            <p:nvPr/>
          </p:nvPicPr>
          <p:blipFill>
            <a:blip r:embed="rId1"/>
            <a:stretch>
              <a:fillRect/>
            </a:stretch>
          </p:blipFill>
          <p:spPr>
            <a:xfrm>
              <a:off x="1199" y="2959"/>
              <a:ext cx="152" cy="426"/>
            </a:xfrm>
            <a:prstGeom prst="rect">
              <a:avLst/>
            </a:prstGeom>
            <a:noFill/>
            <a:ln w="9525">
              <a:noFill/>
            </a:ln>
          </p:spPr>
        </p:pic>
        <p:sp>
          <p:nvSpPr>
            <p:cNvPr id="20491" name="Line 259"/>
            <p:cNvSpPr/>
            <p:nvPr/>
          </p:nvSpPr>
          <p:spPr>
            <a:xfrm flipH="1">
              <a:off x="1466" y="2815"/>
              <a:ext cx="91" cy="227"/>
            </a:xfrm>
            <a:prstGeom prst="line">
              <a:avLst/>
            </a:prstGeom>
            <a:ln w="38100" cap="flat" cmpd="sng">
              <a:solidFill>
                <a:schemeClr val="tx1"/>
              </a:solidFill>
              <a:prstDash val="sysDot"/>
              <a:round/>
              <a:headEnd type="none" w="med" len="med"/>
              <a:tailEnd type="none" w="med" len="med"/>
            </a:ln>
          </p:spPr>
        </p:sp>
      </p:grpSp>
      <p:grpSp>
        <p:nvGrpSpPr>
          <p:cNvPr id="28932" name="Group 260"/>
          <p:cNvGrpSpPr/>
          <p:nvPr/>
        </p:nvGrpSpPr>
        <p:grpSpPr>
          <a:xfrm>
            <a:off x="7602538" y="812800"/>
            <a:ext cx="1073150" cy="3024188"/>
            <a:chOff x="4789" y="512"/>
            <a:chExt cx="643" cy="1905"/>
          </a:xfrm>
        </p:grpSpPr>
        <p:sp>
          <p:nvSpPr>
            <p:cNvPr id="20493" name="AutoShape 261"/>
            <p:cNvSpPr/>
            <p:nvPr/>
          </p:nvSpPr>
          <p:spPr>
            <a:xfrm rot="7649970">
              <a:off x="3898" y="1390"/>
              <a:ext cx="1905" cy="136"/>
            </a:xfrm>
            <a:prstGeom prst="rightArrow">
              <a:avLst>
                <a:gd name="adj1" fmla="val 50000"/>
                <a:gd name="adj2" fmla="val 349794"/>
              </a:avLst>
            </a:prstGeom>
            <a:solidFill>
              <a:srgbClr val="FF9FA1">
                <a:alpha val="14117"/>
              </a:srgbClr>
            </a:solidFill>
            <a:ln w="9525">
              <a:noFill/>
            </a:ln>
            <a:effectLst>
              <a:outerShdw dist="35921" dir="2699999" algn="ctr" rotWithShape="0">
                <a:srgbClr val="000000">
                  <a:alpha val="50000"/>
                </a:srgbClr>
              </a:outerShdw>
            </a:effectLst>
          </p:spPr>
          <p:txBody>
            <a:bodyPr lIns="79200" tIns="39600" rIns="79200" bIns="39600" anchor="ctr">
              <a:spAutoFit/>
            </a:bodyPr>
            <a:p>
              <a:pPr lvl="0" indent="0">
                <a:buFont typeface="Wingdings" panose="05000000000000000000" pitchFamily="2" charset="2"/>
                <a:buNone/>
              </a:pPr>
              <a:endParaRPr lang="zh-CN" altLang="en-US" dirty="0">
                <a:latin typeface="Arial" panose="020B0604020202020204" pitchFamily="34" charset="0"/>
                <a:ea typeface="宋体" panose="02010600030101010101" pitchFamily="2" charset="-122"/>
              </a:endParaRPr>
            </a:p>
          </p:txBody>
        </p:sp>
        <p:pic>
          <p:nvPicPr>
            <p:cNvPr id="20494" name="Picture 262"/>
            <p:cNvPicPr>
              <a:picLocks noChangeAspect="1"/>
            </p:cNvPicPr>
            <p:nvPr/>
          </p:nvPicPr>
          <p:blipFill>
            <a:blip r:embed="rId2"/>
            <a:stretch>
              <a:fillRect/>
            </a:stretch>
          </p:blipFill>
          <p:spPr>
            <a:xfrm>
              <a:off x="4876" y="1026"/>
              <a:ext cx="241" cy="567"/>
            </a:xfrm>
            <a:prstGeom prst="rect">
              <a:avLst/>
            </a:prstGeom>
            <a:noFill/>
            <a:ln w="9525">
              <a:noFill/>
            </a:ln>
          </p:spPr>
        </p:pic>
        <p:sp>
          <p:nvSpPr>
            <p:cNvPr id="20495" name="Text Box 263"/>
            <p:cNvSpPr txBox="1"/>
            <p:nvPr/>
          </p:nvSpPr>
          <p:spPr>
            <a:xfrm>
              <a:off x="5012" y="1344"/>
              <a:ext cx="420" cy="223"/>
            </a:xfrm>
            <a:prstGeom prst="rect">
              <a:avLst/>
            </a:prstGeom>
            <a:noFill/>
            <a:ln w="9525">
              <a:noFill/>
            </a:ln>
          </p:spPr>
          <p:txBody>
            <a:bodyPr lIns="79200" tIns="39600" rIns="79200" bIns="39600" anchor="t">
              <a:spAutoFit/>
            </a:bodyPr>
            <a:p>
              <a:pPr lvl="0" indent="0" defTabSz="802005">
                <a:spcBef>
                  <a:spcPct val="50000"/>
                </a:spcBef>
                <a:buFont typeface="Wingdings" panose="05000000000000000000" pitchFamily="2" charset="2"/>
                <a:buNone/>
              </a:pPr>
              <a:r>
                <a:rPr lang="en-US" altLang="zh-CN" b="1" dirty="0">
                  <a:latin typeface="宋体" panose="02010600030101010101" pitchFamily="2" charset="-122"/>
                  <a:ea typeface="宋体" panose="02010600030101010101" pitchFamily="2" charset="-122"/>
                </a:rPr>
                <a:t>mao1</a:t>
              </a:r>
              <a:endParaRPr lang="en-US" altLang="zh-CN" b="1" dirty="0">
                <a:latin typeface="宋体" panose="02010600030101010101" pitchFamily="2" charset="-122"/>
                <a:ea typeface="宋体" panose="02010600030101010101" pitchFamily="2" charset="-122"/>
              </a:endParaRPr>
            </a:p>
          </p:txBody>
        </p:sp>
      </p:grpSp>
      <p:sp>
        <p:nvSpPr>
          <p:cNvPr id="28936" name="AutoShape 264"/>
          <p:cNvSpPr/>
          <p:nvPr/>
        </p:nvSpPr>
        <p:spPr>
          <a:xfrm>
            <a:off x="4572000" y="2924175"/>
            <a:ext cx="720725" cy="217488"/>
          </a:xfrm>
          <a:prstGeom prst="irregularSeal1">
            <a:avLst/>
          </a:prstGeom>
          <a:solidFill>
            <a:srgbClr val="FF050B"/>
          </a:solidFill>
          <a:ln w="9525" cap="flat" cmpd="sng">
            <a:solidFill>
              <a:srgbClr val="FF050B"/>
            </a:solidFill>
            <a:prstDash val="solid"/>
            <a:miter/>
            <a:headEnd type="none" w="med" len="med"/>
            <a:tailEnd type="none" w="med" len="med"/>
          </a:ln>
        </p:spPr>
        <p:txBody>
          <a:bodyPr wrap="none" lIns="79200" tIns="39600" rIns="79200" bIns="39600" anchor="ctr">
            <a:spAutoFit/>
          </a:bodyPr>
          <a:p>
            <a:pPr lvl="0" indent="0">
              <a:buFont typeface="Wingdings" panose="05000000000000000000" pitchFamily="2" charset="2"/>
              <a:buNone/>
            </a:pPr>
            <a:endParaRPr lang="zh-CN" altLang="en-US" dirty="0">
              <a:latin typeface="Arial" panose="020B0604020202020204" pitchFamily="34" charset="0"/>
              <a:ea typeface="宋体" panose="02010600030101010101" pitchFamily="2" charset="-122"/>
            </a:endParaRPr>
          </a:p>
        </p:txBody>
      </p:sp>
      <p:grpSp>
        <p:nvGrpSpPr>
          <p:cNvPr id="28937" name="Group 265"/>
          <p:cNvGrpSpPr/>
          <p:nvPr/>
        </p:nvGrpSpPr>
        <p:grpSpPr>
          <a:xfrm>
            <a:off x="4716463" y="1268413"/>
            <a:ext cx="661987" cy="1800225"/>
            <a:chOff x="2971" y="799"/>
            <a:chExt cx="417" cy="1134"/>
          </a:xfrm>
        </p:grpSpPr>
        <p:sp>
          <p:nvSpPr>
            <p:cNvPr id="20498" name="Text Box 266"/>
            <p:cNvSpPr txBox="1"/>
            <p:nvPr/>
          </p:nvSpPr>
          <p:spPr>
            <a:xfrm>
              <a:off x="3140" y="1223"/>
              <a:ext cx="248" cy="225"/>
            </a:xfrm>
            <a:prstGeom prst="rect">
              <a:avLst/>
            </a:prstGeom>
            <a:noFill/>
            <a:ln w="9525">
              <a:noFill/>
            </a:ln>
          </p:spPr>
          <p:txBody>
            <a:bodyPr wrap="none" lIns="79200" tIns="39600" rIns="79200" bIns="39600" anchor="t">
              <a:spAutoFit/>
            </a:bodyPr>
            <a:p>
              <a:pPr lvl="0" indent="0" defTabSz="802005">
                <a:spcBef>
                  <a:spcPct val="50000"/>
                </a:spcBef>
                <a:buFont typeface="Wingdings" panose="05000000000000000000" pitchFamily="2" charset="2"/>
                <a:buNone/>
              </a:pPr>
              <a:r>
                <a:rPr lang="en-US" altLang="zh-CN" b="1" dirty="0">
                  <a:latin typeface="宋体" panose="02010600030101010101" pitchFamily="2" charset="-122"/>
                  <a:ea typeface="宋体" panose="02010600030101010101" pitchFamily="2" charset="-122"/>
                </a:rPr>
                <a:t>wl</a:t>
              </a:r>
              <a:endParaRPr lang="zh-CN" altLang="en-US" b="1" dirty="0">
                <a:latin typeface="宋体" panose="02010600030101010101" pitchFamily="2" charset="-122"/>
                <a:ea typeface="宋体" panose="02010600030101010101" pitchFamily="2" charset="-122"/>
              </a:endParaRPr>
            </a:p>
          </p:txBody>
        </p:sp>
        <p:sp>
          <p:nvSpPr>
            <p:cNvPr id="20499" name="AutoShape 267"/>
            <p:cNvSpPr/>
            <p:nvPr/>
          </p:nvSpPr>
          <p:spPr>
            <a:xfrm rot="5400000">
              <a:off x="2517" y="1298"/>
              <a:ext cx="1134" cy="136"/>
            </a:xfrm>
            <a:prstGeom prst="rightArrow">
              <a:avLst>
                <a:gd name="adj1" fmla="val 50000"/>
                <a:gd name="adj2" fmla="val 208224"/>
              </a:avLst>
            </a:prstGeom>
            <a:solidFill>
              <a:srgbClr val="FF9FA1">
                <a:alpha val="14117"/>
              </a:srgbClr>
            </a:solidFill>
            <a:ln w="9525">
              <a:noFill/>
            </a:ln>
            <a:effectLst>
              <a:outerShdw dist="35921" dir="2699999" algn="ctr" rotWithShape="0">
                <a:srgbClr val="000000">
                  <a:alpha val="50000"/>
                </a:srgbClr>
              </a:outerShdw>
            </a:effectLst>
          </p:spPr>
          <p:txBody>
            <a:bodyPr lIns="79200" tIns="39600" rIns="79200" bIns="39600" anchor="ctr">
              <a:spAutoFit/>
            </a:bodyPr>
            <a:p>
              <a:pPr lvl="0" indent="0">
                <a:buFont typeface="Wingdings" panose="05000000000000000000" pitchFamily="2" charset="2"/>
                <a:buNone/>
              </a:pPr>
              <a:endParaRPr lang="zh-CN" altLang="en-US" dirty="0">
                <a:latin typeface="Arial" panose="020B0604020202020204" pitchFamily="34" charset="0"/>
                <a:ea typeface="宋体" panose="02010600030101010101" pitchFamily="2" charset="-122"/>
              </a:endParaRPr>
            </a:p>
          </p:txBody>
        </p:sp>
        <p:pic>
          <p:nvPicPr>
            <p:cNvPr id="20500" name="Picture 268"/>
            <p:cNvPicPr>
              <a:picLocks noChangeAspect="1"/>
            </p:cNvPicPr>
            <p:nvPr/>
          </p:nvPicPr>
          <p:blipFill>
            <a:blip r:embed="rId2"/>
            <a:stretch>
              <a:fillRect/>
            </a:stretch>
          </p:blipFill>
          <p:spPr>
            <a:xfrm>
              <a:off x="2971" y="1003"/>
              <a:ext cx="241" cy="567"/>
            </a:xfrm>
            <a:prstGeom prst="rect">
              <a:avLst/>
            </a:prstGeom>
            <a:noFill/>
            <a:ln w="9525">
              <a:noFill/>
            </a:ln>
          </p:spPr>
        </p:pic>
      </p:grpSp>
      <p:grpSp>
        <p:nvGrpSpPr>
          <p:cNvPr id="28948" name="Group 276"/>
          <p:cNvGrpSpPr/>
          <p:nvPr/>
        </p:nvGrpSpPr>
        <p:grpSpPr>
          <a:xfrm>
            <a:off x="990600" y="3070225"/>
            <a:ext cx="7200900" cy="3559175"/>
            <a:chOff x="612" y="1934"/>
            <a:chExt cx="4536" cy="2242"/>
          </a:xfrm>
        </p:grpSpPr>
        <p:sp>
          <p:nvSpPr>
            <p:cNvPr id="20502" name="Oval 248"/>
            <p:cNvSpPr/>
            <p:nvPr/>
          </p:nvSpPr>
          <p:spPr>
            <a:xfrm>
              <a:off x="612" y="1934"/>
              <a:ext cx="4536" cy="2242"/>
            </a:xfrm>
            <a:prstGeom prst="ellipse">
              <a:avLst/>
            </a:prstGeom>
            <a:solidFill>
              <a:schemeClr val="tx1">
                <a:alpha val="14117"/>
              </a:schemeClr>
            </a:solidFill>
            <a:ln w="9525" cap="flat" cmpd="sng">
              <a:solidFill>
                <a:schemeClr val="tx1"/>
              </a:solidFill>
              <a:prstDash val="solid"/>
              <a:round/>
              <a:headEnd type="none" w="med" len="med"/>
              <a:tailEnd type="none" w="med" len="med"/>
            </a:ln>
          </p:spPr>
          <p:txBody>
            <a:bodyPr lIns="79200" tIns="39600" rIns="79200" bIns="39600" anchor="ctr">
              <a:spAutoFit/>
            </a:bodyPr>
            <a:p>
              <a:pPr lvl="0" indent="0">
                <a:buFont typeface="Wingdings" panose="05000000000000000000" pitchFamily="2" charset="2"/>
                <a:buNone/>
              </a:pPr>
              <a:endParaRPr lang="zh-CN" altLang="en-US" dirty="0">
                <a:latin typeface="Arial" panose="020B0604020202020204" pitchFamily="34" charset="0"/>
                <a:ea typeface="宋体" panose="02010600030101010101" pitchFamily="2" charset="-122"/>
              </a:endParaRPr>
            </a:p>
          </p:txBody>
        </p:sp>
        <p:sp>
          <p:nvSpPr>
            <p:cNvPr id="20503" name="Text Box 249"/>
            <p:cNvSpPr txBox="1"/>
            <p:nvPr/>
          </p:nvSpPr>
          <p:spPr>
            <a:xfrm>
              <a:off x="2111" y="3586"/>
              <a:ext cx="1676" cy="396"/>
            </a:xfrm>
            <a:prstGeom prst="rect">
              <a:avLst/>
            </a:prstGeom>
            <a:noFill/>
            <a:ln w="9525">
              <a:noFill/>
            </a:ln>
          </p:spPr>
          <p:txBody>
            <a:bodyPr lIns="79200" tIns="39600" rIns="79200" bIns="39600" anchor="t">
              <a:spAutoFit/>
            </a:bodyPr>
            <a:p>
              <a:pPr lvl="0" indent="0" defTabSz="802005">
                <a:spcBef>
                  <a:spcPct val="50000"/>
                </a:spcBef>
                <a:buFont typeface="Wingdings" panose="05000000000000000000" pitchFamily="2" charset="2"/>
                <a:buNone/>
              </a:pPr>
              <a:r>
                <a:rPr lang="en-US" altLang="zh-CN" sz="3600" b="1" dirty="0">
                  <a:latin typeface="宋体" panose="02010600030101010101" pitchFamily="2" charset="-122"/>
                  <a:ea typeface="宋体" panose="02010600030101010101" pitchFamily="2" charset="-122"/>
                </a:rPr>
                <a:t>Linux</a:t>
              </a:r>
              <a:r>
                <a:rPr lang="zh-CN" altLang="en-US" sz="3600" b="1" dirty="0">
                  <a:latin typeface="宋体" panose="02010600030101010101" pitchFamily="2" charset="-122"/>
                  <a:ea typeface="宋体" panose="02010600030101010101" pitchFamily="2" charset="-122"/>
                </a:rPr>
                <a:t>系统</a:t>
              </a:r>
              <a:endParaRPr lang="zh-CN" altLang="en-US" sz="3600" b="1" dirty="0">
                <a:latin typeface="宋体" panose="02010600030101010101" pitchFamily="2" charset="-122"/>
                <a:ea typeface="宋体" panose="02010600030101010101" pitchFamily="2" charset="-122"/>
              </a:endParaRPr>
            </a:p>
          </p:txBody>
        </p:sp>
        <p:sp>
          <p:nvSpPr>
            <p:cNvPr id="20504" name="Text Box 269"/>
            <p:cNvSpPr txBox="1"/>
            <p:nvPr/>
          </p:nvSpPr>
          <p:spPr>
            <a:xfrm>
              <a:off x="2018" y="2329"/>
              <a:ext cx="771" cy="794"/>
            </a:xfrm>
            <a:prstGeom prst="rect">
              <a:avLst/>
            </a:prstGeom>
            <a:noFill/>
            <a:ln w="9525" cap="flat" cmpd="sng">
              <a:solidFill>
                <a:schemeClr val="tx1"/>
              </a:solidFill>
              <a:prstDash val="solid"/>
              <a:miter/>
              <a:headEnd type="none" w="med" len="med"/>
              <a:tailEnd type="none" w="med" len="med"/>
            </a:ln>
          </p:spPr>
          <p:txBody>
            <a:bodyPr lIns="79200" tIns="111600" rIns="79200" bIns="39600" anchor="t">
              <a:spAutoFit/>
            </a:bodyPr>
            <a:p>
              <a:pPr lvl="0" indent="0" defTabSz="802005">
                <a:lnSpc>
                  <a:spcPct val="40000"/>
                </a:lnSpc>
                <a:spcBef>
                  <a:spcPct val="50000"/>
                </a:spcBef>
                <a:buFont typeface="Wingdings" panose="05000000000000000000" pitchFamily="2" charset="2"/>
                <a:buNone/>
              </a:pPr>
              <a:r>
                <a:rPr lang="en-US" altLang="zh-CN" b="1" dirty="0">
                  <a:latin typeface="宋体" panose="02010600030101010101" pitchFamily="2" charset="-122"/>
                  <a:ea typeface="宋体" panose="02010600030101010101" pitchFamily="2" charset="-122"/>
                </a:rPr>
                <a:t>\etc</a:t>
              </a:r>
              <a:endParaRPr lang="en-US" altLang="zh-CN" b="1" dirty="0">
                <a:latin typeface="宋体" panose="02010600030101010101" pitchFamily="2" charset="-122"/>
                <a:ea typeface="宋体" panose="02010600030101010101" pitchFamily="2" charset="-122"/>
              </a:endParaRPr>
            </a:p>
            <a:p>
              <a:pPr lvl="0" indent="0" defTabSz="802005">
                <a:lnSpc>
                  <a:spcPct val="40000"/>
                </a:lnSpc>
                <a:spcBef>
                  <a:spcPct val="50000"/>
                </a:spcBef>
                <a:buFont typeface="Wingdings" panose="05000000000000000000" pitchFamily="2" charset="2"/>
                <a:buNone/>
              </a:pPr>
              <a:r>
                <a:rPr lang="en-US" altLang="zh-CN" b="1" dirty="0">
                  <a:latin typeface="宋体" panose="02010600030101010101" pitchFamily="2" charset="-122"/>
                  <a:ea typeface="宋体" panose="02010600030101010101" pitchFamily="2" charset="-122"/>
                </a:rPr>
                <a:t>\boot</a:t>
              </a:r>
              <a:endParaRPr lang="en-US" altLang="zh-CN" b="1" dirty="0">
                <a:latin typeface="宋体" panose="02010600030101010101" pitchFamily="2" charset="-122"/>
                <a:ea typeface="宋体" panose="02010600030101010101" pitchFamily="2" charset="-122"/>
              </a:endParaRPr>
            </a:p>
            <a:p>
              <a:pPr lvl="0" indent="0" defTabSz="802005">
                <a:lnSpc>
                  <a:spcPct val="40000"/>
                </a:lnSpc>
                <a:spcBef>
                  <a:spcPct val="50000"/>
                </a:spcBef>
                <a:buFont typeface="Wingdings" panose="05000000000000000000" pitchFamily="2" charset="2"/>
                <a:buNone/>
              </a:pPr>
              <a:r>
                <a:rPr lang="en-US" altLang="zh-CN" b="1" dirty="0">
                  <a:latin typeface="宋体" panose="02010600030101010101" pitchFamily="2" charset="-122"/>
                  <a:ea typeface="宋体" panose="02010600030101010101" pitchFamily="2" charset="-122"/>
                </a:rPr>
                <a:t>\home</a:t>
              </a:r>
              <a:endParaRPr lang="en-US" altLang="zh-CN" b="1" dirty="0">
                <a:latin typeface="宋体" panose="02010600030101010101" pitchFamily="2" charset="-122"/>
                <a:ea typeface="宋体" panose="02010600030101010101" pitchFamily="2" charset="-122"/>
              </a:endParaRPr>
            </a:p>
            <a:p>
              <a:pPr lvl="0" indent="0" defTabSz="802005">
                <a:lnSpc>
                  <a:spcPct val="40000"/>
                </a:lnSpc>
                <a:spcBef>
                  <a:spcPct val="50000"/>
                </a:spcBef>
                <a:buFont typeface="Wingdings" panose="05000000000000000000" pitchFamily="2" charset="2"/>
                <a:buNone/>
              </a:pPr>
              <a:r>
                <a:rPr lang="en-US" altLang="zh-CN" b="1" dirty="0">
                  <a:latin typeface="宋体" panose="02010600030101010101" pitchFamily="2" charset="-122"/>
                  <a:ea typeface="宋体" panose="02010600030101010101" pitchFamily="2" charset="-122"/>
                </a:rPr>
                <a:t>\bin</a:t>
              </a:r>
              <a:endParaRPr lang="en-US" altLang="zh-CN" b="1" dirty="0">
                <a:latin typeface="宋体" panose="02010600030101010101" pitchFamily="2" charset="-122"/>
                <a:ea typeface="宋体" panose="02010600030101010101" pitchFamily="2" charset="-122"/>
              </a:endParaRPr>
            </a:p>
            <a:p>
              <a:pPr lvl="0" indent="0" defTabSz="802005">
                <a:lnSpc>
                  <a:spcPct val="40000"/>
                </a:lnSpc>
                <a:spcBef>
                  <a:spcPct val="50000"/>
                </a:spcBef>
                <a:buFont typeface="Wingdings" panose="05000000000000000000" pitchFamily="2" charset="2"/>
                <a:buNone/>
              </a:pPr>
              <a:r>
                <a:rPr lang="en-US" altLang="zh-CN" b="1" dirty="0">
                  <a:latin typeface="宋体" panose="02010600030101010101" pitchFamily="2" charset="-122"/>
                  <a:ea typeface="宋体" panose="02010600030101010101" pitchFamily="2" charset="-122"/>
                </a:rPr>
                <a:t>……</a:t>
              </a:r>
              <a:endParaRPr lang="en-US" altLang="zh-CN" b="1" dirty="0">
                <a:latin typeface="宋体" panose="02010600030101010101" pitchFamily="2" charset="-122"/>
                <a:ea typeface="宋体" panose="02010600030101010101" pitchFamily="2" charset="-122"/>
              </a:endParaRPr>
            </a:p>
          </p:txBody>
        </p:sp>
      </p:grpSp>
      <p:sp>
        <p:nvSpPr>
          <p:cNvPr id="28942" name="Text Box 270"/>
          <p:cNvSpPr txBox="1"/>
          <p:nvPr/>
        </p:nvSpPr>
        <p:spPr>
          <a:xfrm>
            <a:off x="4459288" y="4435475"/>
            <a:ext cx="1697037" cy="1012825"/>
          </a:xfrm>
          <a:prstGeom prst="rect">
            <a:avLst/>
          </a:prstGeom>
          <a:solidFill>
            <a:schemeClr val="bg1">
              <a:alpha val="14117"/>
            </a:schemeClr>
          </a:solidFill>
          <a:ln w="9525" cap="flat" cmpd="sng">
            <a:solidFill>
              <a:schemeClr val="tx1"/>
            </a:solidFill>
            <a:prstDash val="solid"/>
            <a:miter/>
            <a:headEnd type="none" w="med" len="med"/>
            <a:tailEnd type="none" w="med" len="med"/>
          </a:ln>
        </p:spPr>
        <p:txBody>
          <a:bodyPr lIns="79200" tIns="111600" rIns="79200" bIns="39600" anchor="t">
            <a:spAutoFit/>
          </a:bodyPr>
          <a:p>
            <a:pPr lvl="0" indent="0" defTabSz="802005">
              <a:lnSpc>
                <a:spcPct val="40000"/>
              </a:lnSpc>
              <a:spcBef>
                <a:spcPct val="50000"/>
              </a:spcBef>
              <a:buFont typeface="Wingdings" panose="05000000000000000000" pitchFamily="2" charset="2"/>
              <a:buNone/>
            </a:pPr>
            <a:r>
              <a:rPr lang="en-US" altLang="zh-CN" b="1" dirty="0">
                <a:latin typeface="宋体" panose="02010600030101010101" pitchFamily="2" charset="-122"/>
                <a:ea typeface="宋体" panose="02010600030101010101" pitchFamily="2" charset="-122"/>
              </a:rPr>
              <a:t>1 init</a:t>
            </a:r>
            <a:endParaRPr lang="en-US" altLang="zh-CN" b="1" dirty="0">
              <a:latin typeface="宋体" panose="02010600030101010101" pitchFamily="2" charset="-122"/>
              <a:ea typeface="宋体" panose="02010600030101010101" pitchFamily="2" charset="-122"/>
            </a:endParaRPr>
          </a:p>
          <a:p>
            <a:pPr lvl="0" indent="0" defTabSz="802005">
              <a:lnSpc>
                <a:spcPct val="40000"/>
              </a:lnSpc>
              <a:spcBef>
                <a:spcPct val="50000"/>
              </a:spcBef>
              <a:buFont typeface="Wingdings" panose="05000000000000000000" pitchFamily="2" charset="2"/>
              <a:buNone/>
            </a:pPr>
            <a:r>
              <a:rPr lang="en-US" altLang="zh-CN" b="1" dirty="0">
                <a:latin typeface="宋体" panose="02010600030101010101" pitchFamily="2" charset="-122"/>
                <a:ea typeface="宋体" panose="02010600030101010101" pitchFamily="2" charset="-122"/>
              </a:rPr>
              <a:t>20 khelper</a:t>
            </a:r>
            <a:endParaRPr lang="en-US" altLang="zh-CN" b="1" dirty="0">
              <a:latin typeface="宋体" panose="02010600030101010101" pitchFamily="2" charset="-122"/>
              <a:ea typeface="宋体" panose="02010600030101010101" pitchFamily="2" charset="-122"/>
            </a:endParaRPr>
          </a:p>
          <a:p>
            <a:pPr lvl="0" indent="0" defTabSz="802005">
              <a:lnSpc>
                <a:spcPct val="40000"/>
              </a:lnSpc>
              <a:spcBef>
                <a:spcPct val="50000"/>
              </a:spcBef>
              <a:buFont typeface="Wingdings" panose="05000000000000000000" pitchFamily="2" charset="2"/>
              <a:buNone/>
            </a:pPr>
            <a:r>
              <a:rPr lang="en-US" altLang="zh-CN" b="1" dirty="0">
                <a:latin typeface="宋体" panose="02010600030101010101" pitchFamily="2" charset="-122"/>
                <a:ea typeface="宋体" panose="02010600030101010101" pitchFamily="2" charset="-122"/>
              </a:rPr>
              <a:t>650 sshd</a:t>
            </a:r>
            <a:endParaRPr lang="en-US" altLang="zh-CN" b="1" dirty="0">
              <a:latin typeface="宋体" panose="02010600030101010101" pitchFamily="2" charset="-122"/>
              <a:ea typeface="宋体" panose="02010600030101010101" pitchFamily="2" charset="-122"/>
            </a:endParaRPr>
          </a:p>
          <a:p>
            <a:pPr lvl="0" indent="0" defTabSz="802005">
              <a:lnSpc>
                <a:spcPct val="40000"/>
              </a:lnSpc>
              <a:spcBef>
                <a:spcPct val="50000"/>
              </a:spcBef>
              <a:buFont typeface="Wingdings" panose="05000000000000000000" pitchFamily="2" charset="2"/>
              <a:buNone/>
            </a:pPr>
            <a:r>
              <a:rPr lang="en-US" altLang="zh-CN" b="1" dirty="0">
                <a:latin typeface="宋体" panose="02010600030101010101" pitchFamily="2" charset="-122"/>
                <a:ea typeface="宋体" panose="02010600030101010101" pitchFamily="2" charset="-122"/>
              </a:rPr>
              <a:t>……</a:t>
            </a:r>
            <a:endParaRPr lang="en-US" altLang="zh-CN" b="1" dirty="0">
              <a:latin typeface="宋体" panose="02010600030101010101" pitchFamily="2" charset="-122"/>
              <a:ea typeface="宋体" panose="02010600030101010101" pitchFamily="2" charset="-122"/>
            </a:endParaRPr>
          </a:p>
        </p:txBody>
      </p:sp>
      <p:grpSp>
        <p:nvGrpSpPr>
          <p:cNvPr id="28943" name="Group 271"/>
          <p:cNvGrpSpPr/>
          <p:nvPr/>
        </p:nvGrpSpPr>
        <p:grpSpPr>
          <a:xfrm>
            <a:off x="5148263" y="3284538"/>
            <a:ext cx="2211387" cy="1892300"/>
            <a:chOff x="3004" y="2251"/>
            <a:chExt cx="1115" cy="1192"/>
          </a:xfrm>
        </p:grpSpPr>
        <p:pic>
          <p:nvPicPr>
            <p:cNvPr id="20507" name="Picture 272"/>
            <p:cNvPicPr>
              <a:picLocks noChangeAspect="1"/>
            </p:cNvPicPr>
            <p:nvPr/>
          </p:nvPicPr>
          <p:blipFill>
            <a:blip r:embed="rId2"/>
            <a:stretch>
              <a:fillRect/>
            </a:stretch>
          </p:blipFill>
          <p:spPr>
            <a:xfrm>
              <a:off x="3095" y="2251"/>
              <a:ext cx="241" cy="567"/>
            </a:xfrm>
            <a:prstGeom prst="rect">
              <a:avLst/>
            </a:prstGeom>
            <a:noFill/>
            <a:ln w="9525">
              <a:noFill/>
            </a:ln>
          </p:spPr>
        </p:pic>
        <p:sp>
          <p:nvSpPr>
            <p:cNvPr id="20508" name="Text Box 273"/>
            <p:cNvSpPr txBox="1"/>
            <p:nvPr/>
          </p:nvSpPr>
          <p:spPr>
            <a:xfrm>
              <a:off x="3004" y="2721"/>
              <a:ext cx="314" cy="223"/>
            </a:xfrm>
            <a:prstGeom prst="rect">
              <a:avLst/>
            </a:prstGeom>
            <a:noFill/>
            <a:ln w="9525">
              <a:noFill/>
            </a:ln>
          </p:spPr>
          <p:txBody>
            <a:bodyPr wrap="none" lIns="79200" tIns="39600" rIns="79200" bIns="39600" anchor="t">
              <a:spAutoFit/>
            </a:bodyPr>
            <a:p>
              <a:pPr lvl="0" indent="0" defTabSz="802005">
                <a:spcBef>
                  <a:spcPct val="50000"/>
                </a:spcBef>
                <a:buFont typeface="Wingdings" panose="05000000000000000000" pitchFamily="2" charset="2"/>
                <a:buNone/>
              </a:pPr>
              <a:r>
                <a:rPr lang="en-US" altLang="zh-CN" b="1" dirty="0">
                  <a:latin typeface="宋体" panose="02010600030101010101" pitchFamily="2" charset="-122"/>
                  <a:ea typeface="宋体" panose="02010600030101010101" pitchFamily="2" charset="-122"/>
                </a:rPr>
                <a:t>lium</a:t>
              </a:r>
              <a:endParaRPr lang="en-US" altLang="zh-CN" b="1" dirty="0">
                <a:latin typeface="宋体" panose="02010600030101010101" pitchFamily="2" charset="-122"/>
                <a:ea typeface="宋体" panose="02010600030101010101" pitchFamily="2" charset="-122"/>
              </a:endParaRPr>
            </a:p>
          </p:txBody>
        </p:sp>
        <p:pic>
          <p:nvPicPr>
            <p:cNvPr id="20509" name="Picture 274"/>
            <p:cNvPicPr>
              <a:picLocks noChangeAspect="1"/>
            </p:cNvPicPr>
            <p:nvPr/>
          </p:nvPicPr>
          <p:blipFill>
            <a:blip r:embed="rId2"/>
            <a:stretch>
              <a:fillRect/>
            </a:stretch>
          </p:blipFill>
          <p:spPr>
            <a:xfrm>
              <a:off x="3878" y="2750"/>
              <a:ext cx="241" cy="567"/>
            </a:xfrm>
            <a:prstGeom prst="rect">
              <a:avLst/>
            </a:prstGeom>
            <a:noFill/>
            <a:ln w="9525">
              <a:noFill/>
            </a:ln>
          </p:spPr>
        </p:pic>
        <p:sp>
          <p:nvSpPr>
            <p:cNvPr id="20510" name="Text Box 275"/>
            <p:cNvSpPr txBox="1"/>
            <p:nvPr/>
          </p:nvSpPr>
          <p:spPr>
            <a:xfrm>
              <a:off x="3787" y="3220"/>
              <a:ext cx="313" cy="223"/>
            </a:xfrm>
            <a:prstGeom prst="rect">
              <a:avLst/>
            </a:prstGeom>
            <a:noFill/>
            <a:ln w="9525">
              <a:noFill/>
            </a:ln>
          </p:spPr>
          <p:txBody>
            <a:bodyPr wrap="none" lIns="79200" tIns="39600" rIns="79200" bIns="39600" anchor="t">
              <a:spAutoFit/>
            </a:bodyPr>
            <a:p>
              <a:pPr lvl="0" indent="0" defTabSz="802005">
                <a:spcBef>
                  <a:spcPct val="50000"/>
                </a:spcBef>
                <a:buFont typeface="Wingdings" panose="05000000000000000000" pitchFamily="2" charset="2"/>
                <a:buNone/>
              </a:pPr>
              <a:r>
                <a:rPr lang="en-US" altLang="zh-CN" b="1" dirty="0">
                  <a:latin typeface="宋体" panose="02010600030101010101" pitchFamily="2" charset="-122"/>
                  <a:ea typeface="宋体" panose="02010600030101010101" pitchFamily="2" charset="-122"/>
                </a:rPr>
                <a:t>xiao</a:t>
              </a:r>
              <a:endParaRPr lang="en-US" altLang="zh-CN" b="1" dirty="0">
                <a:latin typeface="宋体" panose="02010600030101010101" pitchFamily="2" charset="-122"/>
                <a:ea typeface="宋体" panose="02010600030101010101" pitchFamily="2"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4" presetClass="path" presetSubtype="0" accel="50000" decel="50000" fill="hold" grpId="1" nodeType="clickEffect">
                                  <p:stCondLst>
                                    <p:cond delay="0"/>
                                  </p:stCondLst>
                                  <p:childTnLst>
                                    <p:animMotion origin="layout" path="M -3.05556E-6 4.06105E-6 L -3.05556E-6 -0.07586 " pathEditMode="relative" rAng="0" ptsTypes="AA">
                                      <p:cBhvr>
                                        <p:cTn id="6" dur="2000" fill="hold"/>
                                        <p:tgtEl>
                                          <p:spTgt spid="2"/>
                                        </p:tgtEl>
                                        <p:attrNameLst>
                                          <p:attrName>ppt_x</p:attrName>
                                          <p:attrName>ppt_y</p:attrName>
                                        </p:attrNameLst>
                                      </p:cBhvr>
                                      <p:rCtr x="0" y="-3800"/>
                                    </p:animMotion>
                                  </p:childTnLst>
                                </p:cTn>
                              </p:par>
                            </p:childTnLst>
                          </p:cTn>
                        </p:par>
                        <p:par>
                          <p:cTn id="7" fill="hold">
                            <p:stCondLst>
                              <p:cond delay="2000"/>
                            </p:stCondLst>
                            <p:childTnLst>
                              <p:par>
                                <p:cTn id="8" presetID="55" presetClass="entr" presetSubtype="0" fill="hold" nodeType="afterEffect">
                                  <p:stCondLst>
                                    <p:cond delay="0"/>
                                  </p:stCondLst>
                                  <p:childTnLst>
                                    <p:set>
                                      <p:cBhvr>
                                        <p:cTn id="9" dur="1" fill="hold">
                                          <p:stCondLst>
                                            <p:cond delay="0"/>
                                          </p:stCondLst>
                                        </p:cTn>
                                        <p:tgtEl>
                                          <p:spTgt spid="28948"/>
                                        </p:tgtEl>
                                        <p:attrNameLst>
                                          <p:attrName>style.visibility</p:attrName>
                                        </p:attrNameLst>
                                      </p:cBhvr>
                                      <p:to>
                                        <p:strVal val="visible"/>
                                      </p:to>
                                    </p:set>
                                    <p:anim calcmode="lin" valueType="num">
                                      <p:cBhvr>
                                        <p:cTn id="10" dur="1000" fill="hold"/>
                                        <p:tgtEl>
                                          <p:spTgt spid="28948"/>
                                        </p:tgtEl>
                                        <p:attrNameLst>
                                          <p:attrName>ppt_w</p:attrName>
                                        </p:attrNameLst>
                                      </p:cBhvr>
                                      <p:tavLst>
                                        <p:tav tm="0">
                                          <p:val>
                                            <p:strVal val="#ppt_w*0.70"/>
                                          </p:val>
                                        </p:tav>
                                        <p:tav tm="100000">
                                          <p:val>
                                            <p:strVal val="#ppt_w"/>
                                          </p:val>
                                        </p:tav>
                                      </p:tavLst>
                                    </p:anim>
                                    <p:anim calcmode="lin" valueType="num">
                                      <p:cBhvr>
                                        <p:cTn id="11" dur="1000" fill="hold"/>
                                        <p:tgtEl>
                                          <p:spTgt spid="28948"/>
                                        </p:tgtEl>
                                        <p:attrNameLst>
                                          <p:attrName>ppt_h</p:attrName>
                                        </p:attrNameLst>
                                      </p:cBhvr>
                                      <p:tavLst>
                                        <p:tav tm="0">
                                          <p:val>
                                            <p:strVal val="#ppt_h"/>
                                          </p:val>
                                        </p:tav>
                                        <p:tav tm="100000">
                                          <p:val>
                                            <p:strVal val="#ppt_h"/>
                                          </p:val>
                                        </p:tav>
                                      </p:tavLst>
                                    </p:anim>
                                    <p:animEffect transition="in" filter="fade">
                                      <p:cBhvr>
                                        <p:cTn id="12" dur="1000"/>
                                        <p:tgtEl>
                                          <p:spTgt spid="28948"/>
                                        </p:tgtEl>
                                      </p:cBhvr>
                                    </p:animEffect>
                                  </p:childTnLst>
                                </p:cTn>
                              </p:par>
                              <p:par>
                                <p:cTn id="13" presetID="4" presetClass="entr" presetSubtype="16" fill="hold" nodeType="withEffect">
                                  <p:stCondLst>
                                    <p:cond delay="0"/>
                                  </p:stCondLst>
                                  <p:childTnLst>
                                    <p:set>
                                      <p:cBhvr>
                                        <p:cTn id="14" dur="1" fill="hold">
                                          <p:stCondLst>
                                            <p:cond delay="0"/>
                                          </p:stCondLst>
                                        </p:cTn>
                                        <p:tgtEl>
                                          <p:spTgt spid="28922"/>
                                        </p:tgtEl>
                                        <p:attrNameLst>
                                          <p:attrName>style.visibility</p:attrName>
                                        </p:attrNameLst>
                                      </p:cBhvr>
                                      <p:to>
                                        <p:strVal val="visible"/>
                                      </p:to>
                                    </p:set>
                                    <p:animEffect transition="in" filter="box(in)">
                                      <p:cBhvr>
                                        <p:cTn id="15" dur="500"/>
                                        <p:tgtEl>
                                          <p:spTgt spid="28922"/>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28942"/>
                                        </p:tgtEl>
                                        <p:attrNameLst>
                                          <p:attrName>style.visibility</p:attrName>
                                        </p:attrNameLst>
                                      </p:cBhvr>
                                      <p:to>
                                        <p:strVal val="visible"/>
                                      </p:to>
                                    </p:set>
                                    <p:animEffect transition="in" filter="blinds(horizontal)">
                                      <p:cBhvr>
                                        <p:cTn id="20" dur="500"/>
                                        <p:tgtEl>
                                          <p:spTgt spid="28942"/>
                                        </p:tgtEl>
                                      </p:cBhvr>
                                    </p:animEffect>
                                  </p:childTnLst>
                                </p:cTn>
                              </p:par>
                            </p:childTnLst>
                          </p:cTn>
                        </p:par>
                      </p:childTnLst>
                    </p:cTn>
                  </p:par>
                  <p:par>
                    <p:cTn id="21" fill="hold">
                      <p:stCondLst>
                        <p:cond delay="indefinite"/>
                      </p:stCondLst>
                      <p:childTnLst>
                        <p:par>
                          <p:cTn id="22" fill="hold">
                            <p:stCondLst>
                              <p:cond delay="0"/>
                            </p:stCondLst>
                            <p:childTnLst>
                              <p:par>
                                <p:cTn id="23" presetID="8" presetClass="entr" presetSubtype="16" fill="hold" nodeType="clickEffect">
                                  <p:stCondLst>
                                    <p:cond delay="0"/>
                                  </p:stCondLst>
                                  <p:childTnLst>
                                    <p:set>
                                      <p:cBhvr>
                                        <p:cTn id="24" dur="1" fill="hold">
                                          <p:stCondLst>
                                            <p:cond delay="0"/>
                                          </p:stCondLst>
                                        </p:cTn>
                                        <p:tgtEl>
                                          <p:spTgt spid="28943"/>
                                        </p:tgtEl>
                                        <p:attrNameLst>
                                          <p:attrName>style.visibility</p:attrName>
                                        </p:attrNameLst>
                                      </p:cBhvr>
                                      <p:to>
                                        <p:strVal val="visible"/>
                                      </p:to>
                                    </p:set>
                                    <p:animEffect transition="in" filter="diamond(in)">
                                      <p:cBhvr>
                                        <p:cTn id="25" dur="2000"/>
                                        <p:tgtEl>
                                          <p:spTgt spid="28943"/>
                                        </p:tgtEl>
                                      </p:cBhvr>
                                    </p:animEffect>
                                  </p:childTnLst>
                                </p:cTn>
                              </p:par>
                            </p:childTnLst>
                          </p:cTn>
                        </p:par>
                      </p:childTnLst>
                    </p:cTn>
                  </p:par>
                  <p:par>
                    <p:cTn id="26" fill="hold">
                      <p:stCondLst>
                        <p:cond delay="indefinite"/>
                      </p:stCondLst>
                      <p:childTnLst>
                        <p:par>
                          <p:cTn id="27" fill="hold">
                            <p:stCondLst>
                              <p:cond delay="0"/>
                            </p:stCondLst>
                            <p:childTnLst>
                              <p:par>
                                <p:cTn id="28" presetID="5" presetClass="entr" presetSubtype="10" fill="hold" nodeType="clickEffect">
                                  <p:stCondLst>
                                    <p:cond delay="0"/>
                                  </p:stCondLst>
                                  <p:childTnLst>
                                    <p:set>
                                      <p:cBhvr>
                                        <p:cTn id="29" dur="1" fill="hold">
                                          <p:stCondLst>
                                            <p:cond delay="0"/>
                                          </p:stCondLst>
                                        </p:cTn>
                                        <p:tgtEl>
                                          <p:spTgt spid="28932"/>
                                        </p:tgtEl>
                                        <p:attrNameLst>
                                          <p:attrName>style.visibility</p:attrName>
                                        </p:attrNameLst>
                                      </p:cBhvr>
                                      <p:to>
                                        <p:strVal val="visible"/>
                                      </p:to>
                                    </p:set>
                                    <p:animEffect transition="in" filter="checkerboard(across)">
                                      <p:cBhvr>
                                        <p:cTn id="30" dur="500"/>
                                        <p:tgtEl>
                                          <p:spTgt spid="28932"/>
                                        </p:tgtEl>
                                      </p:cBhvr>
                                    </p:animEffect>
                                  </p:childTnLst>
                                </p:cTn>
                              </p:par>
                            </p:childTnLst>
                          </p:cTn>
                        </p:par>
                      </p:childTnLst>
                    </p:cTn>
                  </p:par>
                  <p:par>
                    <p:cTn id="31" fill="hold">
                      <p:stCondLst>
                        <p:cond delay="indefinite"/>
                      </p:stCondLst>
                      <p:childTnLst>
                        <p:par>
                          <p:cTn id="32" fill="hold">
                            <p:stCondLst>
                              <p:cond delay="0"/>
                            </p:stCondLst>
                            <p:childTnLst>
                              <p:par>
                                <p:cTn id="33" presetID="2" presetClass="entr" presetSubtype="1" fill="hold" nodeType="clickEffect">
                                  <p:stCondLst>
                                    <p:cond delay="0"/>
                                  </p:stCondLst>
                                  <p:childTnLst>
                                    <p:set>
                                      <p:cBhvr>
                                        <p:cTn id="34" dur="1" fill="hold">
                                          <p:stCondLst>
                                            <p:cond delay="0"/>
                                          </p:stCondLst>
                                        </p:cTn>
                                        <p:tgtEl>
                                          <p:spTgt spid="28937"/>
                                        </p:tgtEl>
                                        <p:attrNameLst>
                                          <p:attrName>style.visibility</p:attrName>
                                        </p:attrNameLst>
                                      </p:cBhvr>
                                      <p:to>
                                        <p:strVal val="visible"/>
                                      </p:to>
                                    </p:set>
                                    <p:anim calcmode="lin" valueType="num">
                                      <p:cBhvr additive="base">
                                        <p:cTn id="35" dur="500" fill="hold"/>
                                        <p:tgtEl>
                                          <p:spTgt spid="28937"/>
                                        </p:tgtEl>
                                        <p:attrNameLst>
                                          <p:attrName>ppt_x</p:attrName>
                                        </p:attrNameLst>
                                      </p:cBhvr>
                                      <p:tavLst>
                                        <p:tav tm="0">
                                          <p:val>
                                            <p:strVal val="#ppt_x"/>
                                          </p:val>
                                        </p:tav>
                                        <p:tav tm="100000">
                                          <p:val>
                                            <p:strVal val="#ppt_x"/>
                                          </p:val>
                                        </p:tav>
                                      </p:tavLst>
                                    </p:anim>
                                    <p:anim calcmode="lin" valueType="num">
                                      <p:cBhvr additive="base">
                                        <p:cTn id="36" dur="500" fill="hold"/>
                                        <p:tgtEl>
                                          <p:spTgt spid="28937"/>
                                        </p:tgtEl>
                                        <p:attrNameLst>
                                          <p:attrName>ppt_y</p:attrName>
                                        </p:attrNameLst>
                                      </p:cBhvr>
                                      <p:tavLst>
                                        <p:tav tm="0">
                                          <p:val>
                                            <p:strVal val="0-#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34" presetClass="entr" presetSubtype="0" fill="hold" grpId="0" nodeType="clickEffect">
                                  <p:stCondLst>
                                    <p:cond delay="0"/>
                                  </p:stCondLst>
                                  <p:childTnLst>
                                    <p:set>
                                      <p:cBhvr>
                                        <p:cTn id="40" dur="1" fill="hold">
                                          <p:stCondLst>
                                            <p:cond delay="0"/>
                                          </p:stCondLst>
                                        </p:cTn>
                                        <p:tgtEl>
                                          <p:spTgt spid="28936"/>
                                        </p:tgtEl>
                                        <p:attrNameLst>
                                          <p:attrName>style.visibility</p:attrName>
                                        </p:attrNameLst>
                                      </p:cBhvr>
                                      <p:to>
                                        <p:strVal val="visible"/>
                                      </p:to>
                                    </p:set>
                                    <p:anim from="(-#ppt_w/2)" to="(#ppt_x)" calcmode="lin" valueType="num">
                                      <p:cBhvr>
                                        <p:cTn id="41" dur="600" fill="hold">
                                          <p:stCondLst>
                                            <p:cond delay="0"/>
                                          </p:stCondLst>
                                        </p:cTn>
                                        <p:tgtEl>
                                          <p:spTgt spid="28936"/>
                                        </p:tgtEl>
                                        <p:attrNameLst>
                                          <p:attrName>ppt_x</p:attrName>
                                        </p:attrNameLst>
                                      </p:cBhvr>
                                    </p:anim>
                                    <p:anim from="0" to="-1.0" calcmode="lin" valueType="num">
                                      <p:cBhvr>
                                        <p:cTn id="42" dur="200" decel="50000" autoRev="1" fill="hold">
                                          <p:stCondLst>
                                            <p:cond delay="600"/>
                                          </p:stCondLst>
                                        </p:cTn>
                                        <p:tgtEl>
                                          <p:spTgt spid="28936"/>
                                        </p:tgtEl>
                                        <p:attrNameLst>
                                          <p:attrName>xshear</p:attrName>
                                        </p:attrNameLst>
                                      </p:cBhvr>
                                    </p:anim>
                                    <p:animScale>
                                      <p:cBhvr>
                                        <p:cTn id="43" dur="200" decel="100000" autoRev="1" fill="hold">
                                          <p:stCondLst>
                                            <p:cond delay="600"/>
                                          </p:stCondLst>
                                        </p:cTn>
                                        <p:tgtEl>
                                          <p:spTgt spid="28936"/>
                                        </p:tgtEl>
                                      </p:cBhvr>
                                      <p:from x="100000" y="100000"/>
                                      <p:to x="80000" y="100000"/>
                                    </p:animScale>
                                    <p:anim by="(#ppt_h/3+#ppt_w*0.1)" calcmode="lin" valueType="num">
                                      <p:cBhvr additive="sum">
                                        <p:cTn id="44" dur="200" decel="100000" autoRev="1" fill="hold">
                                          <p:stCondLst>
                                            <p:cond delay="600"/>
                                          </p:stCondLst>
                                        </p:cTn>
                                        <p:tgtEl>
                                          <p:spTgt spid="28936"/>
                                        </p:tgtEl>
                                        <p:attrNameLst>
                                          <p:attrName>ppt_x</p:attrName>
                                        </p:attrNameLst>
                                      </p:cBhvr>
                                    </p:anim>
                                  </p:childTnLst>
                                </p:cTn>
                              </p:par>
                            </p:childTnLst>
                          </p:cTn>
                        </p:par>
                      </p:childTnLst>
                    </p:cTn>
                  </p:par>
                  <p:par>
                    <p:cTn id="45" fill="hold">
                      <p:stCondLst>
                        <p:cond delay="indefinite"/>
                      </p:stCondLst>
                      <p:childTnLst>
                        <p:par>
                          <p:cTn id="46" fill="hold">
                            <p:stCondLst>
                              <p:cond delay="0"/>
                            </p:stCondLst>
                            <p:childTnLst>
                              <p:par>
                                <p:cTn id="47" presetID="55" presetClass="exit" presetSubtype="0" fill="hold" nodeType="clickEffect">
                                  <p:stCondLst>
                                    <p:cond delay="0"/>
                                  </p:stCondLst>
                                  <p:childTnLst>
                                    <p:anim calcmode="lin" valueType="num">
                                      <p:cBhvr>
                                        <p:cTn id="48" dur="1000"/>
                                        <p:tgtEl>
                                          <p:spTgt spid="28922"/>
                                        </p:tgtEl>
                                        <p:attrNameLst>
                                          <p:attrName>ppt_w</p:attrName>
                                        </p:attrNameLst>
                                      </p:cBhvr>
                                      <p:tavLst>
                                        <p:tav tm="0">
                                          <p:val>
                                            <p:strVal val="ppt_w"/>
                                          </p:val>
                                        </p:tav>
                                        <p:tav tm="100000">
                                          <p:val>
                                            <p:strVal val="ppt_w*0.70"/>
                                          </p:val>
                                        </p:tav>
                                      </p:tavLst>
                                    </p:anim>
                                    <p:anim calcmode="lin" valueType="num">
                                      <p:cBhvr>
                                        <p:cTn id="49" dur="1000"/>
                                        <p:tgtEl>
                                          <p:spTgt spid="28922"/>
                                        </p:tgtEl>
                                        <p:attrNameLst>
                                          <p:attrName>ppt_h</p:attrName>
                                        </p:attrNameLst>
                                      </p:cBhvr>
                                      <p:tavLst>
                                        <p:tav tm="0">
                                          <p:val>
                                            <p:strVal val="ppt_h"/>
                                          </p:val>
                                        </p:tav>
                                        <p:tav tm="100000">
                                          <p:val>
                                            <p:strVal val="ppt_h"/>
                                          </p:val>
                                        </p:tav>
                                      </p:tavLst>
                                    </p:anim>
                                    <p:animEffect transition="out" filter="fade">
                                      <p:cBhvr>
                                        <p:cTn id="50" dur="1000"/>
                                        <p:tgtEl>
                                          <p:spTgt spid="28922"/>
                                        </p:tgtEl>
                                      </p:cBhvr>
                                    </p:animEffect>
                                    <p:set>
                                      <p:cBhvr>
                                        <p:cTn id="51" dur="1" fill="hold">
                                          <p:stCondLst>
                                            <p:cond delay="999"/>
                                          </p:stCondLst>
                                        </p:cTn>
                                        <p:tgtEl>
                                          <p:spTgt spid="28922"/>
                                        </p:tgtEl>
                                        <p:attrNameLst>
                                          <p:attrName>style.visibility</p:attrName>
                                        </p:attrNameLst>
                                      </p:cBhvr>
                                      <p:to>
                                        <p:strVal val="hidden"/>
                                      </p:to>
                                    </p:set>
                                  </p:childTnLst>
                                </p:cTn>
                              </p:par>
                              <p:par>
                                <p:cTn id="52" presetID="55" presetClass="exit" presetSubtype="0" fill="hold" nodeType="withEffect">
                                  <p:stCondLst>
                                    <p:cond delay="0"/>
                                  </p:stCondLst>
                                  <p:childTnLst>
                                    <p:anim calcmode="lin" valueType="num">
                                      <p:cBhvr>
                                        <p:cTn id="53" dur="1000"/>
                                        <p:tgtEl>
                                          <p:spTgt spid="28932"/>
                                        </p:tgtEl>
                                        <p:attrNameLst>
                                          <p:attrName>ppt_w</p:attrName>
                                        </p:attrNameLst>
                                      </p:cBhvr>
                                      <p:tavLst>
                                        <p:tav tm="0">
                                          <p:val>
                                            <p:strVal val="ppt_w"/>
                                          </p:val>
                                        </p:tav>
                                        <p:tav tm="100000">
                                          <p:val>
                                            <p:strVal val="ppt_w*0.70"/>
                                          </p:val>
                                        </p:tav>
                                      </p:tavLst>
                                    </p:anim>
                                    <p:anim calcmode="lin" valueType="num">
                                      <p:cBhvr>
                                        <p:cTn id="54" dur="1000"/>
                                        <p:tgtEl>
                                          <p:spTgt spid="28932"/>
                                        </p:tgtEl>
                                        <p:attrNameLst>
                                          <p:attrName>ppt_h</p:attrName>
                                        </p:attrNameLst>
                                      </p:cBhvr>
                                      <p:tavLst>
                                        <p:tav tm="0">
                                          <p:val>
                                            <p:strVal val="ppt_h"/>
                                          </p:val>
                                        </p:tav>
                                        <p:tav tm="100000">
                                          <p:val>
                                            <p:strVal val="ppt_h"/>
                                          </p:val>
                                        </p:tav>
                                      </p:tavLst>
                                    </p:anim>
                                    <p:animEffect transition="out" filter="fade">
                                      <p:cBhvr>
                                        <p:cTn id="55" dur="1000"/>
                                        <p:tgtEl>
                                          <p:spTgt spid="28932"/>
                                        </p:tgtEl>
                                      </p:cBhvr>
                                    </p:animEffect>
                                    <p:set>
                                      <p:cBhvr>
                                        <p:cTn id="56" dur="1" fill="hold">
                                          <p:stCondLst>
                                            <p:cond delay="999"/>
                                          </p:stCondLst>
                                        </p:cTn>
                                        <p:tgtEl>
                                          <p:spTgt spid="28932"/>
                                        </p:tgtEl>
                                        <p:attrNameLst>
                                          <p:attrName>style.visibility</p:attrName>
                                        </p:attrNameLst>
                                      </p:cBhvr>
                                      <p:to>
                                        <p:strVal val="hidden"/>
                                      </p:to>
                                    </p:set>
                                  </p:childTnLst>
                                </p:cTn>
                              </p:par>
                              <p:par>
                                <p:cTn id="57" presetID="55" presetClass="exit" presetSubtype="0" fill="hold" grpId="1" nodeType="withEffect">
                                  <p:stCondLst>
                                    <p:cond delay="0"/>
                                  </p:stCondLst>
                                  <p:childTnLst>
                                    <p:anim calcmode="lin" valueType="num">
                                      <p:cBhvr>
                                        <p:cTn id="58" dur="1000"/>
                                        <p:tgtEl>
                                          <p:spTgt spid="28936"/>
                                        </p:tgtEl>
                                        <p:attrNameLst>
                                          <p:attrName>ppt_w</p:attrName>
                                        </p:attrNameLst>
                                      </p:cBhvr>
                                      <p:tavLst>
                                        <p:tav tm="0">
                                          <p:val>
                                            <p:strVal val="ppt_w"/>
                                          </p:val>
                                        </p:tav>
                                        <p:tav tm="100000">
                                          <p:val>
                                            <p:strVal val="ppt_w*0.70"/>
                                          </p:val>
                                        </p:tav>
                                      </p:tavLst>
                                    </p:anim>
                                    <p:anim calcmode="lin" valueType="num">
                                      <p:cBhvr>
                                        <p:cTn id="59" dur="1000"/>
                                        <p:tgtEl>
                                          <p:spTgt spid="28936"/>
                                        </p:tgtEl>
                                        <p:attrNameLst>
                                          <p:attrName>ppt_h</p:attrName>
                                        </p:attrNameLst>
                                      </p:cBhvr>
                                      <p:tavLst>
                                        <p:tav tm="0">
                                          <p:val>
                                            <p:strVal val="ppt_h"/>
                                          </p:val>
                                        </p:tav>
                                        <p:tav tm="100000">
                                          <p:val>
                                            <p:strVal val="ppt_h"/>
                                          </p:val>
                                        </p:tav>
                                      </p:tavLst>
                                    </p:anim>
                                    <p:animEffect transition="out" filter="fade">
                                      <p:cBhvr>
                                        <p:cTn id="60" dur="1000"/>
                                        <p:tgtEl>
                                          <p:spTgt spid="28936"/>
                                        </p:tgtEl>
                                      </p:cBhvr>
                                    </p:animEffect>
                                    <p:set>
                                      <p:cBhvr>
                                        <p:cTn id="61" dur="1" fill="hold">
                                          <p:stCondLst>
                                            <p:cond delay="999"/>
                                          </p:stCondLst>
                                        </p:cTn>
                                        <p:tgtEl>
                                          <p:spTgt spid="28936"/>
                                        </p:tgtEl>
                                        <p:attrNameLst>
                                          <p:attrName>style.visibility</p:attrName>
                                        </p:attrNameLst>
                                      </p:cBhvr>
                                      <p:to>
                                        <p:strVal val="hidden"/>
                                      </p:to>
                                    </p:set>
                                  </p:childTnLst>
                                </p:cTn>
                              </p:par>
                              <p:par>
                                <p:cTn id="62" presetID="55" presetClass="exit" presetSubtype="0" fill="hold" nodeType="withEffect">
                                  <p:stCondLst>
                                    <p:cond delay="0"/>
                                  </p:stCondLst>
                                  <p:childTnLst>
                                    <p:anim calcmode="lin" valueType="num">
                                      <p:cBhvr>
                                        <p:cTn id="63" dur="1000"/>
                                        <p:tgtEl>
                                          <p:spTgt spid="28937"/>
                                        </p:tgtEl>
                                        <p:attrNameLst>
                                          <p:attrName>ppt_w</p:attrName>
                                        </p:attrNameLst>
                                      </p:cBhvr>
                                      <p:tavLst>
                                        <p:tav tm="0">
                                          <p:val>
                                            <p:strVal val="ppt_w"/>
                                          </p:val>
                                        </p:tav>
                                        <p:tav tm="100000">
                                          <p:val>
                                            <p:strVal val="ppt_w*0.70"/>
                                          </p:val>
                                        </p:tav>
                                      </p:tavLst>
                                    </p:anim>
                                    <p:anim calcmode="lin" valueType="num">
                                      <p:cBhvr>
                                        <p:cTn id="64" dur="1000"/>
                                        <p:tgtEl>
                                          <p:spTgt spid="28937"/>
                                        </p:tgtEl>
                                        <p:attrNameLst>
                                          <p:attrName>ppt_h</p:attrName>
                                        </p:attrNameLst>
                                      </p:cBhvr>
                                      <p:tavLst>
                                        <p:tav tm="0">
                                          <p:val>
                                            <p:strVal val="ppt_h"/>
                                          </p:val>
                                        </p:tav>
                                        <p:tav tm="100000">
                                          <p:val>
                                            <p:strVal val="ppt_h"/>
                                          </p:val>
                                        </p:tav>
                                      </p:tavLst>
                                    </p:anim>
                                    <p:animEffect transition="out" filter="fade">
                                      <p:cBhvr>
                                        <p:cTn id="65" dur="1000"/>
                                        <p:tgtEl>
                                          <p:spTgt spid="28937"/>
                                        </p:tgtEl>
                                      </p:cBhvr>
                                    </p:animEffect>
                                    <p:set>
                                      <p:cBhvr>
                                        <p:cTn id="66" dur="1" fill="hold">
                                          <p:stCondLst>
                                            <p:cond delay="999"/>
                                          </p:stCondLst>
                                        </p:cTn>
                                        <p:tgtEl>
                                          <p:spTgt spid="28937"/>
                                        </p:tgtEl>
                                        <p:attrNameLst>
                                          <p:attrName>style.visibility</p:attrName>
                                        </p:attrNameLst>
                                      </p:cBhvr>
                                      <p:to>
                                        <p:strVal val="hidden"/>
                                      </p:to>
                                    </p:set>
                                  </p:childTnLst>
                                </p:cTn>
                              </p:par>
                            </p:childTnLst>
                          </p:cTn>
                        </p:par>
                        <p:par>
                          <p:cTn id="67" fill="hold">
                            <p:stCondLst>
                              <p:cond delay="1000"/>
                            </p:stCondLst>
                            <p:childTnLst>
                              <p:par>
                                <p:cTn id="68" presetID="55" presetClass="exit" presetSubtype="0" fill="hold" nodeType="afterEffect">
                                  <p:stCondLst>
                                    <p:cond delay="0"/>
                                  </p:stCondLst>
                                  <p:childTnLst>
                                    <p:anim calcmode="lin" valueType="num">
                                      <p:cBhvr>
                                        <p:cTn id="69" dur="1000"/>
                                        <p:tgtEl>
                                          <p:spTgt spid="28948"/>
                                        </p:tgtEl>
                                        <p:attrNameLst>
                                          <p:attrName>ppt_w</p:attrName>
                                        </p:attrNameLst>
                                      </p:cBhvr>
                                      <p:tavLst>
                                        <p:tav tm="0">
                                          <p:val>
                                            <p:strVal val="ppt_w"/>
                                          </p:val>
                                        </p:tav>
                                        <p:tav tm="100000">
                                          <p:val>
                                            <p:strVal val="ppt_w*0.70"/>
                                          </p:val>
                                        </p:tav>
                                      </p:tavLst>
                                    </p:anim>
                                    <p:anim calcmode="lin" valueType="num">
                                      <p:cBhvr>
                                        <p:cTn id="70" dur="1000"/>
                                        <p:tgtEl>
                                          <p:spTgt spid="28948"/>
                                        </p:tgtEl>
                                        <p:attrNameLst>
                                          <p:attrName>ppt_h</p:attrName>
                                        </p:attrNameLst>
                                      </p:cBhvr>
                                      <p:tavLst>
                                        <p:tav tm="0">
                                          <p:val>
                                            <p:strVal val="ppt_h"/>
                                          </p:val>
                                        </p:tav>
                                        <p:tav tm="100000">
                                          <p:val>
                                            <p:strVal val="ppt_h"/>
                                          </p:val>
                                        </p:tav>
                                      </p:tavLst>
                                    </p:anim>
                                    <p:animEffect transition="out" filter="fade">
                                      <p:cBhvr>
                                        <p:cTn id="71" dur="1000"/>
                                        <p:tgtEl>
                                          <p:spTgt spid="28948"/>
                                        </p:tgtEl>
                                      </p:cBhvr>
                                    </p:animEffect>
                                    <p:set>
                                      <p:cBhvr>
                                        <p:cTn id="72" dur="1" fill="hold">
                                          <p:stCondLst>
                                            <p:cond delay="999"/>
                                          </p:stCondLst>
                                        </p:cTn>
                                        <p:tgtEl>
                                          <p:spTgt spid="28948"/>
                                        </p:tgtEl>
                                        <p:attrNameLst>
                                          <p:attrName>style.visibility</p:attrName>
                                        </p:attrNameLst>
                                      </p:cBhvr>
                                      <p:to>
                                        <p:strVal val="hidden"/>
                                      </p:to>
                                    </p:set>
                                  </p:childTnLst>
                                </p:cTn>
                              </p:par>
                              <p:par>
                                <p:cTn id="73" presetID="55" presetClass="exit" presetSubtype="0" fill="hold" grpId="1" nodeType="withEffect">
                                  <p:stCondLst>
                                    <p:cond delay="0"/>
                                  </p:stCondLst>
                                  <p:childTnLst>
                                    <p:anim calcmode="lin" valueType="num">
                                      <p:cBhvr>
                                        <p:cTn id="74" dur="1000"/>
                                        <p:tgtEl>
                                          <p:spTgt spid="28942"/>
                                        </p:tgtEl>
                                        <p:attrNameLst>
                                          <p:attrName>ppt_w</p:attrName>
                                        </p:attrNameLst>
                                      </p:cBhvr>
                                      <p:tavLst>
                                        <p:tav tm="0">
                                          <p:val>
                                            <p:strVal val="ppt_w"/>
                                          </p:val>
                                        </p:tav>
                                        <p:tav tm="100000">
                                          <p:val>
                                            <p:strVal val="ppt_w*0.70"/>
                                          </p:val>
                                        </p:tav>
                                      </p:tavLst>
                                    </p:anim>
                                    <p:anim calcmode="lin" valueType="num">
                                      <p:cBhvr>
                                        <p:cTn id="75" dur="1000"/>
                                        <p:tgtEl>
                                          <p:spTgt spid="28942"/>
                                        </p:tgtEl>
                                        <p:attrNameLst>
                                          <p:attrName>ppt_h</p:attrName>
                                        </p:attrNameLst>
                                      </p:cBhvr>
                                      <p:tavLst>
                                        <p:tav tm="0">
                                          <p:val>
                                            <p:strVal val="ppt_h"/>
                                          </p:val>
                                        </p:tav>
                                        <p:tav tm="100000">
                                          <p:val>
                                            <p:strVal val="ppt_h"/>
                                          </p:val>
                                        </p:tav>
                                      </p:tavLst>
                                    </p:anim>
                                    <p:animEffect transition="out" filter="fade">
                                      <p:cBhvr>
                                        <p:cTn id="76" dur="1000"/>
                                        <p:tgtEl>
                                          <p:spTgt spid="28942"/>
                                        </p:tgtEl>
                                      </p:cBhvr>
                                    </p:animEffect>
                                    <p:set>
                                      <p:cBhvr>
                                        <p:cTn id="77" dur="1" fill="hold">
                                          <p:stCondLst>
                                            <p:cond delay="999"/>
                                          </p:stCondLst>
                                        </p:cTn>
                                        <p:tgtEl>
                                          <p:spTgt spid="28942"/>
                                        </p:tgtEl>
                                        <p:attrNameLst>
                                          <p:attrName>style.visibility</p:attrName>
                                        </p:attrNameLst>
                                      </p:cBhvr>
                                      <p:to>
                                        <p:strVal val="hidden"/>
                                      </p:to>
                                    </p:set>
                                  </p:childTnLst>
                                </p:cTn>
                              </p:par>
                              <p:par>
                                <p:cTn id="78" presetID="55" presetClass="exit" presetSubtype="0" fill="hold" nodeType="withEffect">
                                  <p:stCondLst>
                                    <p:cond delay="0"/>
                                  </p:stCondLst>
                                  <p:childTnLst>
                                    <p:anim calcmode="lin" valueType="num">
                                      <p:cBhvr>
                                        <p:cTn id="79" dur="1000"/>
                                        <p:tgtEl>
                                          <p:spTgt spid="28943"/>
                                        </p:tgtEl>
                                        <p:attrNameLst>
                                          <p:attrName>ppt_w</p:attrName>
                                        </p:attrNameLst>
                                      </p:cBhvr>
                                      <p:tavLst>
                                        <p:tav tm="0">
                                          <p:val>
                                            <p:strVal val="ppt_w"/>
                                          </p:val>
                                        </p:tav>
                                        <p:tav tm="100000">
                                          <p:val>
                                            <p:strVal val="ppt_w*0.70"/>
                                          </p:val>
                                        </p:tav>
                                      </p:tavLst>
                                    </p:anim>
                                    <p:anim calcmode="lin" valueType="num">
                                      <p:cBhvr>
                                        <p:cTn id="80" dur="1000"/>
                                        <p:tgtEl>
                                          <p:spTgt spid="28943"/>
                                        </p:tgtEl>
                                        <p:attrNameLst>
                                          <p:attrName>ppt_h</p:attrName>
                                        </p:attrNameLst>
                                      </p:cBhvr>
                                      <p:tavLst>
                                        <p:tav tm="0">
                                          <p:val>
                                            <p:strVal val="ppt_h"/>
                                          </p:val>
                                        </p:tav>
                                        <p:tav tm="100000">
                                          <p:val>
                                            <p:strVal val="ppt_h"/>
                                          </p:val>
                                        </p:tav>
                                      </p:tavLst>
                                    </p:anim>
                                    <p:animEffect transition="out" filter="fade">
                                      <p:cBhvr>
                                        <p:cTn id="81" dur="1000"/>
                                        <p:tgtEl>
                                          <p:spTgt spid="28943"/>
                                        </p:tgtEl>
                                      </p:cBhvr>
                                    </p:animEffect>
                                    <p:set>
                                      <p:cBhvr>
                                        <p:cTn id="82" dur="1" fill="hold">
                                          <p:stCondLst>
                                            <p:cond delay="999"/>
                                          </p:stCondLst>
                                        </p:cTn>
                                        <p:tgtEl>
                                          <p:spTgt spid="2894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1" animBg="1"/>
      <p:bldP spid="28936" grpId="0" animBg="1"/>
      <p:bldP spid="28936" grpId="1" animBg="1"/>
      <p:bldP spid="28942" grpId="0" animBg="1"/>
      <p:bldP spid="28942" grpId="1"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3729" name="TextBox 2"/>
          <p:cNvSpPr txBox="1"/>
          <p:nvPr/>
        </p:nvSpPr>
        <p:spPr>
          <a:xfrm>
            <a:off x="571500" y="1357313"/>
            <a:ext cx="7929563" cy="1754187"/>
          </a:xfrm>
          <a:prstGeom prst="rect">
            <a:avLst/>
          </a:prstGeom>
          <a:noFill/>
          <a:ln w="9525">
            <a:noFill/>
          </a:ln>
        </p:spPr>
        <p:txBody>
          <a:bodyPr anchor="t">
            <a:spAutoFit/>
          </a:bodyPr>
          <a:p>
            <a:pPr lvl="0" indent="446405">
              <a:buFont typeface="Wingdings" panose="05000000000000000000" pitchFamily="2" charset="2"/>
              <a:buBlip>
                <a:blip r:embed="rId1"/>
              </a:buBlip>
            </a:pPr>
            <a:r>
              <a:rPr lang="en-US" altLang="zh-CN" b="1" dirty="0">
                <a:latin typeface="Century Schoolbook" panose="02040604050505020304" pitchFamily="18" charset="0"/>
                <a:ea typeface="宋体" panose="02010600030101010101" pitchFamily="2" charset="-122"/>
              </a:rPr>
              <a:t>1</a:t>
            </a:r>
            <a:r>
              <a:rPr lang="zh-CN" altLang="en-US" b="1" dirty="0">
                <a:latin typeface="Century Schoolbook" panose="02040604050505020304" pitchFamily="18" charset="0"/>
                <a:ea typeface="宋体" panose="02010600030101010101" pitchFamily="2" charset="-122"/>
              </a:rPr>
              <a:t>．添加用户</a:t>
            </a:r>
            <a:endParaRPr lang="zh-CN" altLang="en-US" b="1" dirty="0">
              <a:latin typeface="Century Schoolbook" panose="02040604050505020304" pitchFamily="18" charset="0"/>
              <a:ea typeface="宋体" panose="02010600030101010101" pitchFamily="2" charset="-122"/>
            </a:endParaRPr>
          </a:p>
          <a:p>
            <a:pPr lvl="0" indent="446405">
              <a:buFont typeface="Wingdings" panose="05000000000000000000" pitchFamily="2" charset="2"/>
              <a:buNone/>
            </a:pPr>
            <a:r>
              <a:rPr lang="zh-CN" altLang="en-US" dirty="0">
                <a:latin typeface="Century Schoolbook" panose="02040604050505020304" pitchFamily="18" charset="0"/>
                <a:ea typeface="宋体" panose="02010600030101010101" pitchFamily="2" charset="-122"/>
              </a:rPr>
              <a:t>在“用户设置”对话框中，单击“添加用户”按钮，弹出“新建用户账户”对话框，如图所示。这里设置用户建立新“用户名” ，“真实姓名” ，“配置文件”选择“</a:t>
            </a:r>
            <a:r>
              <a:rPr lang="en-US" altLang="zh-CN" dirty="0">
                <a:latin typeface="Century Schoolbook" panose="02040604050505020304" pitchFamily="18" charset="0"/>
                <a:ea typeface="宋体" panose="02010600030101010101" pitchFamily="2" charset="-122"/>
              </a:rPr>
              <a:t>Desktop user</a:t>
            </a:r>
            <a:r>
              <a:rPr lang="zh-CN" altLang="en-US" dirty="0">
                <a:latin typeface="Century Schoolbook" panose="02040604050505020304" pitchFamily="18" charset="0"/>
                <a:ea typeface="宋体" panose="02010600030101010101" pitchFamily="2" charset="-122"/>
              </a:rPr>
              <a:t>”，如果想设定密码，密码最少为</a:t>
            </a:r>
            <a:r>
              <a:rPr lang="en-US" altLang="zh-CN" dirty="0">
                <a:latin typeface="Century Schoolbook" panose="02040604050505020304" pitchFamily="18" charset="0"/>
                <a:ea typeface="宋体" panose="02010600030101010101" pitchFamily="2" charset="-122"/>
              </a:rPr>
              <a:t>6</a:t>
            </a:r>
            <a:r>
              <a:rPr lang="zh-CN" altLang="en-US" dirty="0">
                <a:latin typeface="Century Schoolbook" panose="02040604050505020304" pitchFamily="18" charset="0"/>
                <a:ea typeface="宋体" panose="02010600030101010101" pitchFamily="2" charset="-122"/>
              </a:rPr>
              <a:t>位数，在这里选择“手动设定密码”，然后单击“确定”按钮，如图所示。</a:t>
            </a:r>
            <a:endParaRPr lang="zh-CN" altLang="en-US" dirty="0">
              <a:latin typeface="Century Schoolbook" panose="02040604050505020304" pitchFamily="18" charset="0"/>
              <a:ea typeface="宋体" panose="02010600030101010101" pitchFamily="2" charset="-122"/>
            </a:endParaRPr>
          </a:p>
          <a:p>
            <a:pPr lvl="0" indent="446405">
              <a:buFont typeface="Wingdings" panose="05000000000000000000" pitchFamily="2" charset="2"/>
              <a:buNone/>
            </a:pPr>
            <a:endParaRPr lang="zh-CN" altLang="en-US" dirty="0">
              <a:latin typeface="Century Schoolbook" panose="02040604050505020304" pitchFamily="18" charset="0"/>
              <a:ea typeface="宋体" panose="02010600030101010101" pitchFamily="2" charset="-122"/>
            </a:endParaRPr>
          </a:p>
        </p:txBody>
      </p:sp>
      <p:pic>
        <p:nvPicPr>
          <p:cNvPr id="3074" name="Picture 2"/>
          <p:cNvPicPr>
            <a:picLocks noChangeAspect="1" noChangeArrowheads="1"/>
          </p:cNvPicPr>
          <p:nvPr/>
        </p:nvPicPr>
        <p:blipFill>
          <a:blip r:embed="rId2"/>
          <a:srcRect/>
          <a:stretch>
            <a:fillRect/>
          </a:stretch>
        </p:blipFill>
        <p:spPr bwMode="auto">
          <a:xfrm>
            <a:off x="1071563" y="3071813"/>
            <a:ext cx="3071813" cy="3502025"/>
          </a:xfrm>
          <a:prstGeom prst="rect">
            <a:avLst/>
          </a:prstGeom>
          <a:ln>
            <a:noFill/>
          </a:ln>
          <a:effectLst>
            <a:outerShdw blurRad="292100" dist="139700" dir="2700000" algn="tl" rotWithShape="0">
              <a:srgbClr val="333333">
                <a:alpha val="65000"/>
              </a:srgbClr>
            </a:outerShdw>
          </a:effectLst>
        </p:spPr>
      </p:pic>
      <p:pic>
        <p:nvPicPr>
          <p:cNvPr id="3073" name="Picture 1"/>
          <p:cNvPicPr>
            <a:picLocks noChangeAspect="1" noChangeArrowheads="1"/>
          </p:cNvPicPr>
          <p:nvPr/>
        </p:nvPicPr>
        <p:blipFill>
          <a:blip r:embed="rId3"/>
          <a:srcRect/>
          <a:stretch>
            <a:fillRect/>
          </a:stretch>
        </p:blipFill>
        <p:spPr bwMode="auto">
          <a:xfrm>
            <a:off x="4929188" y="3071813"/>
            <a:ext cx="3111500" cy="3500438"/>
          </a:xfrm>
          <a:prstGeom prst="rect">
            <a:avLst/>
          </a:prstGeom>
          <a:ln>
            <a:noFill/>
          </a:ln>
          <a:effectLst>
            <a:outerShdw blurRad="292100" dist="139700" dir="2700000" algn="tl" rotWithShape="0">
              <a:srgbClr val="333333">
                <a:alpha val="65000"/>
              </a:srgbClr>
            </a:outerShdw>
          </a:effectLst>
        </p:spPr>
      </p:pic>
      <p:sp>
        <p:nvSpPr>
          <p:cNvPr id="73732" name="Rectangle 3"/>
          <p:cNvSpPr/>
          <p:nvPr/>
        </p:nvSpPr>
        <p:spPr>
          <a:xfrm>
            <a:off x="0" y="0"/>
            <a:ext cx="9144000" cy="457200"/>
          </a:xfrm>
          <a:prstGeom prst="rect">
            <a:avLst/>
          </a:prstGeom>
          <a:noFill/>
          <a:ln w="9525">
            <a:noFill/>
          </a:ln>
        </p:spPr>
        <p:txBody>
          <a:bodyPr wrap="none" anchor="ctr">
            <a:spAutoFit/>
          </a:bodyPr>
          <a:p>
            <a:pPr lvl="0" indent="0">
              <a:buFont typeface="Wingdings" panose="05000000000000000000" pitchFamily="2" charset="2"/>
              <a:buNone/>
            </a:pPr>
            <a:endParaRPr lang="zh-CN" altLang="en-US" dirty="0">
              <a:latin typeface="Century Schoolbook" panose="02040604050505020304" pitchFamily="18" charset="0"/>
              <a:ea typeface="宋体" panose="02010600030101010101" pitchFamily="2" charset="-122"/>
            </a:endParaRPr>
          </a:p>
        </p:txBody>
      </p:sp>
      <p:sp>
        <p:nvSpPr>
          <p:cNvPr id="73733" name="Rectangle 4"/>
          <p:cNvSpPr/>
          <p:nvPr/>
        </p:nvSpPr>
        <p:spPr>
          <a:xfrm>
            <a:off x="0" y="2949575"/>
            <a:ext cx="9144000" cy="0"/>
          </a:xfrm>
          <a:prstGeom prst="rect">
            <a:avLst/>
          </a:prstGeom>
          <a:noFill/>
          <a:ln w="9525">
            <a:noFill/>
          </a:ln>
        </p:spPr>
        <p:txBody>
          <a:bodyPr wrap="none" anchor="ctr">
            <a:spAutoFit/>
          </a:bodyPr>
          <a:p>
            <a:pPr lvl="0" indent="0" algn="ctr">
              <a:buFont typeface="Wingdings" panose="05000000000000000000" pitchFamily="2" charset="2"/>
              <a:buNone/>
            </a:pPr>
            <a:r>
              <a:rPr lang="zh-CN" altLang="zh-CN" sz="1000" dirty="0">
                <a:latin typeface="Times New Roman" panose="02020603050405020304" pitchFamily="18" charset="0"/>
                <a:ea typeface="宋体" panose="02010600030101010101" pitchFamily="2" charset="-122"/>
              </a:rPr>
              <a:t> </a:t>
            </a:r>
            <a:r>
              <a:rPr lang="en-US" altLang="zh-CN" sz="1000" dirty="0">
                <a:latin typeface="Times New Roman" panose="02020603050405020304" pitchFamily="18" charset="0"/>
                <a:ea typeface="宋体" panose="02010600030101010101" pitchFamily="2" charset="-122"/>
              </a:rPr>
              <a:t>            </a:t>
            </a:r>
            <a:endParaRPr lang="en-US" altLang="zh-CN" dirty="0">
              <a:latin typeface="Arial" panose="020B0604020202020204" pitchFamily="34" charset="0"/>
              <a:ea typeface="宋体" panose="02010600030101010101" pitchFamily="2" charset="-122"/>
            </a:endParaRPr>
          </a:p>
        </p:txBody>
      </p:sp>
      <p:sp>
        <p:nvSpPr>
          <p:cNvPr id="73734" name="标题 2"/>
          <p:cNvSpPr>
            <a:spLocks noGrp="1"/>
          </p:cNvSpPr>
          <p:nvPr>
            <p:ph type="title"/>
          </p:nvPr>
        </p:nvSpPr>
        <p:spPr/>
        <p:txBody>
          <a:bodyPr wrap="square" lIns="91440" tIns="45720" rIns="91440" bIns="45720" anchor="ctr"/>
          <a:p>
            <a:endParaRPr lang="zh-CN" altLang="en-US" dirty="0">
              <a:ea typeface="宋体" panose="02010600030101010101" pitchFamily="2" charset="-122"/>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4753" name="TextBox 2"/>
          <p:cNvSpPr txBox="1"/>
          <p:nvPr/>
        </p:nvSpPr>
        <p:spPr>
          <a:xfrm>
            <a:off x="571500" y="1428750"/>
            <a:ext cx="8001000" cy="1477963"/>
          </a:xfrm>
          <a:prstGeom prst="rect">
            <a:avLst/>
          </a:prstGeom>
          <a:noFill/>
          <a:ln w="9525">
            <a:noFill/>
          </a:ln>
        </p:spPr>
        <p:txBody>
          <a:bodyPr anchor="t">
            <a:spAutoFit/>
          </a:bodyPr>
          <a:p>
            <a:pPr lvl="0" indent="446405">
              <a:buFont typeface="Wingdings" panose="05000000000000000000" pitchFamily="2" charset="2"/>
              <a:buNone/>
            </a:pPr>
            <a:r>
              <a:rPr lang="zh-CN" altLang="en-US" dirty="0">
                <a:latin typeface="Century Schoolbook" panose="02040604050505020304" pitchFamily="18" charset="0"/>
                <a:ea typeface="宋体" panose="02010600030101010101" pitchFamily="2" charset="-122"/>
              </a:rPr>
              <a:t>设置完密码后，打开“联系信息”标签页，填写用户联系信息，此信息也可以不填写。打开“用户权限”标签页，可以根据需要设置该用户的权限，如图所示。如果想给新用户添加主目录等信息，那么可以打开“高级”标签页，如图所示。</a:t>
            </a:r>
            <a:endParaRPr lang="zh-CN" altLang="en-US" dirty="0">
              <a:latin typeface="Century Schoolbook" panose="02040604050505020304" pitchFamily="18" charset="0"/>
              <a:ea typeface="宋体" panose="02010600030101010101" pitchFamily="2" charset="-122"/>
            </a:endParaRPr>
          </a:p>
          <a:p>
            <a:pPr lvl="0" indent="446405">
              <a:buFont typeface="Wingdings" panose="05000000000000000000" pitchFamily="2" charset="2"/>
              <a:buNone/>
            </a:pPr>
            <a:endParaRPr lang="zh-CN" altLang="en-US" dirty="0">
              <a:latin typeface="Century Schoolbook" panose="02040604050505020304" pitchFamily="18" charset="0"/>
              <a:ea typeface="宋体" panose="02010600030101010101" pitchFamily="2" charset="-122"/>
            </a:endParaRPr>
          </a:p>
        </p:txBody>
      </p:sp>
      <p:pic>
        <p:nvPicPr>
          <p:cNvPr id="24578" name="Picture 2"/>
          <p:cNvPicPr>
            <a:picLocks noChangeAspect="1" noChangeArrowheads="1"/>
          </p:cNvPicPr>
          <p:nvPr/>
        </p:nvPicPr>
        <p:blipFill>
          <a:blip r:embed="rId1"/>
          <a:srcRect/>
          <a:stretch>
            <a:fillRect/>
          </a:stretch>
        </p:blipFill>
        <p:spPr bwMode="auto">
          <a:xfrm>
            <a:off x="1214438" y="2643188"/>
            <a:ext cx="3143250" cy="3784600"/>
          </a:xfrm>
          <a:prstGeom prst="rect">
            <a:avLst/>
          </a:prstGeom>
          <a:ln>
            <a:noFill/>
          </a:ln>
          <a:effectLst>
            <a:outerShdw blurRad="292100" dist="139700" dir="2700000" algn="tl" rotWithShape="0">
              <a:srgbClr val="333333">
                <a:alpha val="65000"/>
              </a:srgbClr>
            </a:outerShdw>
          </a:effectLst>
        </p:spPr>
      </p:pic>
      <p:pic>
        <p:nvPicPr>
          <p:cNvPr id="24577" name="Picture 1"/>
          <p:cNvPicPr>
            <a:picLocks noChangeAspect="1" noChangeArrowheads="1"/>
          </p:cNvPicPr>
          <p:nvPr/>
        </p:nvPicPr>
        <p:blipFill>
          <a:blip r:embed="rId2"/>
          <a:srcRect/>
          <a:stretch>
            <a:fillRect/>
          </a:stretch>
        </p:blipFill>
        <p:spPr bwMode="auto">
          <a:xfrm>
            <a:off x="5000625" y="2643188"/>
            <a:ext cx="3071813" cy="3754438"/>
          </a:xfrm>
          <a:prstGeom prst="rect">
            <a:avLst/>
          </a:prstGeom>
          <a:ln>
            <a:noFill/>
          </a:ln>
          <a:effectLst>
            <a:outerShdw blurRad="292100" dist="139700" dir="2700000" algn="tl" rotWithShape="0">
              <a:srgbClr val="333333">
                <a:alpha val="65000"/>
              </a:srgbClr>
            </a:outerShdw>
          </a:effectLst>
        </p:spPr>
      </p:pic>
      <p:sp>
        <p:nvSpPr>
          <p:cNvPr id="74756" name="Rectangle 3"/>
          <p:cNvSpPr/>
          <p:nvPr/>
        </p:nvSpPr>
        <p:spPr>
          <a:xfrm>
            <a:off x="0" y="0"/>
            <a:ext cx="9144000" cy="457200"/>
          </a:xfrm>
          <a:prstGeom prst="rect">
            <a:avLst/>
          </a:prstGeom>
          <a:noFill/>
          <a:ln w="9525">
            <a:noFill/>
          </a:ln>
        </p:spPr>
        <p:txBody>
          <a:bodyPr wrap="none" anchor="ctr">
            <a:spAutoFit/>
          </a:bodyPr>
          <a:p>
            <a:pPr lvl="0" indent="0">
              <a:buFont typeface="Wingdings" panose="05000000000000000000" pitchFamily="2" charset="2"/>
              <a:buNone/>
            </a:pPr>
            <a:endParaRPr lang="zh-CN" altLang="en-US" dirty="0">
              <a:latin typeface="Century Schoolbook" panose="02040604050505020304" pitchFamily="18" charset="0"/>
              <a:ea typeface="宋体" panose="02010600030101010101" pitchFamily="2" charset="-122"/>
            </a:endParaRPr>
          </a:p>
        </p:txBody>
      </p:sp>
      <p:sp>
        <p:nvSpPr>
          <p:cNvPr id="74757" name="Rectangle 4"/>
          <p:cNvSpPr/>
          <p:nvPr/>
        </p:nvSpPr>
        <p:spPr>
          <a:xfrm>
            <a:off x="0" y="2968625"/>
            <a:ext cx="9144000" cy="0"/>
          </a:xfrm>
          <a:prstGeom prst="rect">
            <a:avLst/>
          </a:prstGeom>
          <a:noFill/>
          <a:ln w="9525">
            <a:noFill/>
          </a:ln>
        </p:spPr>
        <p:txBody>
          <a:bodyPr wrap="none" anchor="ctr">
            <a:spAutoFit/>
          </a:bodyPr>
          <a:p>
            <a:pPr lvl="0" indent="0" algn="ctr">
              <a:buFont typeface="Wingdings" panose="05000000000000000000" pitchFamily="2" charset="2"/>
              <a:buNone/>
            </a:pPr>
            <a:r>
              <a:rPr lang="zh-CN" altLang="zh-CN" sz="1000" dirty="0">
                <a:latin typeface="Times New Roman" panose="02020603050405020304" pitchFamily="18" charset="0"/>
                <a:ea typeface="宋体" panose="02010600030101010101" pitchFamily="2" charset="-122"/>
              </a:rPr>
              <a:t> </a:t>
            </a:r>
            <a:r>
              <a:rPr lang="en-US" altLang="zh-CN" sz="1000" dirty="0">
                <a:latin typeface="Times New Roman" panose="02020603050405020304" pitchFamily="18" charset="0"/>
                <a:ea typeface="宋体" panose="02010600030101010101" pitchFamily="2" charset="-122"/>
              </a:rPr>
              <a:t>            </a:t>
            </a:r>
            <a:endParaRPr lang="en-US" altLang="zh-CN" dirty="0">
              <a:latin typeface="Arial" panose="020B0604020202020204" pitchFamily="34" charset="0"/>
              <a:ea typeface="宋体" panose="02010600030101010101" pitchFamily="2" charset="-122"/>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Box 2"/>
          <p:cNvSpPr txBox="1"/>
          <p:nvPr/>
        </p:nvSpPr>
        <p:spPr>
          <a:xfrm>
            <a:off x="500063" y="1428750"/>
            <a:ext cx="8143875" cy="1200150"/>
          </a:xfrm>
          <a:prstGeom prst="rect">
            <a:avLst/>
          </a:prstGeom>
          <a:noFill/>
        </p:spPr>
        <p:txBody>
          <a:bodyPr>
            <a:spAutoFit/>
          </a:bodyPr>
          <a:lstStyle/>
          <a:p>
            <a:pPr marL="0" marR="0" lvl="0" indent="446405" algn="l"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schemeClr val="tx1"/>
                </a:solidFill>
                <a:effectLst/>
                <a:uLnTx/>
                <a:uFillTx/>
                <a:latin typeface="+mn-lt"/>
                <a:ea typeface="+mn-ea"/>
                <a:cs typeface="+mn-cs"/>
              </a:rPr>
              <a:t>在“高级设置”中，“主目录”文本框用于设置该用户的主目录，默认主目录为</a:t>
            </a:r>
            <a:r>
              <a:rPr kumimoji="0" lang="en-US" sz="1800" b="0" i="0" u="none" strike="noStrike" kern="1200" cap="none" spc="0" normalizeH="0" baseline="0" noProof="0" dirty="0">
                <a:ln>
                  <a:noFill/>
                </a:ln>
                <a:solidFill>
                  <a:schemeClr val="tx1"/>
                </a:solidFill>
                <a:effectLst/>
                <a:uLnTx/>
                <a:uFillTx/>
                <a:latin typeface="+mn-lt"/>
                <a:ea typeface="+mn-ea"/>
                <a:cs typeface="+mn-cs"/>
              </a:rPr>
              <a:t>/home/</a:t>
            </a:r>
            <a:r>
              <a:rPr kumimoji="0" lang="zh-CN" altLang="en-US" sz="1800" b="0" i="0" u="none" strike="noStrike" kern="1200" cap="none" spc="0" normalizeH="0" baseline="0" noProof="0" dirty="0">
                <a:ln>
                  <a:noFill/>
                </a:ln>
                <a:solidFill>
                  <a:schemeClr val="tx1"/>
                </a:solidFill>
                <a:effectLst/>
                <a:uLnTx/>
                <a:uFillTx/>
                <a:latin typeface="+mn-lt"/>
                <a:ea typeface="+mn-ea"/>
                <a:cs typeface="+mn-cs"/>
              </a:rPr>
              <a:t>用户名，“</a:t>
            </a:r>
            <a:r>
              <a:rPr kumimoji="0" lang="en-US" sz="1800" b="0" i="0" u="none" strike="noStrike" kern="1200" cap="none" spc="0" normalizeH="0" baseline="0" noProof="0" dirty="0">
                <a:ln>
                  <a:noFill/>
                </a:ln>
                <a:solidFill>
                  <a:schemeClr val="tx1"/>
                </a:solidFill>
                <a:effectLst/>
                <a:uLnTx/>
                <a:uFillTx/>
                <a:latin typeface="+mn-lt"/>
                <a:ea typeface="+mn-ea"/>
                <a:cs typeface="+mn-cs"/>
              </a:rPr>
              <a:t>Shell</a:t>
            </a:r>
            <a:r>
              <a:rPr kumimoji="0" lang="zh-CN" altLang="en-US" sz="1800" b="0" i="0" u="none" strike="noStrike" kern="1200" cap="none" spc="0" normalizeH="0" baseline="0" noProof="0" dirty="0">
                <a:ln>
                  <a:noFill/>
                </a:ln>
                <a:solidFill>
                  <a:schemeClr val="tx1"/>
                </a:solidFill>
                <a:effectLst/>
                <a:uLnTx/>
                <a:uFillTx/>
                <a:latin typeface="+mn-lt"/>
                <a:ea typeface="+mn-ea"/>
                <a:cs typeface="+mn-cs"/>
              </a:rPr>
              <a:t>”文本框用于设置用户的登录</a:t>
            </a:r>
            <a:r>
              <a:rPr kumimoji="0" lang="en-US" sz="1800" b="0" i="0" u="none" strike="noStrike" kern="1200" cap="none" spc="0" normalizeH="0" baseline="0" noProof="0" dirty="0">
                <a:ln>
                  <a:noFill/>
                </a:ln>
                <a:solidFill>
                  <a:schemeClr val="tx1"/>
                </a:solidFill>
                <a:effectLst/>
                <a:uLnTx/>
                <a:uFillTx/>
                <a:latin typeface="+mn-lt"/>
                <a:ea typeface="+mn-ea"/>
                <a:cs typeface="+mn-cs"/>
              </a:rPr>
              <a:t>shell</a:t>
            </a:r>
            <a:r>
              <a:rPr kumimoji="0" lang="zh-CN" altLang="en-US" sz="1800" b="0" i="0" u="none" strike="noStrike" kern="1200" cap="none" spc="0" normalizeH="0" baseline="0" noProof="0" dirty="0">
                <a:ln>
                  <a:noFill/>
                </a:ln>
                <a:solidFill>
                  <a:schemeClr val="tx1"/>
                </a:solidFill>
                <a:effectLst/>
                <a:uLnTx/>
                <a:uFillTx/>
                <a:latin typeface="+mn-lt"/>
                <a:ea typeface="+mn-ea"/>
                <a:cs typeface="+mn-cs"/>
              </a:rPr>
              <a:t>类型，在这里用户可以选择默认的“</a:t>
            </a:r>
            <a:r>
              <a:rPr kumimoji="0" lang="en-US" sz="1800" b="0" i="0" u="none" strike="noStrike" kern="1200" cap="none" spc="0" normalizeH="0" baseline="0" noProof="0" dirty="0">
                <a:ln>
                  <a:noFill/>
                </a:ln>
                <a:solidFill>
                  <a:schemeClr val="tx1"/>
                </a:solidFill>
                <a:effectLst/>
                <a:uLnTx/>
                <a:uFillTx/>
                <a:latin typeface="+mn-lt"/>
                <a:ea typeface="+mn-ea"/>
                <a:cs typeface="+mn-cs"/>
              </a:rPr>
              <a:t>/bin/bash</a:t>
            </a:r>
            <a:r>
              <a:rPr kumimoji="0" lang="zh-CN" altLang="en-US" sz="1800" b="0" i="0" u="none" strike="noStrike" kern="1200" cap="none" spc="0" normalizeH="0" baseline="0" noProof="0" dirty="0">
                <a:ln>
                  <a:noFill/>
                </a:ln>
                <a:solidFill>
                  <a:schemeClr val="tx1"/>
                </a:solidFill>
                <a:effectLst/>
                <a:uLnTx/>
                <a:uFillTx/>
                <a:latin typeface="+mn-lt"/>
                <a:ea typeface="+mn-ea"/>
                <a:cs typeface="+mn-cs"/>
              </a:rPr>
              <a:t>”，如图所示。</a:t>
            </a:r>
            <a:endParaRPr kumimoji="0" lang="zh-CN" altLang="en-US" sz="1800" b="0" i="0" u="none" strike="noStrike" kern="1200" cap="none" spc="0" normalizeH="0" baseline="0" noProof="0" dirty="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tx1"/>
              </a:solidFill>
              <a:effectLst/>
              <a:uLnTx/>
              <a:uFillTx/>
              <a:latin typeface="+mn-lt"/>
              <a:ea typeface="+mn-ea"/>
              <a:cs typeface="+mn-cs"/>
            </a:endParaRPr>
          </a:p>
        </p:txBody>
      </p:sp>
      <p:pic>
        <p:nvPicPr>
          <p:cNvPr id="1026" name="Picture 2"/>
          <p:cNvPicPr>
            <a:picLocks noChangeAspect="1" noChangeArrowheads="1"/>
          </p:cNvPicPr>
          <p:nvPr/>
        </p:nvPicPr>
        <p:blipFill>
          <a:blip r:embed="rId1"/>
          <a:srcRect/>
          <a:stretch>
            <a:fillRect/>
          </a:stretch>
        </p:blipFill>
        <p:spPr bwMode="auto">
          <a:xfrm>
            <a:off x="2214563" y="2571750"/>
            <a:ext cx="4660900" cy="2786063"/>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6801" name="TextBox 2"/>
          <p:cNvSpPr txBox="1"/>
          <p:nvPr/>
        </p:nvSpPr>
        <p:spPr>
          <a:xfrm>
            <a:off x="500063" y="1357313"/>
            <a:ext cx="8143875" cy="923925"/>
          </a:xfrm>
          <a:prstGeom prst="rect">
            <a:avLst/>
          </a:prstGeom>
          <a:noFill/>
          <a:ln w="9525">
            <a:noFill/>
          </a:ln>
        </p:spPr>
        <p:txBody>
          <a:bodyPr anchor="t">
            <a:spAutoFit/>
          </a:bodyPr>
          <a:p>
            <a:pPr lvl="0" indent="446405">
              <a:buFont typeface="Wingdings" panose="05000000000000000000" pitchFamily="2" charset="2"/>
              <a:buBlip>
                <a:blip r:embed="rId1"/>
              </a:buBlip>
            </a:pPr>
            <a:r>
              <a:rPr lang="en-US" altLang="zh-CN" b="1" dirty="0">
                <a:latin typeface="Century Schoolbook" panose="02040604050505020304" pitchFamily="18" charset="0"/>
                <a:ea typeface="宋体" panose="02010600030101010101" pitchFamily="2" charset="-122"/>
              </a:rPr>
              <a:t>2</a:t>
            </a:r>
            <a:r>
              <a:rPr lang="zh-CN" altLang="en-US" b="1" dirty="0">
                <a:latin typeface="Century Schoolbook" panose="02040604050505020304" pitchFamily="18" charset="0"/>
                <a:ea typeface="宋体" panose="02010600030101010101" pitchFamily="2" charset="-122"/>
              </a:rPr>
              <a:t>．删除用户</a:t>
            </a:r>
            <a:endParaRPr lang="zh-CN" altLang="en-US" b="1" dirty="0">
              <a:latin typeface="Century Schoolbook" panose="02040604050505020304" pitchFamily="18" charset="0"/>
              <a:ea typeface="宋体" panose="02010600030101010101" pitchFamily="2" charset="-122"/>
            </a:endParaRPr>
          </a:p>
          <a:p>
            <a:pPr lvl="0" indent="446405">
              <a:buFont typeface="Wingdings" panose="05000000000000000000" pitchFamily="2" charset="2"/>
              <a:buNone/>
            </a:pPr>
            <a:r>
              <a:rPr lang="zh-CN" altLang="en-US" dirty="0">
                <a:latin typeface="Century Schoolbook" panose="02040604050505020304" pitchFamily="18" charset="0"/>
                <a:ea typeface="宋体" panose="02010600030101010101" pitchFamily="2" charset="-122"/>
              </a:rPr>
              <a:t>在“用户设置”对话框中，选择要删除的用户，本实例中选择删除用户，单击右侧的“删除”按钮，弹出确认是否删除的对话框，如图所示。</a:t>
            </a:r>
            <a:endParaRPr lang="zh-CN" altLang="en-US" dirty="0">
              <a:latin typeface="Century Schoolbook" panose="02040604050505020304" pitchFamily="18" charset="0"/>
              <a:ea typeface="宋体" panose="02010600030101010101" pitchFamily="2" charset="-122"/>
            </a:endParaRPr>
          </a:p>
        </p:txBody>
      </p:sp>
      <p:pic>
        <p:nvPicPr>
          <p:cNvPr id="2050" name="Picture 2"/>
          <p:cNvPicPr>
            <a:picLocks noChangeAspect="1" noChangeArrowheads="1"/>
          </p:cNvPicPr>
          <p:nvPr/>
        </p:nvPicPr>
        <p:blipFill>
          <a:blip r:embed="rId2"/>
          <a:srcRect/>
          <a:stretch>
            <a:fillRect/>
          </a:stretch>
        </p:blipFill>
        <p:spPr bwMode="auto">
          <a:xfrm>
            <a:off x="1928813" y="2357438"/>
            <a:ext cx="5048250" cy="3071813"/>
          </a:xfrm>
          <a:prstGeom prst="rect">
            <a:avLst/>
          </a:prstGeom>
          <a:ln>
            <a:noFill/>
          </a:ln>
          <a:effectLst>
            <a:outerShdw blurRad="292100" dist="139700" dir="2700000" algn="tl" rotWithShape="0">
              <a:srgbClr val="333333">
                <a:alpha val="65000"/>
              </a:srgbClr>
            </a:outerShdw>
          </a:effectLst>
        </p:spPr>
      </p:pic>
      <p:sp>
        <p:nvSpPr>
          <p:cNvPr id="76803" name="标题 2"/>
          <p:cNvSpPr>
            <a:spLocks noGrp="1"/>
          </p:cNvSpPr>
          <p:nvPr>
            <p:ph type="title"/>
          </p:nvPr>
        </p:nvSpPr>
        <p:spPr/>
        <p:txBody>
          <a:bodyPr wrap="square" lIns="91440" tIns="45720" rIns="91440" bIns="45720" anchor="ctr"/>
          <a:p>
            <a:endParaRPr lang="zh-CN" altLang="en-US" dirty="0">
              <a:ea typeface="宋体" panose="02010600030101010101" pitchFamily="2" charset="-122"/>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7825" name="TextBox 2"/>
          <p:cNvSpPr txBox="1"/>
          <p:nvPr/>
        </p:nvSpPr>
        <p:spPr>
          <a:xfrm>
            <a:off x="500063" y="1500188"/>
            <a:ext cx="8215312" cy="923925"/>
          </a:xfrm>
          <a:prstGeom prst="rect">
            <a:avLst/>
          </a:prstGeom>
          <a:noFill/>
          <a:ln w="9525">
            <a:noFill/>
          </a:ln>
        </p:spPr>
        <p:txBody>
          <a:bodyPr anchor="t">
            <a:spAutoFit/>
          </a:bodyPr>
          <a:p>
            <a:pPr lvl="0" indent="446405">
              <a:buFont typeface="Wingdings" panose="05000000000000000000" pitchFamily="2" charset="2"/>
              <a:buBlip>
                <a:blip r:embed="rId1"/>
              </a:buBlip>
            </a:pPr>
            <a:r>
              <a:rPr lang="en-US" altLang="zh-CN" b="1" dirty="0">
                <a:latin typeface="Century Schoolbook" panose="02040604050505020304" pitchFamily="18" charset="0"/>
                <a:ea typeface="宋体" panose="02010600030101010101" pitchFamily="2" charset="-122"/>
              </a:rPr>
              <a:t>3</a:t>
            </a:r>
            <a:r>
              <a:rPr lang="zh-CN" altLang="en-US" b="1" dirty="0">
                <a:latin typeface="Century Schoolbook" panose="02040604050505020304" pitchFamily="18" charset="0"/>
                <a:ea typeface="宋体" panose="02010600030101010101" pitchFamily="2" charset="-122"/>
              </a:rPr>
              <a:t>．设置用户属性</a:t>
            </a:r>
            <a:endParaRPr lang="zh-CN" altLang="en-US" b="1" dirty="0">
              <a:latin typeface="Century Schoolbook" panose="02040604050505020304" pitchFamily="18" charset="0"/>
              <a:ea typeface="宋体" panose="02010600030101010101" pitchFamily="2" charset="-122"/>
            </a:endParaRPr>
          </a:p>
          <a:p>
            <a:pPr lvl="0" indent="446405">
              <a:buFont typeface="Wingdings" panose="05000000000000000000" pitchFamily="2" charset="2"/>
              <a:buNone/>
            </a:pPr>
            <a:r>
              <a:rPr lang="zh-CN" altLang="en-US" dirty="0">
                <a:latin typeface="Century Schoolbook" panose="02040604050505020304" pitchFamily="18" charset="0"/>
                <a:ea typeface="宋体" panose="02010600030101010101" pitchFamily="2" charset="-122"/>
              </a:rPr>
              <a:t>要想重新设置修改用户属性（如修改用户密码、主组群等），在“用户设置”对话框中，单击右侧的“属性”按钮，弹出修改用户属性对话框，如图所示。</a:t>
            </a:r>
            <a:endParaRPr lang="zh-CN" altLang="en-US" dirty="0">
              <a:latin typeface="Century Schoolbook" panose="02040604050505020304" pitchFamily="18" charset="0"/>
              <a:ea typeface="宋体" panose="02010600030101010101" pitchFamily="2" charset="-122"/>
            </a:endParaRPr>
          </a:p>
        </p:txBody>
      </p:sp>
      <p:pic>
        <p:nvPicPr>
          <p:cNvPr id="3074" name="Picture 2"/>
          <p:cNvPicPr>
            <a:picLocks noChangeAspect="1" noChangeArrowheads="1"/>
          </p:cNvPicPr>
          <p:nvPr/>
        </p:nvPicPr>
        <p:blipFill>
          <a:blip r:embed="rId2"/>
          <a:srcRect/>
          <a:stretch>
            <a:fillRect/>
          </a:stretch>
        </p:blipFill>
        <p:spPr bwMode="auto">
          <a:xfrm>
            <a:off x="3071813" y="2571750"/>
            <a:ext cx="3486150" cy="3500438"/>
          </a:xfrm>
          <a:prstGeom prst="rect">
            <a:avLst/>
          </a:prstGeom>
          <a:ln>
            <a:noFill/>
          </a:ln>
          <a:effectLst>
            <a:outerShdw blurRad="292100" dist="139700" dir="2700000" algn="tl" rotWithShape="0">
              <a:srgbClr val="333333">
                <a:alpha val="65000"/>
              </a:srgbClr>
            </a:outerShdw>
          </a:effectLst>
        </p:spPr>
      </p:pic>
      <p:sp>
        <p:nvSpPr>
          <p:cNvPr id="77827" name="标题 2"/>
          <p:cNvSpPr>
            <a:spLocks noGrp="1"/>
          </p:cNvSpPr>
          <p:nvPr>
            <p:ph type="title"/>
          </p:nvPr>
        </p:nvSpPr>
        <p:spPr/>
        <p:txBody>
          <a:bodyPr wrap="square" lIns="91440" tIns="45720" rIns="91440" bIns="45720" anchor="ctr"/>
          <a:p>
            <a:endParaRPr lang="zh-CN" altLang="en-US" dirty="0">
              <a:ea typeface="宋体" panose="02010600030101010101" pitchFamily="2" charset="-122"/>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Box 2"/>
          <p:cNvSpPr txBox="1"/>
          <p:nvPr/>
        </p:nvSpPr>
        <p:spPr>
          <a:xfrm>
            <a:off x="500063" y="1357313"/>
            <a:ext cx="8143875" cy="923925"/>
          </a:xfrm>
          <a:prstGeom prst="rect">
            <a:avLst/>
          </a:prstGeom>
          <a:noFill/>
        </p:spPr>
        <p:txBody>
          <a:bodyPr>
            <a:spAutoFit/>
          </a:bodyPr>
          <a:lstStyle/>
          <a:p>
            <a:pPr marL="0" marR="0" lvl="0" indent="446405" algn="l"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schemeClr val="tx1"/>
                </a:solidFill>
                <a:effectLst/>
                <a:uLnTx/>
                <a:uFillTx/>
                <a:latin typeface="+mn-lt"/>
                <a:ea typeface="+mn-ea"/>
                <a:cs typeface="+mn-cs"/>
              </a:rPr>
              <a:t>在“用户设置”对话框中，单击“管理组”按钮，系统会弹出“组设置”对话框，如图所示。</a:t>
            </a:r>
            <a:endParaRPr kumimoji="0" lang="zh-CN" altLang="en-US" sz="1800" b="0" i="0" u="none" strike="noStrike" kern="1200" cap="none" spc="0" normalizeH="0" baseline="0" noProof="0" dirty="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tx1"/>
              </a:solidFill>
              <a:effectLst/>
              <a:uLnTx/>
              <a:uFillTx/>
              <a:latin typeface="+mn-lt"/>
              <a:ea typeface="+mn-ea"/>
              <a:cs typeface="+mn-cs"/>
            </a:endParaRPr>
          </a:p>
        </p:txBody>
      </p:sp>
      <p:pic>
        <p:nvPicPr>
          <p:cNvPr id="4098" name="Picture 2"/>
          <p:cNvPicPr>
            <a:picLocks noChangeAspect="1" noChangeArrowheads="1"/>
          </p:cNvPicPr>
          <p:nvPr/>
        </p:nvPicPr>
        <p:blipFill>
          <a:blip r:embed="rId1"/>
          <a:srcRect/>
          <a:stretch>
            <a:fillRect/>
          </a:stretch>
        </p:blipFill>
        <p:spPr bwMode="auto">
          <a:xfrm>
            <a:off x="2357438" y="2071688"/>
            <a:ext cx="4000500" cy="3943350"/>
          </a:xfrm>
          <a:prstGeom prst="rect">
            <a:avLst/>
          </a:prstGeom>
          <a:ln>
            <a:noFill/>
          </a:ln>
          <a:effectLst>
            <a:outerShdw blurRad="292100" dist="139700" dir="2700000" algn="tl" rotWithShape="0">
              <a:srgbClr val="333333">
                <a:alpha val="65000"/>
              </a:srgbClr>
            </a:outerShdw>
          </a:effectLst>
        </p:spPr>
      </p:pic>
      <p:sp>
        <p:nvSpPr>
          <p:cNvPr id="78851" name="标题 3"/>
          <p:cNvSpPr>
            <a:spLocks noGrp="1"/>
          </p:cNvSpPr>
          <p:nvPr>
            <p:ph type="title"/>
          </p:nvPr>
        </p:nvSpPr>
        <p:spPr/>
        <p:txBody>
          <a:bodyPr wrap="square" lIns="91440" tIns="45720" rIns="91440" bIns="45720" anchor="ctr"/>
          <a:p>
            <a:endParaRPr lang="zh-CN" altLang="en-US" dirty="0">
              <a:ea typeface="宋体" panose="02010600030101010101" pitchFamily="2" charset="-122"/>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Box 2"/>
          <p:cNvSpPr txBox="1"/>
          <p:nvPr/>
        </p:nvSpPr>
        <p:spPr>
          <a:xfrm>
            <a:off x="500063" y="1428750"/>
            <a:ext cx="8143875" cy="1754188"/>
          </a:xfrm>
          <a:prstGeom prst="rect">
            <a:avLst/>
          </a:prstGeom>
          <a:noFill/>
        </p:spPr>
        <p:txBody>
          <a:bodyPr>
            <a:spAutoFit/>
          </a:bodyPr>
          <a:lstStyle/>
          <a:p>
            <a:pPr marL="0" marR="0" lvl="0" indent="446405" algn="l" defTabSz="914400" rtl="0" eaLnBrk="1" fontAlgn="auto" latinLnBrk="0" hangingPunct="1">
              <a:lnSpc>
                <a:spcPct val="100000"/>
              </a:lnSpc>
              <a:spcBef>
                <a:spcPts val="0"/>
              </a:spcBef>
              <a:spcAft>
                <a:spcPts val="0"/>
              </a:spcAft>
              <a:buClrTx/>
              <a:buSzTx/>
              <a:buFontTx/>
              <a:buBlip>
                <a:blip r:embed="rId1"/>
              </a:buBlip>
              <a:defRPr/>
            </a:pPr>
            <a:r>
              <a:rPr kumimoji="0" lang="en-US" sz="1800" b="1" i="0" u="none" strike="noStrike" kern="1200" cap="none" spc="0" normalizeH="0" baseline="0" noProof="0" dirty="0">
                <a:ln>
                  <a:noFill/>
                </a:ln>
                <a:solidFill>
                  <a:schemeClr val="tx1"/>
                </a:solidFill>
                <a:effectLst/>
                <a:uLnTx/>
                <a:uFillTx/>
                <a:latin typeface="+mn-lt"/>
                <a:ea typeface="+mn-ea"/>
                <a:cs typeface="+mn-cs"/>
              </a:rPr>
              <a:t>1</a:t>
            </a:r>
            <a:r>
              <a:rPr kumimoji="0" lang="zh-CN" altLang="en-US" sz="1800" b="1" i="0" u="none" strike="noStrike" kern="1200" cap="none" spc="0" normalizeH="0" baseline="0" noProof="0" dirty="0">
                <a:ln>
                  <a:noFill/>
                </a:ln>
                <a:solidFill>
                  <a:schemeClr val="tx1"/>
                </a:solidFill>
                <a:effectLst/>
                <a:uLnTx/>
                <a:uFillTx/>
                <a:latin typeface="+mn-lt"/>
                <a:ea typeface="+mn-ea"/>
                <a:cs typeface="+mn-cs"/>
              </a:rPr>
              <a:t>．添加用户组</a:t>
            </a:r>
            <a:endParaRPr kumimoji="0" lang="zh-CN" altLang="en-US" sz="1800" b="1" i="0" u="none" strike="noStrike" kern="1200" cap="none" spc="0" normalizeH="0" baseline="0" noProof="0" dirty="0">
              <a:ln>
                <a:noFill/>
              </a:ln>
              <a:solidFill>
                <a:schemeClr val="tx1"/>
              </a:solidFill>
              <a:effectLst/>
              <a:uLnTx/>
              <a:uFillTx/>
              <a:latin typeface="+mn-lt"/>
              <a:ea typeface="+mn-ea"/>
              <a:cs typeface="+mn-cs"/>
            </a:endParaRPr>
          </a:p>
          <a:p>
            <a:pPr marL="0" marR="0" lvl="0" indent="446405" algn="l"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schemeClr val="tx1"/>
                </a:solidFill>
                <a:effectLst/>
                <a:uLnTx/>
                <a:uFillTx/>
                <a:latin typeface="+mn-lt"/>
                <a:ea typeface="+mn-ea"/>
                <a:cs typeface="+mn-cs"/>
              </a:rPr>
              <a:t>单击“添加组”按钮，系统会弹出“新建组”对话框，如图所示。</a:t>
            </a:r>
            <a:endParaRPr kumimoji="0" lang="en-US" altLang="zh-CN" sz="1800" b="0" i="0" u="none" strike="noStrike" kern="1200" cap="none" spc="0" normalizeH="0" baseline="0" noProof="0" dirty="0">
              <a:ln>
                <a:noFill/>
              </a:ln>
              <a:solidFill>
                <a:schemeClr val="tx1"/>
              </a:solidFill>
              <a:effectLst/>
              <a:uLnTx/>
              <a:uFillTx/>
              <a:latin typeface="+mn-lt"/>
              <a:ea typeface="+mn-ea"/>
              <a:cs typeface="+mn-cs"/>
            </a:endParaRPr>
          </a:p>
          <a:p>
            <a:pPr marL="0" marR="0" lvl="0" indent="446405" algn="l"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schemeClr val="tx1"/>
                </a:solidFill>
                <a:effectLst/>
                <a:uLnTx/>
                <a:uFillTx/>
                <a:latin typeface="+mn-lt"/>
                <a:ea typeface="+mn-ea"/>
                <a:cs typeface="+mn-cs"/>
              </a:rPr>
              <a:t>本例中新创建的用户组名为“</a:t>
            </a:r>
            <a:r>
              <a:rPr kumimoji="0" lang="en-US" sz="1800" b="0" i="0" u="none" strike="noStrike" kern="1200" cap="none" spc="0" normalizeH="0" baseline="0" noProof="0" dirty="0">
                <a:ln>
                  <a:noFill/>
                </a:ln>
                <a:solidFill>
                  <a:schemeClr val="tx1"/>
                </a:solidFill>
                <a:effectLst/>
                <a:uLnTx/>
                <a:uFillTx/>
                <a:latin typeface="+mn-lt"/>
                <a:ea typeface="+mn-ea"/>
                <a:cs typeface="+mn-cs"/>
              </a:rPr>
              <a:t>workgroup</a:t>
            </a:r>
            <a:r>
              <a:rPr kumimoji="0" lang="zh-CN" altLang="en-US" sz="1800" b="0" i="0" u="none" strike="noStrike" kern="1200" cap="none" spc="0" normalizeH="0" baseline="0" noProof="0" dirty="0">
                <a:ln>
                  <a:noFill/>
                </a:ln>
                <a:solidFill>
                  <a:schemeClr val="tx1"/>
                </a:solidFill>
                <a:effectLst/>
                <a:uLnTx/>
                <a:uFillTx/>
                <a:latin typeface="+mn-lt"/>
                <a:ea typeface="+mn-ea"/>
                <a:cs typeface="+mn-cs"/>
              </a:rPr>
              <a:t>”，可以选择默认的用户组识别码（</a:t>
            </a:r>
            <a:r>
              <a:rPr kumimoji="0" lang="en-US" sz="1800" b="0" i="0" u="none" strike="noStrike" kern="1200" cap="none" spc="0" normalizeH="0" baseline="0" noProof="0" dirty="0">
                <a:ln>
                  <a:noFill/>
                </a:ln>
                <a:solidFill>
                  <a:schemeClr val="tx1"/>
                </a:solidFill>
                <a:effectLst/>
                <a:uLnTx/>
                <a:uFillTx/>
                <a:latin typeface="+mn-lt"/>
                <a:ea typeface="+mn-ea"/>
                <a:cs typeface="+mn-cs"/>
              </a:rPr>
              <a:t>GID</a:t>
            </a:r>
            <a:r>
              <a:rPr kumimoji="0" lang="zh-CN" altLang="en-US" sz="1800" b="0" i="0" u="none" strike="noStrike" kern="1200" cap="none" spc="0" normalizeH="0" baseline="0" noProof="0" dirty="0">
                <a:ln>
                  <a:noFill/>
                </a:ln>
                <a:solidFill>
                  <a:schemeClr val="tx1"/>
                </a:solidFill>
                <a:effectLst/>
                <a:uLnTx/>
                <a:uFillTx/>
                <a:latin typeface="+mn-lt"/>
                <a:ea typeface="+mn-ea"/>
                <a:cs typeface="+mn-cs"/>
              </a:rPr>
              <a:t>），然后在下面的组成员中选择该用户组的用户，本例中勾选用户为组成员，如图所示。</a:t>
            </a:r>
            <a:endParaRPr kumimoji="0" lang="zh-CN" altLang="en-US" sz="1800" b="0" i="0" u="none" strike="noStrike" kern="1200" cap="none" spc="0" normalizeH="0" baseline="0" noProof="0" dirty="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tx1"/>
              </a:solidFill>
              <a:effectLst/>
              <a:uLnTx/>
              <a:uFillTx/>
              <a:latin typeface="+mn-lt"/>
              <a:ea typeface="+mn-ea"/>
              <a:cs typeface="+mn-cs"/>
            </a:endParaRPr>
          </a:p>
        </p:txBody>
      </p:sp>
      <p:pic>
        <p:nvPicPr>
          <p:cNvPr id="5122" name="Picture 2"/>
          <p:cNvPicPr>
            <a:picLocks noChangeAspect="1" noChangeArrowheads="1"/>
          </p:cNvPicPr>
          <p:nvPr/>
        </p:nvPicPr>
        <p:blipFill>
          <a:blip r:embed="rId2"/>
          <a:srcRect/>
          <a:stretch>
            <a:fillRect/>
          </a:stretch>
        </p:blipFill>
        <p:spPr bwMode="auto">
          <a:xfrm>
            <a:off x="1071563" y="3071813"/>
            <a:ext cx="3143250" cy="2714625"/>
          </a:xfrm>
          <a:prstGeom prst="rect">
            <a:avLst/>
          </a:prstGeom>
          <a:ln>
            <a:noFill/>
          </a:ln>
          <a:effectLst>
            <a:outerShdw blurRad="292100" dist="139700" dir="2700000" algn="tl" rotWithShape="0">
              <a:srgbClr val="333333">
                <a:alpha val="65000"/>
              </a:srgbClr>
            </a:outerShdw>
          </a:effectLst>
        </p:spPr>
      </p:pic>
      <p:pic>
        <p:nvPicPr>
          <p:cNvPr id="5121" name="Picture 1"/>
          <p:cNvPicPr>
            <a:picLocks noChangeAspect="1" noChangeArrowheads="1"/>
          </p:cNvPicPr>
          <p:nvPr/>
        </p:nvPicPr>
        <p:blipFill>
          <a:blip r:embed="rId3"/>
          <a:srcRect/>
          <a:stretch>
            <a:fillRect/>
          </a:stretch>
        </p:blipFill>
        <p:spPr bwMode="auto">
          <a:xfrm>
            <a:off x="4572000" y="3071813"/>
            <a:ext cx="3084513" cy="2714625"/>
          </a:xfrm>
          <a:prstGeom prst="rect">
            <a:avLst/>
          </a:prstGeom>
          <a:ln>
            <a:noFill/>
          </a:ln>
          <a:effectLst>
            <a:outerShdw blurRad="292100" dist="139700" dir="2700000" algn="tl" rotWithShape="0">
              <a:srgbClr val="333333">
                <a:alpha val="65000"/>
              </a:srgbClr>
            </a:outerShdw>
          </a:effectLst>
        </p:spPr>
      </p:pic>
      <p:sp>
        <p:nvSpPr>
          <p:cNvPr id="79876" name="Rectangle 3"/>
          <p:cNvSpPr/>
          <p:nvPr/>
        </p:nvSpPr>
        <p:spPr>
          <a:xfrm>
            <a:off x="0" y="0"/>
            <a:ext cx="9144000" cy="457200"/>
          </a:xfrm>
          <a:prstGeom prst="rect">
            <a:avLst/>
          </a:prstGeom>
          <a:noFill/>
          <a:ln w="9525">
            <a:noFill/>
          </a:ln>
        </p:spPr>
        <p:txBody>
          <a:bodyPr wrap="none" anchor="ctr">
            <a:spAutoFit/>
          </a:bodyPr>
          <a:p>
            <a:pPr lvl="0" indent="0">
              <a:buFont typeface="Wingdings" panose="05000000000000000000" pitchFamily="2" charset="2"/>
              <a:buNone/>
            </a:pPr>
            <a:endParaRPr lang="zh-CN" altLang="en-US" dirty="0">
              <a:latin typeface="Century Schoolbook" panose="02040604050505020304" pitchFamily="18" charset="0"/>
              <a:ea typeface="宋体" panose="02010600030101010101" pitchFamily="2" charset="-122"/>
            </a:endParaRPr>
          </a:p>
        </p:txBody>
      </p:sp>
      <p:sp>
        <p:nvSpPr>
          <p:cNvPr id="79877" name="Rectangle 4"/>
          <p:cNvSpPr/>
          <p:nvPr/>
        </p:nvSpPr>
        <p:spPr>
          <a:xfrm>
            <a:off x="0" y="2749550"/>
            <a:ext cx="9144000" cy="0"/>
          </a:xfrm>
          <a:prstGeom prst="rect">
            <a:avLst/>
          </a:prstGeom>
          <a:noFill/>
          <a:ln w="9525">
            <a:noFill/>
          </a:ln>
        </p:spPr>
        <p:txBody>
          <a:bodyPr wrap="none" anchor="ctr">
            <a:spAutoFit/>
          </a:bodyPr>
          <a:p>
            <a:pPr lvl="0" indent="0" algn="ctr">
              <a:buFont typeface="Wingdings" panose="05000000000000000000" pitchFamily="2" charset="2"/>
              <a:buNone/>
            </a:pPr>
            <a:r>
              <a:rPr lang="zh-CN" altLang="zh-CN" sz="1000" dirty="0">
                <a:latin typeface="Times New Roman" panose="02020603050405020304" pitchFamily="18" charset="0"/>
                <a:ea typeface="宋体" panose="02010600030101010101" pitchFamily="2" charset="-122"/>
              </a:rPr>
              <a:t> </a:t>
            </a:r>
            <a:r>
              <a:rPr lang="en-US" altLang="zh-CN" sz="1000" dirty="0">
                <a:latin typeface="Times New Roman" panose="02020603050405020304" pitchFamily="18" charset="0"/>
                <a:ea typeface="宋体" panose="02010600030101010101" pitchFamily="2" charset="-122"/>
              </a:rPr>
              <a:t>                    </a:t>
            </a:r>
            <a:endParaRPr lang="en-US" altLang="zh-CN" dirty="0">
              <a:latin typeface="Arial" panose="020B0604020202020204" pitchFamily="34" charset="0"/>
              <a:ea typeface="宋体" panose="02010600030101010101" pitchFamily="2" charset="-122"/>
            </a:endParaRPr>
          </a:p>
        </p:txBody>
      </p:sp>
      <p:sp>
        <p:nvSpPr>
          <p:cNvPr id="79878" name="标题 3"/>
          <p:cNvSpPr>
            <a:spLocks noGrp="1"/>
          </p:cNvSpPr>
          <p:nvPr>
            <p:ph type="title"/>
          </p:nvPr>
        </p:nvSpPr>
        <p:spPr/>
        <p:txBody>
          <a:bodyPr wrap="square" lIns="91440" tIns="45720" rIns="91440" bIns="45720" anchor="ctr"/>
          <a:p>
            <a:endParaRPr lang="zh-CN" altLang="en-US" dirty="0">
              <a:ea typeface="宋体" panose="02010600030101010101" pitchFamily="2" charset="-122"/>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0722" name="Picture 2"/>
          <p:cNvPicPr>
            <a:picLocks noChangeAspect="1" noChangeArrowheads="1"/>
          </p:cNvPicPr>
          <p:nvPr/>
        </p:nvPicPr>
        <p:blipFill>
          <a:blip r:embed="rId1"/>
          <a:srcRect/>
          <a:stretch>
            <a:fillRect/>
          </a:stretch>
        </p:blipFill>
        <p:spPr bwMode="auto">
          <a:xfrm>
            <a:off x="2214563" y="2428875"/>
            <a:ext cx="4643438" cy="3721100"/>
          </a:xfrm>
          <a:prstGeom prst="rect">
            <a:avLst/>
          </a:prstGeom>
          <a:ln>
            <a:noFill/>
          </a:ln>
          <a:effectLst>
            <a:outerShdw blurRad="292100" dist="139700" dir="2700000" algn="tl" rotWithShape="0">
              <a:srgbClr val="333333">
                <a:alpha val="65000"/>
              </a:srgbClr>
            </a:outerShdw>
          </a:effectLst>
        </p:spPr>
      </p:pic>
      <p:sp>
        <p:nvSpPr>
          <p:cNvPr id="80898" name="Rectangle 3"/>
          <p:cNvSpPr/>
          <p:nvPr/>
        </p:nvSpPr>
        <p:spPr>
          <a:xfrm>
            <a:off x="0" y="0"/>
            <a:ext cx="9144000" cy="457200"/>
          </a:xfrm>
          <a:prstGeom prst="rect">
            <a:avLst/>
          </a:prstGeom>
          <a:noFill/>
          <a:ln w="9525">
            <a:noFill/>
          </a:ln>
        </p:spPr>
        <p:txBody>
          <a:bodyPr wrap="none" anchor="ctr">
            <a:spAutoFit/>
          </a:bodyPr>
          <a:p>
            <a:pPr lvl="0" indent="0">
              <a:buFont typeface="Wingdings" panose="05000000000000000000" pitchFamily="2" charset="2"/>
              <a:buNone/>
            </a:pPr>
            <a:endParaRPr lang="zh-CN" altLang="en-US" dirty="0">
              <a:latin typeface="Century Schoolbook" panose="02040604050505020304" pitchFamily="18" charset="0"/>
              <a:ea typeface="宋体" panose="02010600030101010101" pitchFamily="2" charset="-122"/>
            </a:endParaRPr>
          </a:p>
        </p:txBody>
      </p:sp>
      <p:sp>
        <p:nvSpPr>
          <p:cNvPr id="80899" name="Rectangle 4"/>
          <p:cNvSpPr/>
          <p:nvPr/>
        </p:nvSpPr>
        <p:spPr>
          <a:xfrm>
            <a:off x="0" y="2625725"/>
            <a:ext cx="9144000" cy="0"/>
          </a:xfrm>
          <a:prstGeom prst="rect">
            <a:avLst/>
          </a:prstGeom>
          <a:noFill/>
          <a:ln w="9525">
            <a:noFill/>
          </a:ln>
        </p:spPr>
        <p:txBody>
          <a:bodyPr wrap="none" anchor="ctr">
            <a:spAutoFit/>
          </a:bodyPr>
          <a:p>
            <a:pPr lvl="0" indent="0" algn="ctr">
              <a:buFont typeface="Wingdings" panose="05000000000000000000" pitchFamily="2" charset="2"/>
              <a:buNone/>
            </a:pPr>
            <a:r>
              <a:rPr lang="zh-CN" altLang="zh-CN" sz="1000" dirty="0">
                <a:latin typeface="Times New Roman" panose="02020603050405020304" pitchFamily="18" charset="0"/>
                <a:ea typeface="宋体" panose="02010600030101010101" pitchFamily="2" charset="-122"/>
              </a:rPr>
              <a:t> </a:t>
            </a:r>
            <a:r>
              <a:rPr lang="en-US" altLang="zh-CN" sz="1000" dirty="0">
                <a:latin typeface="Times New Roman" panose="02020603050405020304" pitchFamily="18" charset="0"/>
                <a:ea typeface="宋体" panose="02010600030101010101" pitchFamily="2" charset="-122"/>
              </a:rPr>
              <a:t>             </a:t>
            </a:r>
            <a:endParaRPr lang="en-US" altLang="zh-CN" dirty="0">
              <a:latin typeface="Arial" panose="020B0604020202020204" pitchFamily="34" charset="0"/>
              <a:ea typeface="宋体" panose="02010600030101010101" pitchFamily="2" charset="-122"/>
            </a:endParaRPr>
          </a:p>
        </p:txBody>
      </p:sp>
      <p:sp>
        <p:nvSpPr>
          <p:cNvPr id="7" name="TextBox 6"/>
          <p:cNvSpPr txBox="1"/>
          <p:nvPr/>
        </p:nvSpPr>
        <p:spPr>
          <a:xfrm>
            <a:off x="571500" y="1357313"/>
            <a:ext cx="8001000" cy="1200150"/>
          </a:xfrm>
          <a:prstGeom prst="rect">
            <a:avLst/>
          </a:prstGeom>
          <a:noFill/>
        </p:spPr>
        <p:txBody>
          <a:bodyPr>
            <a:spAutoFit/>
          </a:bodyPr>
          <a:lstStyle/>
          <a:p>
            <a:pPr marL="0" marR="0" lvl="0" indent="446405" algn="l"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schemeClr val="tx1"/>
                </a:solidFill>
                <a:effectLst/>
                <a:uLnTx/>
                <a:uFillTx/>
                <a:latin typeface="+mn-lt"/>
                <a:ea typeface="+mn-ea"/>
                <a:cs typeface="+mn-cs"/>
              </a:rPr>
              <a:t>完成设置组信息后，单击“确定”按钮，此时会发现在“组设置”对话框的左下方已经添加了新用户组“</a:t>
            </a:r>
            <a:r>
              <a:rPr kumimoji="0" lang="en-US" sz="1800" b="0" i="0" u="none" strike="noStrike" kern="1200" cap="none" spc="0" normalizeH="0" baseline="0" noProof="0" dirty="0">
                <a:ln>
                  <a:noFill/>
                </a:ln>
                <a:solidFill>
                  <a:schemeClr val="tx1"/>
                </a:solidFill>
                <a:effectLst/>
                <a:uLnTx/>
                <a:uFillTx/>
                <a:latin typeface="+mn-lt"/>
                <a:ea typeface="+mn-ea"/>
                <a:cs typeface="+mn-cs"/>
              </a:rPr>
              <a:t>workgroup</a:t>
            </a:r>
            <a:r>
              <a:rPr kumimoji="0" lang="zh-CN" altLang="en-US" sz="1800" b="0" i="0" u="none" strike="noStrike" kern="1200" cap="none" spc="0" normalizeH="0" baseline="0" noProof="0" dirty="0">
                <a:ln>
                  <a:noFill/>
                </a:ln>
                <a:solidFill>
                  <a:schemeClr val="tx1"/>
                </a:solidFill>
                <a:effectLst/>
                <a:uLnTx/>
                <a:uFillTx/>
                <a:latin typeface="+mn-lt"/>
                <a:ea typeface="+mn-ea"/>
                <a:cs typeface="+mn-cs"/>
              </a:rPr>
              <a:t>”，这样新用户组“</a:t>
            </a:r>
            <a:r>
              <a:rPr kumimoji="0" lang="en-US" sz="1800" b="0" i="0" u="none" strike="noStrike" kern="1200" cap="none" spc="0" normalizeH="0" baseline="0" noProof="0" dirty="0">
                <a:ln>
                  <a:noFill/>
                </a:ln>
                <a:solidFill>
                  <a:schemeClr val="tx1"/>
                </a:solidFill>
                <a:effectLst/>
                <a:uLnTx/>
                <a:uFillTx/>
                <a:latin typeface="+mn-lt"/>
                <a:ea typeface="+mn-ea"/>
                <a:cs typeface="+mn-cs"/>
              </a:rPr>
              <a:t>workgroup</a:t>
            </a:r>
            <a:r>
              <a:rPr kumimoji="0" lang="zh-CN" altLang="en-US" sz="1800" b="0" i="0" u="none" strike="noStrike" kern="1200" cap="none" spc="0" normalizeH="0" baseline="0" noProof="0" dirty="0">
                <a:ln>
                  <a:noFill/>
                </a:ln>
                <a:solidFill>
                  <a:schemeClr val="tx1"/>
                </a:solidFill>
                <a:effectLst/>
                <a:uLnTx/>
                <a:uFillTx/>
                <a:latin typeface="+mn-lt"/>
                <a:ea typeface="+mn-ea"/>
                <a:cs typeface="+mn-cs"/>
              </a:rPr>
              <a:t>”添加成功，如图所示。</a:t>
            </a:r>
            <a:endParaRPr kumimoji="0" lang="zh-CN" altLang="en-US" sz="1800" b="0" i="0" u="none" strike="noStrike" kern="1200" cap="none" spc="0" normalizeH="0" baseline="0" noProof="0" dirty="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80901" name="标题 2"/>
          <p:cNvSpPr>
            <a:spLocks noGrp="1"/>
          </p:cNvSpPr>
          <p:nvPr>
            <p:ph type="title"/>
          </p:nvPr>
        </p:nvSpPr>
        <p:spPr/>
        <p:txBody>
          <a:bodyPr wrap="square" lIns="91440" tIns="45720" rIns="91440" bIns="45720" anchor="ctr"/>
          <a:p>
            <a:endParaRPr lang="zh-CN" altLang="en-US" dirty="0">
              <a:ea typeface="宋体" panose="02010600030101010101" pitchFamily="2" charset="-122"/>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21" name="TextBox 2"/>
          <p:cNvSpPr txBox="1"/>
          <p:nvPr/>
        </p:nvSpPr>
        <p:spPr>
          <a:xfrm>
            <a:off x="500063" y="1500188"/>
            <a:ext cx="8143875" cy="1200150"/>
          </a:xfrm>
          <a:prstGeom prst="rect">
            <a:avLst/>
          </a:prstGeom>
          <a:noFill/>
          <a:ln w="9525">
            <a:noFill/>
          </a:ln>
        </p:spPr>
        <p:txBody>
          <a:bodyPr anchor="t">
            <a:spAutoFit/>
          </a:bodyPr>
          <a:p>
            <a:pPr lvl="0" indent="446405">
              <a:buFont typeface="Wingdings" panose="05000000000000000000" pitchFamily="2" charset="2"/>
              <a:buBlip>
                <a:blip r:embed="rId1"/>
              </a:buBlip>
            </a:pPr>
            <a:r>
              <a:rPr lang="en-US" altLang="zh-CN" b="1" dirty="0">
                <a:latin typeface="Century Schoolbook" panose="02040604050505020304" pitchFamily="18" charset="0"/>
                <a:ea typeface="宋体" panose="02010600030101010101" pitchFamily="2" charset="-122"/>
              </a:rPr>
              <a:t>2</a:t>
            </a:r>
            <a:r>
              <a:rPr lang="zh-CN" altLang="en-US" b="1" dirty="0">
                <a:latin typeface="Century Schoolbook" panose="02040604050505020304" pitchFamily="18" charset="0"/>
                <a:ea typeface="宋体" panose="02010600030101010101" pitchFamily="2" charset="-122"/>
              </a:rPr>
              <a:t>．删除用户组</a:t>
            </a:r>
            <a:endParaRPr lang="zh-CN" altLang="en-US" b="1" dirty="0">
              <a:latin typeface="Century Schoolbook" panose="02040604050505020304" pitchFamily="18" charset="0"/>
              <a:ea typeface="宋体" panose="02010600030101010101" pitchFamily="2" charset="-122"/>
            </a:endParaRPr>
          </a:p>
          <a:p>
            <a:pPr lvl="0" indent="446405">
              <a:buFont typeface="Wingdings" panose="05000000000000000000" pitchFamily="2" charset="2"/>
              <a:buNone/>
            </a:pPr>
            <a:r>
              <a:rPr lang="zh-CN" altLang="en-US" dirty="0">
                <a:latin typeface="Century Schoolbook" panose="02040604050505020304" pitchFamily="18" charset="0"/>
                <a:ea typeface="宋体" panose="02010600030101010101" pitchFamily="2" charset="-122"/>
              </a:rPr>
              <a:t>删除用户组的操作也非常简单，例如要删除用户组“</a:t>
            </a:r>
            <a:r>
              <a:rPr lang="en-US" altLang="zh-CN" dirty="0">
                <a:latin typeface="Century Schoolbook" panose="02040604050505020304" pitchFamily="18" charset="0"/>
                <a:ea typeface="宋体" panose="02010600030101010101" pitchFamily="2" charset="-122"/>
              </a:rPr>
              <a:t>workgroup</a:t>
            </a:r>
            <a:r>
              <a:rPr lang="zh-CN" altLang="en-US" dirty="0">
                <a:latin typeface="Century Schoolbook" panose="02040604050505020304" pitchFamily="18" charset="0"/>
                <a:ea typeface="宋体" panose="02010600030101010101" pitchFamily="2" charset="-122"/>
              </a:rPr>
              <a:t>”，那么在“组设置”对话框中，选中“</a:t>
            </a:r>
            <a:r>
              <a:rPr lang="en-US" altLang="zh-CN" dirty="0">
                <a:latin typeface="Century Schoolbook" panose="02040604050505020304" pitchFamily="18" charset="0"/>
                <a:ea typeface="宋体" panose="02010600030101010101" pitchFamily="2" charset="-122"/>
              </a:rPr>
              <a:t>workgroup</a:t>
            </a:r>
            <a:r>
              <a:rPr lang="zh-CN" altLang="en-US" dirty="0">
                <a:latin typeface="Century Schoolbook" panose="02040604050505020304" pitchFamily="18" charset="0"/>
                <a:ea typeface="宋体" panose="02010600030101010101" pitchFamily="2" charset="-122"/>
              </a:rPr>
              <a:t>”后，单击该对话框右侧的“删除”按钮。系统会弹出确认是否删除“</a:t>
            </a:r>
            <a:r>
              <a:rPr lang="en-US" altLang="zh-CN" dirty="0">
                <a:latin typeface="Century Schoolbook" panose="02040604050505020304" pitchFamily="18" charset="0"/>
                <a:ea typeface="宋体" panose="02010600030101010101" pitchFamily="2" charset="-122"/>
              </a:rPr>
              <a:t>workgroup</a:t>
            </a:r>
            <a:r>
              <a:rPr lang="zh-CN" altLang="en-US" dirty="0">
                <a:latin typeface="Century Schoolbook" panose="02040604050505020304" pitchFamily="18" charset="0"/>
                <a:ea typeface="宋体" panose="02010600030101010101" pitchFamily="2" charset="-122"/>
              </a:rPr>
              <a:t>”组的提示对话框，如图所示。</a:t>
            </a:r>
            <a:endParaRPr lang="zh-CN" altLang="en-US" dirty="0">
              <a:latin typeface="Century Schoolbook" panose="02040604050505020304" pitchFamily="18" charset="0"/>
              <a:ea typeface="宋体" panose="02010600030101010101" pitchFamily="2" charset="-122"/>
            </a:endParaRPr>
          </a:p>
        </p:txBody>
      </p:sp>
      <p:pic>
        <p:nvPicPr>
          <p:cNvPr id="31746" name="Picture 2"/>
          <p:cNvPicPr>
            <a:picLocks noChangeAspect="1" noChangeArrowheads="1"/>
          </p:cNvPicPr>
          <p:nvPr/>
        </p:nvPicPr>
        <p:blipFill>
          <a:blip r:embed="rId2"/>
          <a:srcRect/>
          <a:stretch>
            <a:fillRect/>
          </a:stretch>
        </p:blipFill>
        <p:spPr bwMode="auto">
          <a:xfrm>
            <a:off x="3286125" y="2857500"/>
            <a:ext cx="3333750" cy="3286125"/>
          </a:xfrm>
          <a:prstGeom prst="rect">
            <a:avLst/>
          </a:prstGeom>
          <a:ln>
            <a:noFill/>
          </a:ln>
          <a:effectLst>
            <a:outerShdw blurRad="292100" dist="139700" dir="2700000" algn="tl" rotWithShape="0">
              <a:srgbClr val="333333">
                <a:alpha val="65000"/>
              </a:srgbClr>
            </a:outerShdw>
          </a:effectLst>
        </p:spPr>
      </p:pic>
      <p:sp>
        <p:nvSpPr>
          <p:cNvPr id="81923" name="标题 2"/>
          <p:cNvSpPr>
            <a:spLocks noGrp="1"/>
          </p:cNvSpPr>
          <p:nvPr>
            <p:ph type="title"/>
          </p:nvPr>
        </p:nvSpPr>
        <p:spPr/>
        <p:txBody>
          <a:bodyPr wrap="square" lIns="91440" tIns="45720" rIns="91440" bIns="45720" anchor="ctr"/>
          <a:p>
            <a:endParaRPr lang="zh-CN" altLang="en-US" dirty="0">
              <a:ea typeface="宋体" panose="02010600030101010101" pitchFamily="2" charset="-122"/>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2945" name="TextBox 2"/>
          <p:cNvSpPr txBox="1"/>
          <p:nvPr/>
        </p:nvSpPr>
        <p:spPr>
          <a:xfrm>
            <a:off x="500063" y="1500188"/>
            <a:ext cx="8215312" cy="923925"/>
          </a:xfrm>
          <a:prstGeom prst="rect">
            <a:avLst/>
          </a:prstGeom>
          <a:noFill/>
          <a:ln w="9525">
            <a:noFill/>
          </a:ln>
        </p:spPr>
        <p:txBody>
          <a:bodyPr anchor="t">
            <a:spAutoFit/>
          </a:bodyPr>
          <a:p>
            <a:pPr lvl="0" indent="446405">
              <a:buFont typeface="Wingdings" panose="05000000000000000000" pitchFamily="2" charset="2"/>
              <a:buBlip>
                <a:blip r:embed="rId1"/>
              </a:buBlip>
            </a:pPr>
            <a:r>
              <a:rPr lang="en-US" altLang="zh-CN" b="1" dirty="0">
                <a:latin typeface="Century Schoolbook" panose="02040604050505020304" pitchFamily="18" charset="0"/>
                <a:ea typeface="宋体" panose="02010600030101010101" pitchFamily="2" charset="-122"/>
              </a:rPr>
              <a:t>3</a:t>
            </a:r>
            <a:r>
              <a:rPr lang="zh-CN" altLang="en-US" b="1" dirty="0">
                <a:latin typeface="Century Schoolbook" panose="02040604050505020304" pitchFamily="18" charset="0"/>
                <a:ea typeface="宋体" panose="02010600030101010101" pitchFamily="2" charset="-122"/>
              </a:rPr>
              <a:t>．设置用户组属性</a:t>
            </a:r>
            <a:endParaRPr lang="zh-CN" altLang="en-US" b="1" dirty="0">
              <a:latin typeface="Century Schoolbook" panose="02040604050505020304" pitchFamily="18" charset="0"/>
              <a:ea typeface="宋体" panose="02010600030101010101" pitchFamily="2" charset="-122"/>
            </a:endParaRPr>
          </a:p>
          <a:p>
            <a:pPr lvl="0" indent="446405">
              <a:buFont typeface="Wingdings" panose="05000000000000000000" pitchFamily="2" charset="2"/>
              <a:buNone/>
            </a:pPr>
            <a:r>
              <a:rPr lang="zh-CN" altLang="en-US" dirty="0">
                <a:latin typeface="Century Schoolbook" panose="02040604050505020304" pitchFamily="18" charset="0"/>
                <a:ea typeface="宋体" panose="02010600030101010101" pitchFamily="2" charset="-122"/>
              </a:rPr>
              <a:t>选择“组设置”对话框中需要设置属性的用户组，如果要修改用户组属性，选中该用户组，然后单击“属性”按钮，弹出设置组属性的对话框，如图所示。</a:t>
            </a:r>
            <a:endParaRPr lang="zh-CN" altLang="en-US" dirty="0">
              <a:latin typeface="Century Schoolbook" panose="02040604050505020304" pitchFamily="18" charset="0"/>
              <a:ea typeface="宋体" panose="02010600030101010101" pitchFamily="2" charset="-122"/>
            </a:endParaRPr>
          </a:p>
        </p:txBody>
      </p:sp>
      <p:pic>
        <p:nvPicPr>
          <p:cNvPr id="32770" name="Picture 2"/>
          <p:cNvPicPr>
            <a:picLocks noChangeAspect="1" noChangeArrowheads="1"/>
          </p:cNvPicPr>
          <p:nvPr/>
        </p:nvPicPr>
        <p:blipFill>
          <a:blip r:embed="rId2"/>
          <a:srcRect/>
          <a:stretch>
            <a:fillRect/>
          </a:stretch>
        </p:blipFill>
        <p:spPr bwMode="auto">
          <a:xfrm>
            <a:off x="2500313" y="2786063"/>
            <a:ext cx="4576763" cy="2928938"/>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 name="TextBox 31"/>
          <p:cNvSpPr txBox="1"/>
          <p:nvPr/>
        </p:nvSpPr>
        <p:spPr>
          <a:xfrm>
            <a:off x="1258888" y="981075"/>
            <a:ext cx="7345363" cy="1200150"/>
          </a:xfrm>
          <a:prstGeom prst="rect">
            <a:avLst/>
          </a:prstGeom>
          <a:solidFill>
            <a:schemeClr val="bg1"/>
          </a:solidFill>
          <a:ln w="3175">
            <a:solidFill>
              <a:schemeClr val="bg1">
                <a:lumMod val="50000"/>
              </a:schemeClr>
            </a:solidFill>
          </a:ln>
          <a:effectLst>
            <a:outerShdw blurRad="50800" dist="38100" dir="2700000" algn="tl" rotWithShape="0">
              <a:prstClr val="black">
                <a:alpha val="40000"/>
              </a:prstClr>
            </a:outerShdw>
          </a:effec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18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用户权限：</a:t>
            </a:r>
            <a:endParaRPr kumimoji="0" lang="zh-CN" altLang="en-US" sz="18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1</a:t>
            </a:r>
            <a:r>
              <a:rPr kumimoji="0" lang="zh-CN" altLang="en-US" sz="18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、超级用户具有无限权限，可以做任何操作；</a:t>
            </a:r>
            <a:endParaRPr kumimoji="0" lang="zh-CN" altLang="en-US" sz="18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2</a:t>
            </a:r>
            <a:r>
              <a:rPr kumimoji="0" lang="zh-CN" altLang="en-US" sz="18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、系统用户用于特殊应用，权限受限；</a:t>
            </a:r>
            <a:endParaRPr kumimoji="0" lang="zh-CN" altLang="en-US" sz="18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3</a:t>
            </a:r>
            <a:r>
              <a:rPr kumimoji="0" lang="zh-CN" altLang="en-US" sz="18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、普通用户用于一般用户登录，权限受限，能浏览大部分的系统文件。</a:t>
            </a:r>
            <a:endParaRPr kumimoji="0" lang="zh-CN" altLang="en-US" sz="18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p:txBody>
      </p:sp>
      <p:grpSp>
        <p:nvGrpSpPr>
          <p:cNvPr id="9" name="组合 8"/>
          <p:cNvGrpSpPr/>
          <p:nvPr/>
        </p:nvGrpSpPr>
        <p:grpSpPr>
          <a:xfrm>
            <a:off x="5526088" y="2781300"/>
            <a:ext cx="2451100" cy="2843213"/>
            <a:chOff x="5526088" y="2780928"/>
            <a:chExt cx="2451100" cy="2842898"/>
          </a:xfrm>
        </p:grpSpPr>
        <p:sp>
          <p:nvSpPr>
            <p:cNvPr id="10" name="Text Box 306"/>
            <p:cNvSpPr txBox="1">
              <a:spLocks noChangeArrowheads="1"/>
            </p:cNvSpPr>
            <p:nvPr/>
          </p:nvSpPr>
          <p:spPr bwMode="auto">
            <a:xfrm>
              <a:off x="6227763" y="3474589"/>
              <a:ext cx="1749425" cy="387307"/>
            </a:xfrm>
            <a:prstGeom prst="rect">
              <a:avLst/>
            </a:prstGeom>
            <a:solidFill>
              <a:schemeClr val="bg1"/>
            </a:solidFill>
            <a:ln>
              <a:solidFill>
                <a:schemeClr val="bg1">
                  <a:lumMod val="50000"/>
                </a:schemeClr>
              </a:solidFill>
            </a:ln>
            <a:effectLst/>
          </p:spPr>
          <p:txBody>
            <a:bodyPr lIns="79200" tIns="39600" rIns="79200" bIns="39600">
              <a:spAutoFit/>
            </a:bodyPr>
            <a:lstStyle>
              <a:lvl1pPr defTabSz="801370" eaLnBrk="0" hangingPunct="0">
                <a:defRPr>
                  <a:solidFill>
                    <a:schemeClr val="tx1"/>
                  </a:solidFill>
                  <a:latin typeface="Arial" panose="020B0604020202020204" pitchFamily="34" charset="0"/>
                  <a:ea typeface="宋体" panose="02010600030101010101" pitchFamily="2" charset="-122"/>
                </a:defRPr>
              </a:lvl1pPr>
              <a:lvl2pPr defTabSz="801370" eaLnBrk="0" hangingPunct="0">
                <a:defRPr>
                  <a:solidFill>
                    <a:schemeClr val="tx1"/>
                  </a:solidFill>
                  <a:latin typeface="Arial" panose="020B0604020202020204" pitchFamily="34" charset="0"/>
                  <a:ea typeface="宋体" panose="02010600030101010101" pitchFamily="2" charset="-122"/>
                </a:defRPr>
              </a:lvl2pPr>
              <a:lvl3pPr defTabSz="801370" eaLnBrk="0" hangingPunct="0">
                <a:defRPr>
                  <a:solidFill>
                    <a:schemeClr val="tx1"/>
                  </a:solidFill>
                  <a:latin typeface="Arial" panose="020B0604020202020204" pitchFamily="34" charset="0"/>
                  <a:ea typeface="宋体" panose="02010600030101010101" pitchFamily="2" charset="-122"/>
                </a:defRPr>
              </a:lvl3pPr>
              <a:lvl4pPr defTabSz="801370" eaLnBrk="0" hangingPunct="0">
                <a:defRPr>
                  <a:solidFill>
                    <a:schemeClr val="tx1"/>
                  </a:solidFill>
                  <a:latin typeface="Arial" panose="020B0604020202020204" pitchFamily="34" charset="0"/>
                  <a:ea typeface="宋体" panose="02010600030101010101" pitchFamily="2" charset="-122"/>
                </a:defRPr>
              </a:lvl4pPr>
              <a:lvl5pPr defTabSz="801370" eaLnBrk="0" hangingPunct="0">
                <a:defRPr>
                  <a:solidFill>
                    <a:schemeClr val="tx1"/>
                  </a:solidFill>
                  <a:latin typeface="Arial" panose="020B0604020202020204" pitchFamily="34" charset="0"/>
                  <a:ea typeface="宋体" panose="02010600030101010101" pitchFamily="2" charset="-122"/>
                </a:defRPr>
              </a:lvl5pPr>
              <a:lvl6pPr defTabSz="80137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defTabSz="80137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defTabSz="80137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defTabSz="80137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801370" rtl="0" eaLnBrk="1" fontAlgn="base" latinLnBrk="0" hangingPunct="1">
                <a:lnSpc>
                  <a:spcPct val="100000"/>
                </a:lnSpc>
                <a:spcBef>
                  <a:spcPct val="50000"/>
                </a:spcBef>
                <a:spcAft>
                  <a:spcPct val="0"/>
                </a:spcAft>
                <a:buClrTx/>
                <a:buSzTx/>
                <a:buFontTx/>
                <a:buNone/>
                <a:defRPr/>
              </a:pPr>
              <a:r>
                <a:rPr kumimoji="0" lang="en-US" altLang="zh-CN" sz="2000" b="0" i="0" u="none" strike="noStrike" kern="1200" cap="none" spc="0" normalizeH="0" baseline="0" noProof="0">
                  <a:ln>
                    <a:noFill/>
                  </a:ln>
                  <a:solidFill>
                    <a:schemeClr val="tx1"/>
                  </a:solidFill>
                  <a:effectLst/>
                  <a:uLnTx/>
                  <a:uFillTx/>
                  <a:latin typeface="宋体" panose="02010600030101010101" pitchFamily="2" charset="-122"/>
                  <a:ea typeface="宋体" panose="02010600030101010101" pitchFamily="2" charset="-122"/>
                  <a:cs typeface="+mn-cs"/>
                </a:rPr>
                <a:t>/etc/shadow</a:t>
              </a:r>
              <a:endParaRPr kumimoji="0" lang="en-US" altLang="zh-CN" sz="2000" b="0" i="0" u="none" strike="noStrike" kern="1200" cap="none" spc="0" normalizeH="0" baseline="0" noProof="0">
                <a:ln>
                  <a:noFill/>
                </a:ln>
                <a:solidFill>
                  <a:schemeClr val="tx1"/>
                </a:solidFill>
                <a:effectLst/>
                <a:uLnTx/>
                <a:uFillTx/>
                <a:latin typeface="宋体" panose="02010600030101010101" pitchFamily="2" charset="-122"/>
                <a:ea typeface="宋体" panose="02010600030101010101" pitchFamily="2" charset="-122"/>
                <a:cs typeface="+mn-cs"/>
              </a:endParaRPr>
            </a:p>
          </p:txBody>
        </p:sp>
        <p:sp>
          <p:nvSpPr>
            <p:cNvPr id="11" name="Line 307"/>
            <p:cNvSpPr>
              <a:spLocks noChangeShapeType="1"/>
            </p:cNvSpPr>
            <p:nvPr/>
          </p:nvSpPr>
          <p:spPr bwMode="auto">
            <a:xfrm>
              <a:off x="5526088" y="3701576"/>
              <a:ext cx="701675" cy="0"/>
            </a:xfrm>
            <a:prstGeom prst="line">
              <a:avLst/>
            </a:prstGeom>
            <a:noFill/>
            <a:ln w="28575">
              <a:solidFill>
                <a:schemeClr val="bg1">
                  <a:lumMod val="50000"/>
                </a:schemeClr>
              </a:solidFill>
              <a:rou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79200" tIns="39600" rIns="79200" bIns="39600">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3" name="Text Box 309"/>
            <p:cNvSpPr txBox="1">
              <a:spLocks noChangeArrowheads="1"/>
            </p:cNvSpPr>
            <p:nvPr/>
          </p:nvSpPr>
          <p:spPr bwMode="auto">
            <a:xfrm>
              <a:off x="6226175" y="4288886"/>
              <a:ext cx="1441450" cy="350799"/>
            </a:xfrm>
            <a:prstGeom prst="rect">
              <a:avLst/>
            </a:prstGeom>
            <a:solidFill>
              <a:schemeClr val="bg1"/>
            </a:solidFill>
            <a:ln>
              <a:solidFill>
                <a:schemeClr val="bg1">
                  <a:lumMod val="50000"/>
                </a:schemeClr>
              </a:solidFill>
            </a:ln>
            <a:effectLst/>
          </p:spPr>
          <p:txBody>
            <a:bodyPr wrap="none" lIns="79200" tIns="3600" rIns="79200" bIns="39600">
              <a:spAutoFit/>
            </a:bodyPr>
            <a:lstStyle>
              <a:lvl1pPr defTabSz="801370" eaLnBrk="0" hangingPunct="0">
                <a:defRPr>
                  <a:solidFill>
                    <a:schemeClr val="tx1"/>
                  </a:solidFill>
                  <a:latin typeface="Arial" panose="020B0604020202020204" pitchFamily="34" charset="0"/>
                  <a:ea typeface="宋体" panose="02010600030101010101" pitchFamily="2" charset="-122"/>
                </a:defRPr>
              </a:lvl1pPr>
              <a:lvl2pPr defTabSz="801370" eaLnBrk="0" hangingPunct="0">
                <a:defRPr>
                  <a:solidFill>
                    <a:schemeClr val="tx1"/>
                  </a:solidFill>
                  <a:latin typeface="Arial" panose="020B0604020202020204" pitchFamily="34" charset="0"/>
                  <a:ea typeface="宋体" panose="02010600030101010101" pitchFamily="2" charset="-122"/>
                </a:defRPr>
              </a:lvl2pPr>
              <a:lvl3pPr defTabSz="801370" eaLnBrk="0" hangingPunct="0">
                <a:defRPr>
                  <a:solidFill>
                    <a:schemeClr val="tx1"/>
                  </a:solidFill>
                  <a:latin typeface="Arial" panose="020B0604020202020204" pitchFamily="34" charset="0"/>
                  <a:ea typeface="宋体" panose="02010600030101010101" pitchFamily="2" charset="-122"/>
                </a:defRPr>
              </a:lvl3pPr>
              <a:lvl4pPr defTabSz="801370" eaLnBrk="0" hangingPunct="0">
                <a:defRPr>
                  <a:solidFill>
                    <a:schemeClr val="tx1"/>
                  </a:solidFill>
                  <a:latin typeface="Arial" panose="020B0604020202020204" pitchFamily="34" charset="0"/>
                  <a:ea typeface="宋体" panose="02010600030101010101" pitchFamily="2" charset="-122"/>
                </a:defRPr>
              </a:lvl4pPr>
              <a:lvl5pPr defTabSz="801370" eaLnBrk="0" hangingPunct="0">
                <a:defRPr>
                  <a:solidFill>
                    <a:schemeClr val="tx1"/>
                  </a:solidFill>
                  <a:latin typeface="Arial" panose="020B0604020202020204" pitchFamily="34" charset="0"/>
                  <a:ea typeface="宋体" panose="02010600030101010101" pitchFamily="2" charset="-122"/>
                </a:defRPr>
              </a:lvl5pPr>
              <a:lvl6pPr defTabSz="80137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defTabSz="80137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defTabSz="80137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defTabSz="80137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801370" rtl="0" eaLnBrk="1" fontAlgn="base" latinLnBrk="0" hangingPunct="1">
                <a:lnSpc>
                  <a:spcPct val="100000"/>
                </a:lnSpc>
                <a:spcBef>
                  <a:spcPct val="50000"/>
                </a:spcBef>
                <a:spcAft>
                  <a:spcPct val="0"/>
                </a:spcAft>
                <a:buClrTx/>
                <a:buSzTx/>
                <a:buFontTx/>
                <a:buNone/>
                <a:defRPr/>
              </a:pPr>
              <a:r>
                <a:rPr kumimoji="0" lang="en-US" altLang="zh-CN" sz="20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a:t>
              </a:r>
              <a:r>
                <a:rPr kumimoji="0" lang="en-US" altLang="zh-CN" sz="2000" b="0" i="0" u="none" strike="noStrike" kern="1200" cap="none" spc="0" normalizeH="0" baseline="0" noProof="0" dirty="0" err="1">
                  <a:ln>
                    <a:noFill/>
                  </a:ln>
                  <a:solidFill>
                    <a:schemeClr val="tx1"/>
                  </a:solidFill>
                  <a:effectLst/>
                  <a:uLnTx/>
                  <a:uFillTx/>
                  <a:latin typeface="宋体" panose="02010600030101010101" pitchFamily="2" charset="-122"/>
                  <a:ea typeface="宋体" panose="02010600030101010101" pitchFamily="2" charset="-122"/>
                  <a:cs typeface="+mn-cs"/>
                </a:rPr>
                <a:t>etc</a:t>
              </a:r>
              <a:r>
                <a:rPr kumimoji="0" lang="en-US" altLang="zh-CN" sz="20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/group</a:t>
              </a:r>
              <a:endParaRPr kumimoji="0" lang="en-US" altLang="zh-CN" sz="20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endParaRPr>
            </a:p>
          </p:txBody>
        </p:sp>
        <p:sp>
          <p:nvSpPr>
            <p:cNvPr id="14" name="Line 310"/>
            <p:cNvSpPr>
              <a:spLocks noChangeShapeType="1"/>
            </p:cNvSpPr>
            <p:nvPr/>
          </p:nvSpPr>
          <p:spPr bwMode="auto">
            <a:xfrm>
              <a:off x="5526088" y="3947612"/>
              <a:ext cx="647700" cy="574611"/>
            </a:xfrm>
            <a:prstGeom prst="line">
              <a:avLst/>
            </a:prstGeom>
            <a:noFill/>
            <a:ln w="28575">
              <a:solidFill>
                <a:schemeClr val="bg1">
                  <a:lumMod val="50000"/>
                </a:schemeClr>
              </a:solidFill>
              <a:rou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79200" tIns="39600" rIns="79200" bIns="39600">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6" name="Text Box 320"/>
            <p:cNvSpPr txBox="1">
              <a:spLocks noChangeArrowheads="1"/>
            </p:cNvSpPr>
            <p:nvPr/>
          </p:nvSpPr>
          <p:spPr bwMode="auto">
            <a:xfrm>
              <a:off x="6219825" y="2780928"/>
              <a:ext cx="1571625" cy="387307"/>
            </a:xfrm>
            <a:prstGeom prst="rect">
              <a:avLst/>
            </a:prstGeom>
            <a:solidFill>
              <a:schemeClr val="bg1"/>
            </a:solidFill>
            <a:ln>
              <a:solidFill>
                <a:schemeClr val="bg1">
                  <a:lumMod val="50000"/>
                </a:schemeClr>
              </a:solidFill>
            </a:ln>
            <a:effectLst/>
          </p:spPr>
          <p:txBody>
            <a:bodyPr wrap="none" lIns="79200" tIns="39600" rIns="79200" bIns="39600">
              <a:spAutoFit/>
            </a:bodyPr>
            <a:lstStyle>
              <a:lvl1pPr defTabSz="801370" eaLnBrk="0" hangingPunct="0">
                <a:defRPr>
                  <a:solidFill>
                    <a:schemeClr val="tx1"/>
                  </a:solidFill>
                  <a:latin typeface="Arial" panose="020B0604020202020204" pitchFamily="34" charset="0"/>
                  <a:ea typeface="宋体" panose="02010600030101010101" pitchFamily="2" charset="-122"/>
                </a:defRPr>
              </a:lvl1pPr>
              <a:lvl2pPr defTabSz="801370" eaLnBrk="0" hangingPunct="0">
                <a:defRPr>
                  <a:solidFill>
                    <a:schemeClr val="tx1"/>
                  </a:solidFill>
                  <a:latin typeface="Arial" panose="020B0604020202020204" pitchFamily="34" charset="0"/>
                  <a:ea typeface="宋体" panose="02010600030101010101" pitchFamily="2" charset="-122"/>
                </a:defRPr>
              </a:lvl2pPr>
              <a:lvl3pPr defTabSz="801370" eaLnBrk="0" hangingPunct="0">
                <a:defRPr>
                  <a:solidFill>
                    <a:schemeClr val="tx1"/>
                  </a:solidFill>
                  <a:latin typeface="Arial" panose="020B0604020202020204" pitchFamily="34" charset="0"/>
                  <a:ea typeface="宋体" panose="02010600030101010101" pitchFamily="2" charset="-122"/>
                </a:defRPr>
              </a:lvl3pPr>
              <a:lvl4pPr defTabSz="801370" eaLnBrk="0" hangingPunct="0">
                <a:defRPr>
                  <a:solidFill>
                    <a:schemeClr val="tx1"/>
                  </a:solidFill>
                  <a:latin typeface="Arial" panose="020B0604020202020204" pitchFamily="34" charset="0"/>
                  <a:ea typeface="宋体" panose="02010600030101010101" pitchFamily="2" charset="-122"/>
                </a:defRPr>
              </a:lvl4pPr>
              <a:lvl5pPr defTabSz="801370" eaLnBrk="0" hangingPunct="0">
                <a:defRPr>
                  <a:solidFill>
                    <a:schemeClr val="tx1"/>
                  </a:solidFill>
                  <a:latin typeface="Arial" panose="020B0604020202020204" pitchFamily="34" charset="0"/>
                  <a:ea typeface="宋体" panose="02010600030101010101" pitchFamily="2" charset="-122"/>
                </a:defRPr>
              </a:lvl5pPr>
              <a:lvl6pPr defTabSz="80137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defTabSz="80137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defTabSz="80137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defTabSz="80137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801370" rtl="0" eaLnBrk="1" fontAlgn="base" latinLnBrk="0" hangingPunct="1">
                <a:lnSpc>
                  <a:spcPct val="100000"/>
                </a:lnSpc>
                <a:spcBef>
                  <a:spcPct val="50000"/>
                </a:spcBef>
                <a:spcAft>
                  <a:spcPct val="0"/>
                </a:spcAft>
                <a:buClrTx/>
                <a:buSzTx/>
                <a:buFontTx/>
                <a:buNone/>
                <a:defRPr/>
              </a:pPr>
              <a:r>
                <a:rPr kumimoji="0" lang="en-US" altLang="zh-CN" sz="2000" b="0" i="0" u="none" strike="noStrike" kern="1200" cap="none" spc="0" normalizeH="0" baseline="0" noProof="0">
                  <a:ln>
                    <a:noFill/>
                  </a:ln>
                  <a:solidFill>
                    <a:schemeClr val="tx1"/>
                  </a:solidFill>
                  <a:effectLst/>
                  <a:uLnTx/>
                  <a:uFillTx/>
                  <a:latin typeface="宋体" panose="02010600030101010101" pitchFamily="2" charset="-122"/>
                  <a:ea typeface="宋体" panose="02010600030101010101" pitchFamily="2" charset="-122"/>
                  <a:cs typeface="+mn-cs"/>
                </a:rPr>
                <a:t>/etc/passwd</a:t>
              </a:r>
              <a:endParaRPr kumimoji="0" lang="en-US" altLang="zh-CN" sz="2000" b="0" i="0" u="none" strike="noStrike" kern="1200" cap="none" spc="0" normalizeH="0" baseline="0" noProof="0">
                <a:ln>
                  <a:noFill/>
                </a:ln>
                <a:solidFill>
                  <a:schemeClr val="tx1"/>
                </a:solidFill>
                <a:effectLst/>
                <a:uLnTx/>
                <a:uFillTx/>
                <a:latin typeface="宋体" panose="02010600030101010101" pitchFamily="2" charset="-122"/>
                <a:ea typeface="宋体" panose="02010600030101010101" pitchFamily="2" charset="-122"/>
                <a:cs typeface="+mn-cs"/>
              </a:endParaRPr>
            </a:p>
          </p:txBody>
        </p:sp>
        <p:sp>
          <p:nvSpPr>
            <p:cNvPr id="17" name="Line 321"/>
            <p:cNvSpPr>
              <a:spLocks noChangeShapeType="1"/>
            </p:cNvSpPr>
            <p:nvPr/>
          </p:nvSpPr>
          <p:spPr bwMode="auto">
            <a:xfrm flipV="1">
              <a:off x="5526088" y="3053948"/>
              <a:ext cx="703262" cy="431752"/>
            </a:xfrm>
            <a:prstGeom prst="line">
              <a:avLst/>
            </a:prstGeom>
            <a:noFill/>
            <a:ln w="28575">
              <a:solidFill>
                <a:schemeClr val="bg1">
                  <a:lumMod val="50000"/>
                </a:schemeClr>
              </a:solidFill>
              <a:rou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79200" tIns="39600" rIns="79200" bIns="39600">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2537" name="Text Box 322"/>
            <p:cNvSpPr txBox="1"/>
            <p:nvPr/>
          </p:nvSpPr>
          <p:spPr>
            <a:xfrm>
              <a:off x="6306576" y="5112965"/>
              <a:ext cx="1596238" cy="510861"/>
            </a:xfrm>
            <a:prstGeom prst="rect">
              <a:avLst/>
            </a:prstGeom>
            <a:noFill/>
            <a:ln w="9525">
              <a:noFill/>
            </a:ln>
          </p:spPr>
          <p:txBody>
            <a:bodyPr wrap="none" lIns="79200" tIns="39600" rIns="79200" bIns="39600" anchor="t">
              <a:spAutoFit/>
            </a:bodyPr>
            <a:p>
              <a:pPr lvl="0" indent="0" defTabSz="802005">
                <a:spcBef>
                  <a:spcPct val="50000"/>
                </a:spcBef>
                <a:buFont typeface="Wingdings" panose="05000000000000000000" pitchFamily="2" charset="2"/>
                <a:buNone/>
              </a:pPr>
              <a:r>
                <a:rPr lang="zh-CN" altLang="en-US" sz="2800" dirty="0">
                  <a:latin typeface="宋体" panose="02010600030101010101" pitchFamily="2" charset="-122"/>
                  <a:ea typeface="宋体" panose="02010600030101010101" pitchFamily="2" charset="-122"/>
                </a:rPr>
                <a:t>保存文件</a:t>
              </a:r>
              <a:endParaRPr lang="zh-CN" altLang="en-US" sz="2800" dirty="0">
                <a:latin typeface="宋体" panose="02010600030101010101" pitchFamily="2" charset="-122"/>
                <a:ea typeface="宋体" panose="02010600030101010101" pitchFamily="2" charset="-122"/>
              </a:endParaRPr>
            </a:p>
          </p:txBody>
        </p:sp>
      </p:grpSp>
      <p:grpSp>
        <p:nvGrpSpPr>
          <p:cNvPr id="31" name="组合 30"/>
          <p:cNvGrpSpPr/>
          <p:nvPr/>
        </p:nvGrpSpPr>
        <p:grpSpPr>
          <a:xfrm>
            <a:off x="1708150" y="2646363"/>
            <a:ext cx="2305050" cy="3000375"/>
            <a:chOff x="1708547" y="2646114"/>
            <a:chExt cx="2304654" cy="3000310"/>
          </a:xfrm>
        </p:grpSpPr>
        <p:sp>
          <p:nvSpPr>
            <p:cNvPr id="19" name="Text Box 312"/>
            <p:cNvSpPr txBox="1">
              <a:spLocks noChangeArrowheads="1"/>
            </p:cNvSpPr>
            <p:nvPr/>
          </p:nvSpPr>
          <p:spPr bwMode="auto">
            <a:xfrm>
              <a:off x="2156145" y="3474771"/>
              <a:ext cx="1192008" cy="350829"/>
            </a:xfrm>
            <a:prstGeom prst="rect">
              <a:avLst/>
            </a:prstGeom>
            <a:solidFill>
              <a:schemeClr val="bg1"/>
            </a:solidFill>
            <a:ln w="9525" algn="ctr">
              <a:solidFill>
                <a:schemeClr val="bg1">
                  <a:lumMod val="50000"/>
                </a:schemeClr>
              </a:solidFill>
              <a:miter lim="800000"/>
            </a:ln>
            <a:effectLst/>
          </p:spPr>
          <p:txBody>
            <a:bodyPr wrap="none" lIns="79200" tIns="3600" rIns="79200" bIns="39600">
              <a:spAutoFit/>
            </a:bodyPr>
            <a:lstStyle>
              <a:lvl1pPr defTabSz="801370" eaLnBrk="0" hangingPunct="0">
                <a:defRPr>
                  <a:solidFill>
                    <a:schemeClr val="tx1"/>
                  </a:solidFill>
                  <a:latin typeface="Arial" panose="020B0604020202020204" pitchFamily="34" charset="0"/>
                  <a:ea typeface="宋体" panose="02010600030101010101" pitchFamily="2" charset="-122"/>
                </a:defRPr>
              </a:lvl1pPr>
              <a:lvl2pPr defTabSz="801370" eaLnBrk="0" hangingPunct="0">
                <a:defRPr>
                  <a:solidFill>
                    <a:schemeClr val="tx1"/>
                  </a:solidFill>
                  <a:latin typeface="Arial" panose="020B0604020202020204" pitchFamily="34" charset="0"/>
                  <a:ea typeface="宋体" panose="02010600030101010101" pitchFamily="2" charset="-122"/>
                </a:defRPr>
              </a:lvl2pPr>
              <a:lvl3pPr defTabSz="801370" eaLnBrk="0" hangingPunct="0">
                <a:defRPr>
                  <a:solidFill>
                    <a:schemeClr val="tx1"/>
                  </a:solidFill>
                  <a:latin typeface="Arial" panose="020B0604020202020204" pitchFamily="34" charset="0"/>
                  <a:ea typeface="宋体" panose="02010600030101010101" pitchFamily="2" charset="-122"/>
                </a:defRPr>
              </a:lvl3pPr>
              <a:lvl4pPr defTabSz="801370" eaLnBrk="0" hangingPunct="0">
                <a:defRPr>
                  <a:solidFill>
                    <a:schemeClr val="tx1"/>
                  </a:solidFill>
                  <a:latin typeface="Arial" panose="020B0604020202020204" pitchFamily="34" charset="0"/>
                  <a:ea typeface="宋体" panose="02010600030101010101" pitchFamily="2" charset="-122"/>
                </a:defRPr>
              </a:lvl4pPr>
              <a:lvl5pPr defTabSz="801370" eaLnBrk="0" hangingPunct="0">
                <a:defRPr>
                  <a:solidFill>
                    <a:schemeClr val="tx1"/>
                  </a:solidFill>
                  <a:latin typeface="Arial" panose="020B0604020202020204" pitchFamily="34" charset="0"/>
                  <a:ea typeface="宋体" panose="02010600030101010101" pitchFamily="2" charset="-122"/>
                </a:defRPr>
              </a:lvl5pPr>
              <a:lvl6pPr defTabSz="80137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defTabSz="80137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defTabSz="80137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defTabSz="80137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801370" rtl="0" eaLnBrk="1" fontAlgn="base" latinLnBrk="0" hangingPunct="1">
                <a:lnSpc>
                  <a:spcPct val="100000"/>
                </a:lnSpc>
                <a:spcBef>
                  <a:spcPct val="50000"/>
                </a:spcBef>
                <a:spcAft>
                  <a:spcPct val="0"/>
                </a:spcAft>
                <a:buClrTx/>
                <a:buSzTx/>
                <a:buFontTx/>
                <a:buNone/>
                <a:defRPr/>
              </a:pPr>
              <a:r>
                <a:rPr kumimoji="0" lang="zh-CN" altLang="en-US" sz="2000" b="0" i="0" u="none" strike="noStrike" kern="1200" cap="none" spc="0" normalizeH="0" baseline="0" noProof="0">
                  <a:ln>
                    <a:noFill/>
                  </a:ln>
                  <a:solidFill>
                    <a:schemeClr val="tx1"/>
                  </a:solidFill>
                  <a:effectLst/>
                  <a:uLnTx/>
                  <a:uFillTx/>
                  <a:latin typeface="宋体" panose="02010600030101010101" pitchFamily="2" charset="-122"/>
                  <a:ea typeface="宋体" panose="02010600030101010101" pitchFamily="2" charset="-122"/>
                  <a:cs typeface="+mn-cs"/>
                </a:rPr>
                <a:t>系统用户</a:t>
              </a:r>
              <a:endParaRPr kumimoji="0" lang="zh-CN" altLang="en-US" sz="2000" b="0" i="0" u="none" strike="noStrike" kern="1200" cap="none" spc="0" normalizeH="0" baseline="0" noProof="0">
                <a:ln>
                  <a:noFill/>
                </a:ln>
                <a:solidFill>
                  <a:schemeClr val="tx1"/>
                </a:solidFill>
                <a:effectLst/>
                <a:uLnTx/>
                <a:uFillTx/>
                <a:latin typeface="宋体" panose="02010600030101010101" pitchFamily="2" charset="-122"/>
                <a:ea typeface="宋体" panose="02010600030101010101" pitchFamily="2" charset="-122"/>
                <a:cs typeface="+mn-cs"/>
              </a:endParaRPr>
            </a:p>
          </p:txBody>
        </p:sp>
        <p:sp>
          <p:nvSpPr>
            <p:cNvPr id="20" name="Line 313"/>
            <p:cNvSpPr>
              <a:spLocks noChangeShapeType="1"/>
            </p:cNvSpPr>
            <p:nvPr/>
          </p:nvSpPr>
          <p:spPr bwMode="auto">
            <a:xfrm flipH="1">
              <a:off x="3437038" y="3644629"/>
              <a:ext cx="576163" cy="0"/>
            </a:xfrm>
            <a:prstGeom prst="line">
              <a:avLst/>
            </a:prstGeom>
            <a:solidFill>
              <a:schemeClr val="bg1"/>
            </a:solidFill>
            <a:ln w="28575">
              <a:solidFill>
                <a:schemeClr val="bg1">
                  <a:lumMod val="50000"/>
                </a:schemeClr>
              </a:solidFill>
              <a:round/>
              <a:tailEnd type="arrow"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79200" tIns="39600" rIns="79200" bIns="39600">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2" name="Text Box 315"/>
            <p:cNvSpPr txBox="1">
              <a:spLocks noChangeArrowheads="1"/>
            </p:cNvSpPr>
            <p:nvPr/>
          </p:nvSpPr>
          <p:spPr bwMode="auto">
            <a:xfrm>
              <a:off x="2156145" y="4351052"/>
              <a:ext cx="1192008" cy="350829"/>
            </a:xfrm>
            <a:prstGeom prst="rect">
              <a:avLst/>
            </a:prstGeom>
            <a:solidFill>
              <a:schemeClr val="bg1"/>
            </a:solidFill>
            <a:ln w="9525" algn="ctr">
              <a:solidFill>
                <a:schemeClr val="bg1">
                  <a:lumMod val="50000"/>
                </a:schemeClr>
              </a:solidFill>
              <a:miter lim="800000"/>
            </a:ln>
            <a:effectLst/>
          </p:spPr>
          <p:txBody>
            <a:bodyPr wrap="none" lIns="79200" tIns="3600" rIns="79200" bIns="39600">
              <a:spAutoFit/>
            </a:bodyPr>
            <a:lstStyle>
              <a:lvl1pPr defTabSz="801370" eaLnBrk="0" hangingPunct="0">
                <a:defRPr>
                  <a:solidFill>
                    <a:schemeClr val="tx1"/>
                  </a:solidFill>
                  <a:latin typeface="Arial" panose="020B0604020202020204" pitchFamily="34" charset="0"/>
                  <a:ea typeface="宋体" panose="02010600030101010101" pitchFamily="2" charset="-122"/>
                </a:defRPr>
              </a:lvl1pPr>
              <a:lvl2pPr defTabSz="801370" eaLnBrk="0" hangingPunct="0">
                <a:defRPr>
                  <a:solidFill>
                    <a:schemeClr val="tx1"/>
                  </a:solidFill>
                  <a:latin typeface="Arial" panose="020B0604020202020204" pitchFamily="34" charset="0"/>
                  <a:ea typeface="宋体" panose="02010600030101010101" pitchFamily="2" charset="-122"/>
                </a:defRPr>
              </a:lvl2pPr>
              <a:lvl3pPr defTabSz="801370" eaLnBrk="0" hangingPunct="0">
                <a:defRPr>
                  <a:solidFill>
                    <a:schemeClr val="tx1"/>
                  </a:solidFill>
                  <a:latin typeface="Arial" panose="020B0604020202020204" pitchFamily="34" charset="0"/>
                  <a:ea typeface="宋体" panose="02010600030101010101" pitchFamily="2" charset="-122"/>
                </a:defRPr>
              </a:lvl3pPr>
              <a:lvl4pPr defTabSz="801370" eaLnBrk="0" hangingPunct="0">
                <a:defRPr>
                  <a:solidFill>
                    <a:schemeClr val="tx1"/>
                  </a:solidFill>
                  <a:latin typeface="Arial" panose="020B0604020202020204" pitchFamily="34" charset="0"/>
                  <a:ea typeface="宋体" panose="02010600030101010101" pitchFamily="2" charset="-122"/>
                </a:defRPr>
              </a:lvl4pPr>
              <a:lvl5pPr defTabSz="801370" eaLnBrk="0" hangingPunct="0">
                <a:defRPr>
                  <a:solidFill>
                    <a:schemeClr val="tx1"/>
                  </a:solidFill>
                  <a:latin typeface="Arial" panose="020B0604020202020204" pitchFamily="34" charset="0"/>
                  <a:ea typeface="宋体" panose="02010600030101010101" pitchFamily="2" charset="-122"/>
                </a:defRPr>
              </a:lvl5pPr>
              <a:lvl6pPr defTabSz="80137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defTabSz="80137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defTabSz="80137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defTabSz="80137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801370" rtl="0" eaLnBrk="1" fontAlgn="base" latinLnBrk="0" hangingPunct="1">
                <a:lnSpc>
                  <a:spcPct val="100000"/>
                </a:lnSpc>
                <a:spcBef>
                  <a:spcPct val="50000"/>
                </a:spcBef>
                <a:spcAft>
                  <a:spcPct val="0"/>
                </a:spcAft>
                <a:buClrTx/>
                <a:buSzTx/>
                <a:buFontTx/>
                <a:buNone/>
                <a:defRPr/>
              </a:pPr>
              <a:r>
                <a:rPr kumimoji="0" lang="zh-CN" altLang="en-US" sz="2000" b="0" i="0" u="none" strike="noStrike" kern="1200" cap="none" spc="0" normalizeH="0" baseline="0" noProof="0">
                  <a:ln>
                    <a:noFill/>
                  </a:ln>
                  <a:solidFill>
                    <a:schemeClr val="tx1"/>
                  </a:solidFill>
                  <a:effectLst/>
                  <a:uLnTx/>
                  <a:uFillTx/>
                  <a:latin typeface="宋体" panose="02010600030101010101" pitchFamily="2" charset="-122"/>
                  <a:ea typeface="宋体" panose="02010600030101010101" pitchFamily="2" charset="-122"/>
                  <a:cs typeface="+mn-cs"/>
                </a:rPr>
                <a:t>普通用户</a:t>
              </a:r>
              <a:endParaRPr kumimoji="0" lang="zh-CN" altLang="en-US" sz="2000" b="0" i="0" u="none" strike="noStrike" kern="1200" cap="none" spc="0" normalizeH="0" baseline="0" noProof="0">
                <a:ln>
                  <a:noFill/>
                </a:ln>
                <a:solidFill>
                  <a:schemeClr val="tx1"/>
                </a:solidFill>
                <a:effectLst/>
                <a:uLnTx/>
                <a:uFillTx/>
                <a:latin typeface="宋体" panose="02010600030101010101" pitchFamily="2" charset="-122"/>
                <a:ea typeface="宋体" panose="02010600030101010101" pitchFamily="2" charset="-122"/>
                <a:cs typeface="+mn-cs"/>
              </a:endParaRPr>
            </a:p>
          </p:txBody>
        </p:sp>
        <p:sp>
          <p:nvSpPr>
            <p:cNvPr id="23" name="Line 316"/>
            <p:cNvSpPr>
              <a:spLocks noChangeShapeType="1"/>
            </p:cNvSpPr>
            <p:nvPr/>
          </p:nvSpPr>
          <p:spPr bwMode="auto">
            <a:xfrm flipH="1">
              <a:off x="3437038" y="3933548"/>
              <a:ext cx="576163" cy="574663"/>
            </a:xfrm>
            <a:prstGeom prst="line">
              <a:avLst/>
            </a:prstGeom>
            <a:solidFill>
              <a:schemeClr val="bg1"/>
            </a:solidFill>
            <a:ln w="28575">
              <a:solidFill>
                <a:schemeClr val="bg1">
                  <a:lumMod val="50000"/>
                </a:schemeClr>
              </a:solidFill>
              <a:round/>
              <a:tailEnd type="arrow"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79200" tIns="39600" rIns="79200" bIns="39600">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5" name="Text Box 324"/>
            <p:cNvSpPr txBox="1">
              <a:spLocks noChangeArrowheads="1"/>
            </p:cNvSpPr>
            <p:nvPr/>
          </p:nvSpPr>
          <p:spPr bwMode="auto">
            <a:xfrm>
              <a:off x="1708547" y="2646114"/>
              <a:ext cx="1711031" cy="350829"/>
            </a:xfrm>
            <a:prstGeom prst="rect">
              <a:avLst/>
            </a:prstGeom>
            <a:solidFill>
              <a:schemeClr val="bg1"/>
            </a:solidFill>
            <a:ln w="9525" algn="ctr">
              <a:solidFill>
                <a:schemeClr val="bg1">
                  <a:lumMod val="50000"/>
                </a:schemeClr>
              </a:solidFill>
              <a:miter lim="800000"/>
            </a:ln>
            <a:effectLst/>
          </p:spPr>
          <p:txBody>
            <a:bodyPr wrap="none" lIns="79200" tIns="3600" rIns="79200" bIns="39600">
              <a:spAutoFit/>
            </a:bodyPr>
            <a:lstStyle>
              <a:lvl1pPr defTabSz="801370" eaLnBrk="0" hangingPunct="0">
                <a:defRPr>
                  <a:solidFill>
                    <a:schemeClr val="tx1"/>
                  </a:solidFill>
                  <a:latin typeface="Arial" panose="020B0604020202020204" pitchFamily="34" charset="0"/>
                  <a:ea typeface="宋体" panose="02010600030101010101" pitchFamily="2" charset="-122"/>
                </a:defRPr>
              </a:lvl1pPr>
              <a:lvl2pPr defTabSz="801370" eaLnBrk="0" hangingPunct="0">
                <a:defRPr>
                  <a:solidFill>
                    <a:schemeClr val="tx1"/>
                  </a:solidFill>
                  <a:latin typeface="Arial" panose="020B0604020202020204" pitchFamily="34" charset="0"/>
                  <a:ea typeface="宋体" panose="02010600030101010101" pitchFamily="2" charset="-122"/>
                </a:defRPr>
              </a:lvl2pPr>
              <a:lvl3pPr defTabSz="801370" eaLnBrk="0" hangingPunct="0">
                <a:defRPr>
                  <a:solidFill>
                    <a:schemeClr val="tx1"/>
                  </a:solidFill>
                  <a:latin typeface="Arial" panose="020B0604020202020204" pitchFamily="34" charset="0"/>
                  <a:ea typeface="宋体" panose="02010600030101010101" pitchFamily="2" charset="-122"/>
                </a:defRPr>
              </a:lvl3pPr>
              <a:lvl4pPr defTabSz="801370" eaLnBrk="0" hangingPunct="0">
                <a:defRPr>
                  <a:solidFill>
                    <a:schemeClr val="tx1"/>
                  </a:solidFill>
                  <a:latin typeface="Arial" panose="020B0604020202020204" pitchFamily="34" charset="0"/>
                  <a:ea typeface="宋体" panose="02010600030101010101" pitchFamily="2" charset="-122"/>
                </a:defRPr>
              </a:lvl4pPr>
              <a:lvl5pPr defTabSz="801370" eaLnBrk="0" hangingPunct="0">
                <a:defRPr>
                  <a:solidFill>
                    <a:schemeClr val="tx1"/>
                  </a:solidFill>
                  <a:latin typeface="Arial" panose="020B0604020202020204" pitchFamily="34" charset="0"/>
                  <a:ea typeface="宋体" panose="02010600030101010101" pitchFamily="2" charset="-122"/>
                </a:defRPr>
              </a:lvl5pPr>
              <a:lvl6pPr defTabSz="80137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defTabSz="80137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defTabSz="80137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defTabSz="80137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801370" rtl="0" eaLnBrk="1" fontAlgn="base" latinLnBrk="0" hangingPunct="1">
                <a:lnSpc>
                  <a:spcPct val="100000"/>
                </a:lnSpc>
                <a:spcBef>
                  <a:spcPct val="50000"/>
                </a:spcBef>
                <a:spcAft>
                  <a:spcPct val="0"/>
                </a:spcAft>
                <a:buClrTx/>
                <a:buSzTx/>
                <a:buFontTx/>
                <a:buNone/>
                <a:defRPr/>
              </a:pPr>
              <a:r>
                <a:rPr kumimoji="0" lang="zh-CN" altLang="en-US" sz="20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超级用户</a:t>
              </a:r>
              <a:r>
                <a:rPr kumimoji="0" lang="en-US" altLang="zh-CN" sz="20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root</a:t>
              </a:r>
              <a:endParaRPr kumimoji="0" lang="en-US" altLang="zh-CN" sz="20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endParaRPr>
            </a:p>
          </p:txBody>
        </p:sp>
        <p:sp>
          <p:nvSpPr>
            <p:cNvPr id="26" name="Line 325"/>
            <p:cNvSpPr>
              <a:spLocks noChangeShapeType="1"/>
            </p:cNvSpPr>
            <p:nvPr/>
          </p:nvSpPr>
          <p:spPr bwMode="auto">
            <a:xfrm flipH="1" flipV="1">
              <a:off x="3510050" y="2852485"/>
              <a:ext cx="503151" cy="504814"/>
            </a:xfrm>
            <a:prstGeom prst="line">
              <a:avLst/>
            </a:prstGeom>
            <a:solidFill>
              <a:schemeClr val="bg1"/>
            </a:solidFill>
            <a:ln w="28575">
              <a:solidFill>
                <a:schemeClr val="bg1">
                  <a:lumMod val="50000"/>
                </a:schemeClr>
              </a:solidFill>
              <a:round/>
              <a:tailEnd type="arrow"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79200" tIns="39600" rIns="79200" bIns="39600">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2545" name="Text Box 326"/>
            <p:cNvSpPr txBox="1"/>
            <p:nvPr/>
          </p:nvSpPr>
          <p:spPr>
            <a:xfrm>
              <a:off x="1723603" y="5135563"/>
              <a:ext cx="1596238" cy="510861"/>
            </a:xfrm>
            <a:prstGeom prst="rect">
              <a:avLst/>
            </a:prstGeom>
            <a:solidFill>
              <a:schemeClr val="bg1"/>
            </a:solidFill>
            <a:ln w="9525">
              <a:noFill/>
            </a:ln>
          </p:spPr>
          <p:txBody>
            <a:bodyPr wrap="none" lIns="79200" tIns="39600" rIns="79200" bIns="39600" anchor="t">
              <a:spAutoFit/>
            </a:bodyPr>
            <a:p>
              <a:pPr lvl="0" indent="0" defTabSz="802005">
                <a:spcBef>
                  <a:spcPct val="50000"/>
                </a:spcBef>
                <a:buFont typeface="Wingdings" panose="05000000000000000000" pitchFamily="2" charset="2"/>
                <a:buNone/>
              </a:pPr>
              <a:r>
                <a:rPr lang="zh-CN" altLang="en-US" sz="2800" dirty="0">
                  <a:latin typeface="宋体" panose="02010600030101010101" pitchFamily="2" charset="-122"/>
                  <a:ea typeface="宋体" panose="02010600030101010101" pitchFamily="2" charset="-122"/>
                </a:rPr>
                <a:t>用户类型</a:t>
              </a:r>
              <a:endParaRPr lang="zh-CN" altLang="en-US" sz="2800" dirty="0">
                <a:latin typeface="宋体" panose="02010600030101010101" pitchFamily="2" charset="-122"/>
                <a:ea typeface="宋体" panose="02010600030101010101" pitchFamily="2" charset="-122"/>
              </a:endParaRPr>
            </a:p>
          </p:txBody>
        </p:sp>
      </p:grpSp>
      <p:grpSp>
        <p:nvGrpSpPr>
          <p:cNvPr id="2" name="组合 1"/>
          <p:cNvGrpSpPr/>
          <p:nvPr/>
        </p:nvGrpSpPr>
        <p:grpSpPr>
          <a:xfrm>
            <a:off x="3708400" y="2133600"/>
            <a:ext cx="2176463" cy="3887788"/>
            <a:chOff x="3707904" y="2132856"/>
            <a:chExt cx="2176959" cy="3888532"/>
          </a:xfrm>
        </p:grpSpPr>
        <p:sp>
          <p:nvSpPr>
            <p:cNvPr id="22547" name="Oval 302"/>
            <p:cNvSpPr/>
            <p:nvPr/>
          </p:nvSpPr>
          <p:spPr>
            <a:xfrm>
              <a:off x="3868738" y="2420938"/>
              <a:ext cx="1855390" cy="2592387"/>
            </a:xfrm>
            <a:prstGeom prst="ellipse">
              <a:avLst/>
            </a:prstGeom>
            <a:solidFill>
              <a:schemeClr val="bg1"/>
            </a:solidFill>
            <a:ln w="9525" cap="flat" cmpd="sng">
              <a:solidFill>
                <a:schemeClr val="tx1"/>
              </a:solidFill>
              <a:prstDash val="solid"/>
              <a:round/>
              <a:headEnd type="none" w="med" len="med"/>
              <a:tailEnd type="none" w="med" len="med"/>
            </a:ln>
          </p:spPr>
          <p:txBody>
            <a:bodyPr lIns="79200" tIns="39600" rIns="79200" bIns="39600" anchor="ctr">
              <a:spAutoFit/>
            </a:bodyPr>
            <a:p>
              <a:pPr lvl="0" indent="0">
                <a:buFont typeface="Wingdings" panose="05000000000000000000" pitchFamily="2" charset="2"/>
                <a:buNone/>
              </a:pPr>
              <a:endParaRPr lang="zh-CN" altLang="en-US" dirty="0">
                <a:latin typeface="Arial" panose="020B0604020202020204" pitchFamily="34" charset="0"/>
                <a:ea typeface="宋体" panose="02010600030101010101" pitchFamily="2" charset="-122"/>
              </a:endParaRPr>
            </a:p>
          </p:txBody>
        </p:sp>
        <p:sp>
          <p:nvSpPr>
            <p:cNvPr id="22548" name="Text Box 303"/>
            <p:cNvSpPr txBox="1"/>
            <p:nvPr/>
          </p:nvSpPr>
          <p:spPr>
            <a:xfrm>
              <a:off x="4157663" y="2781300"/>
              <a:ext cx="1311275" cy="1838325"/>
            </a:xfrm>
            <a:prstGeom prst="rect">
              <a:avLst/>
            </a:prstGeom>
            <a:noFill/>
            <a:ln w="9525" cap="flat" cmpd="sng">
              <a:solidFill>
                <a:schemeClr val="bg1"/>
              </a:solidFill>
              <a:prstDash val="solid"/>
              <a:miter/>
              <a:headEnd type="none" w="med" len="med"/>
              <a:tailEnd type="none" w="med" len="med"/>
            </a:ln>
          </p:spPr>
          <p:txBody>
            <a:bodyPr wrap="none" lIns="79200" tIns="75600" rIns="79200" bIns="75600" anchor="t">
              <a:spAutoFit/>
            </a:bodyPr>
            <a:p>
              <a:pPr lvl="0" indent="0" defTabSz="802005">
                <a:lnSpc>
                  <a:spcPct val="50000"/>
                </a:lnSpc>
                <a:spcBef>
                  <a:spcPct val="50000"/>
                </a:spcBef>
                <a:buFont typeface="Wingdings" panose="05000000000000000000" pitchFamily="2" charset="2"/>
                <a:buNone/>
              </a:pPr>
              <a:r>
                <a:rPr lang="zh-CN" altLang="en-US" sz="2000" dirty="0">
                  <a:latin typeface="宋体" panose="02010600030101010101" pitchFamily="2" charset="-122"/>
                  <a:ea typeface="宋体" panose="02010600030101010101" pitchFamily="2" charset="-122"/>
                </a:rPr>
                <a:t>用户名</a:t>
              </a:r>
              <a:endParaRPr lang="zh-CN" altLang="en-US" sz="2000" dirty="0">
                <a:latin typeface="宋体" panose="02010600030101010101" pitchFamily="2" charset="-122"/>
                <a:ea typeface="宋体" panose="02010600030101010101" pitchFamily="2" charset="-122"/>
              </a:endParaRPr>
            </a:p>
            <a:p>
              <a:pPr lvl="0" indent="0" defTabSz="802005">
                <a:lnSpc>
                  <a:spcPct val="50000"/>
                </a:lnSpc>
                <a:spcBef>
                  <a:spcPct val="50000"/>
                </a:spcBef>
                <a:buFont typeface="Wingdings" panose="05000000000000000000" pitchFamily="2" charset="2"/>
                <a:buNone/>
              </a:pPr>
              <a:r>
                <a:rPr lang="zh-CN" altLang="en-US" sz="2000" dirty="0">
                  <a:latin typeface="宋体" panose="02010600030101010101" pitchFamily="2" charset="-122"/>
                  <a:ea typeface="宋体" panose="02010600030101010101" pitchFamily="2" charset="-122"/>
                </a:rPr>
                <a:t>口令</a:t>
              </a:r>
              <a:endParaRPr lang="zh-CN" altLang="en-US" sz="2000" dirty="0">
                <a:latin typeface="宋体" panose="02010600030101010101" pitchFamily="2" charset="-122"/>
                <a:ea typeface="宋体" panose="02010600030101010101" pitchFamily="2" charset="-122"/>
              </a:endParaRPr>
            </a:p>
            <a:p>
              <a:pPr lvl="0" indent="0" defTabSz="802005">
                <a:lnSpc>
                  <a:spcPct val="50000"/>
                </a:lnSpc>
                <a:spcBef>
                  <a:spcPct val="50000"/>
                </a:spcBef>
                <a:buFont typeface="Wingdings" panose="05000000000000000000" pitchFamily="2" charset="2"/>
                <a:buNone/>
              </a:pPr>
              <a:r>
                <a:rPr lang="zh-CN" altLang="en-US" sz="2000" dirty="0">
                  <a:latin typeface="宋体" panose="02010600030101010101" pitchFamily="2" charset="-122"/>
                  <a:ea typeface="宋体" panose="02010600030101010101" pitchFamily="2" charset="-122"/>
                </a:rPr>
                <a:t>用户</a:t>
              </a:r>
              <a:r>
                <a:rPr lang="en-US" altLang="zh-CN" sz="2000" dirty="0">
                  <a:latin typeface="宋体" panose="02010600030101010101" pitchFamily="2" charset="-122"/>
                  <a:ea typeface="宋体" panose="02010600030101010101" pitchFamily="2" charset="-122"/>
                </a:rPr>
                <a:t>ID</a:t>
              </a:r>
              <a:endParaRPr lang="en-US" altLang="zh-CN" sz="2000" dirty="0">
                <a:latin typeface="宋体" panose="02010600030101010101" pitchFamily="2" charset="-122"/>
                <a:ea typeface="宋体" panose="02010600030101010101" pitchFamily="2" charset="-122"/>
              </a:endParaRPr>
            </a:p>
            <a:p>
              <a:pPr lvl="0" indent="0" defTabSz="802005">
                <a:lnSpc>
                  <a:spcPct val="50000"/>
                </a:lnSpc>
                <a:spcBef>
                  <a:spcPct val="50000"/>
                </a:spcBef>
                <a:buFont typeface="Wingdings" panose="05000000000000000000" pitchFamily="2" charset="2"/>
                <a:buNone/>
              </a:pPr>
              <a:r>
                <a:rPr lang="zh-CN" altLang="en-US" sz="2000" dirty="0">
                  <a:latin typeface="宋体" panose="02010600030101010101" pitchFamily="2" charset="-122"/>
                  <a:ea typeface="宋体" panose="02010600030101010101" pitchFamily="2" charset="-122"/>
                </a:rPr>
                <a:t>属组</a:t>
              </a:r>
              <a:endParaRPr lang="zh-CN" altLang="en-US" sz="2000" dirty="0">
                <a:latin typeface="宋体" panose="02010600030101010101" pitchFamily="2" charset="-122"/>
                <a:ea typeface="宋体" panose="02010600030101010101" pitchFamily="2" charset="-122"/>
              </a:endParaRPr>
            </a:p>
            <a:p>
              <a:pPr lvl="0" indent="0" defTabSz="802005">
                <a:lnSpc>
                  <a:spcPct val="50000"/>
                </a:lnSpc>
                <a:spcBef>
                  <a:spcPct val="50000"/>
                </a:spcBef>
                <a:buFont typeface="Wingdings" panose="05000000000000000000" pitchFamily="2" charset="2"/>
                <a:buNone/>
              </a:pPr>
              <a:r>
                <a:rPr lang="zh-CN" altLang="en-US" sz="2000" dirty="0">
                  <a:latin typeface="宋体" panose="02010600030101010101" pitchFamily="2" charset="-122"/>
                  <a:ea typeface="宋体" panose="02010600030101010101" pitchFamily="2" charset="-122"/>
                </a:rPr>
                <a:t>家目录</a:t>
              </a:r>
              <a:endParaRPr lang="zh-CN" altLang="en-US" sz="2000" dirty="0">
                <a:latin typeface="宋体" panose="02010600030101010101" pitchFamily="2" charset="-122"/>
                <a:ea typeface="宋体" panose="02010600030101010101" pitchFamily="2" charset="-122"/>
              </a:endParaRPr>
            </a:p>
            <a:p>
              <a:pPr lvl="0" indent="0" defTabSz="802005">
                <a:lnSpc>
                  <a:spcPct val="50000"/>
                </a:lnSpc>
                <a:spcBef>
                  <a:spcPct val="50000"/>
                </a:spcBef>
                <a:buFont typeface="Wingdings" panose="05000000000000000000" pitchFamily="2" charset="2"/>
                <a:buNone/>
              </a:pPr>
              <a:r>
                <a:rPr lang="zh-CN" altLang="en-US" sz="2000" dirty="0">
                  <a:latin typeface="宋体" panose="02010600030101010101" pitchFamily="2" charset="-122"/>
                  <a:ea typeface="宋体" panose="02010600030101010101" pitchFamily="2" charset="-122"/>
                </a:rPr>
                <a:t>登陆</a:t>
              </a:r>
              <a:r>
                <a:rPr lang="en-US" altLang="zh-CN" sz="2000" dirty="0">
                  <a:latin typeface="宋体" panose="02010600030101010101" pitchFamily="2" charset="-122"/>
                  <a:ea typeface="宋体" panose="02010600030101010101" pitchFamily="2" charset="-122"/>
                </a:rPr>
                <a:t>shell</a:t>
              </a:r>
              <a:endParaRPr lang="en-US" altLang="zh-CN" sz="2000" dirty="0">
                <a:latin typeface="宋体" panose="02010600030101010101" pitchFamily="2" charset="-122"/>
                <a:ea typeface="宋体" panose="02010600030101010101" pitchFamily="2" charset="-122"/>
              </a:endParaRPr>
            </a:p>
          </p:txBody>
        </p:sp>
        <p:sp>
          <p:nvSpPr>
            <p:cNvPr id="22549" name="Text Box 304"/>
            <p:cNvSpPr txBox="1"/>
            <p:nvPr/>
          </p:nvSpPr>
          <p:spPr>
            <a:xfrm>
              <a:off x="3868738" y="5110163"/>
              <a:ext cx="1766887" cy="506412"/>
            </a:xfrm>
            <a:prstGeom prst="rect">
              <a:avLst/>
            </a:prstGeom>
            <a:noFill/>
            <a:ln w="9525">
              <a:noFill/>
            </a:ln>
          </p:spPr>
          <p:txBody>
            <a:bodyPr wrap="none" lIns="79200" tIns="39600" rIns="79200" bIns="39600" anchor="t">
              <a:spAutoFit/>
            </a:bodyPr>
            <a:p>
              <a:pPr lvl="0" indent="0" defTabSz="802005">
                <a:spcBef>
                  <a:spcPct val="50000"/>
                </a:spcBef>
                <a:buFont typeface="Wingdings" panose="05000000000000000000" pitchFamily="2" charset="2"/>
                <a:buNone/>
              </a:pPr>
              <a:r>
                <a:rPr lang="zh-CN" altLang="en-US" sz="2800" dirty="0">
                  <a:latin typeface="宋体" panose="02010600030101010101" pitchFamily="2" charset="-122"/>
                  <a:ea typeface="宋体" panose="02010600030101010101" pitchFamily="2" charset="-122"/>
                </a:rPr>
                <a:t>用户</a:t>
              </a:r>
              <a:r>
                <a:rPr lang="en-US" altLang="zh-CN" sz="2800" dirty="0">
                  <a:latin typeface="宋体" panose="02010600030101010101" pitchFamily="2" charset="-122"/>
                  <a:ea typeface="宋体" panose="02010600030101010101" pitchFamily="2" charset="-122"/>
                </a:rPr>
                <a:t>/</a:t>
              </a:r>
              <a:r>
                <a:rPr lang="zh-CN" altLang="en-US" sz="2800" dirty="0">
                  <a:latin typeface="宋体" panose="02010600030101010101" pitchFamily="2" charset="-122"/>
                  <a:ea typeface="宋体" panose="02010600030101010101" pitchFamily="2" charset="-122"/>
                </a:rPr>
                <a:t>账号</a:t>
              </a:r>
              <a:endParaRPr lang="zh-CN" altLang="en-US" sz="2800" dirty="0">
                <a:latin typeface="宋体" panose="02010600030101010101" pitchFamily="2" charset="-122"/>
                <a:ea typeface="宋体" panose="02010600030101010101" pitchFamily="2" charset="-122"/>
              </a:endParaRPr>
            </a:p>
          </p:txBody>
        </p:sp>
        <p:sp>
          <p:nvSpPr>
            <p:cNvPr id="22550" name="Line 318"/>
            <p:cNvSpPr/>
            <p:nvPr/>
          </p:nvSpPr>
          <p:spPr>
            <a:xfrm>
              <a:off x="5876647" y="2132856"/>
              <a:ext cx="8216" cy="3888532"/>
            </a:xfrm>
            <a:prstGeom prst="line">
              <a:avLst/>
            </a:prstGeom>
            <a:ln w="9525" cap="flat" cmpd="sng">
              <a:solidFill>
                <a:schemeClr val="tx1"/>
              </a:solidFill>
              <a:prstDash val="dashDot"/>
              <a:round/>
              <a:headEnd type="none" w="med" len="med"/>
              <a:tailEnd type="none" w="med" len="med"/>
            </a:ln>
          </p:spPr>
        </p:sp>
        <p:sp>
          <p:nvSpPr>
            <p:cNvPr id="22551" name="Line 318"/>
            <p:cNvSpPr/>
            <p:nvPr/>
          </p:nvSpPr>
          <p:spPr>
            <a:xfrm>
              <a:off x="3707904" y="2132856"/>
              <a:ext cx="8216" cy="3888532"/>
            </a:xfrm>
            <a:prstGeom prst="line">
              <a:avLst/>
            </a:prstGeom>
            <a:ln w="9525" cap="flat" cmpd="sng">
              <a:solidFill>
                <a:schemeClr val="tx1"/>
              </a:solidFill>
              <a:prstDash val="dashDot"/>
              <a:round/>
              <a:headEnd type="none" w="med" len="med"/>
              <a:tailEnd type="none" w="med" len="med"/>
            </a:ln>
          </p:spPr>
        </p:sp>
      </p:grpSp>
      <p:sp>
        <p:nvSpPr>
          <p:cNvPr id="30" name="圆角矩形标注 29"/>
          <p:cNvSpPr/>
          <p:nvPr/>
        </p:nvSpPr>
        <p:spPr>
          <a:xfrm>
            <a:off x="3436938" y="5408613"/>
            <a:ext cx="4354513" cy="1225550"/>
          </a:xfrm>
          <a:prstGeom prst="wedgeRoundRectCallout">
            <a:avLst>
              <a:gd name="adj1" fmla="val 27965"/>
              <a:gd name="adj2" fmla="val -117592"/>
              <a:gd name="adj3" fmla="val 16667"/>
            </a:avLst>
          </a:prstGeom>
          <a:solidFill>
            <a:schemeClr val="bg1"/>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1800" b="0" i="0" u="none" strike="noStrike" kern="1200" cap="none" spc="0" normalizeH="0" baseline="0" noProof="0" dirty="0">
                <a:ln>
                  <a:noFill/>
                </a:ln>
                <a:solidFill>
                  <a:schemeClr val="tx1">
                    <a:lumMod val="95000"/>
                    <a:lumOff val="5000"/>
                  </a:schemeClr>
                </a:solidFill>
                <a:effectLst/>
                <a:uLnTx/>
                <a:uFillTx/>
                <a:latin typeface="+mn-lt"/>
                <a:ea typeface="+mn-ea"/>
                <a:cs typeface="+mn-cs"/>
              </a:rPr>
              <a:t>格式</a:t>
            </a:r>
            <a:r>
              <a:rPr kumimoji="0" lang="en-US" altLang="zh-CN" sz="1800" b="0" i="0" u="none" strike="noStrike" kern="1200" cap="none" spc="0" normalizeH="0" baseline="0" noProof="0" dirty="0">
                <a:ln>
                  <a:noFill/>
                </a:ln>
                <a:solidFill>
                  <a:schemeClr val="tx1">
                    <a:lumMod val="95000"/>
                    <a:lumOff val="5000"/>
                  </a:schemeClr>
                </a:solidFill>
                <a:effectLst/>
                <a:uLnTx/>
                <a:uFillTx/>
                <a:latin typeface="+mn-lt"/>
                <a:ea typeface="+mn-ea"/>
                <a:cs typeface="+mn-cs"/>
              </a:rPr>
              <a:t>:</a:t>
            </a:r>
            <a:endParaRPr kumimoji="0" lang="en-US" altLang="zh-CN" sz="1800" b="0" i="0" u="none" strike="noStrike" kern="1200" cap="none" spc="0" normalizeH="0" baseline="0" noProof="0" dirty="0">
              <a:ln>
                <a:noFill/>
              </a:ln>
              <a:solidFill>
                <a:schemeClr val="tx1">
                  <a:lumMod val="95000"/>
                  <a:lumOff val="5000"/>
                </a:schemeClr>
              </a:solidFill>
              <a:effectLst/>
              <a:uLnTx/>
              <a:uFillTx/>
              <a:latin typeface="+mn-lt"/>
              <a:ea typeface="+mn-ea"/>
              <a:cs typeface="+mn-cs"/>
            </a:endParaRPr>
          </a:p>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800" b="0" i="0" u="none" strike="noStrike" kern="1200" cap="none" spc="0" normalizeH="0" baseline="0" noProof="0" dirty="0">
                <a:ln>
                  <a:noFill/>
                </a:ln>
                <a:solidFill>
                  <a:schemeClr val="tx1">
                    <a:lumMod val="95000"/>
                    <a:lumOff val="5000"/>
                  </a:schemeClr>
                </a:solidFill>
                <a:effectLst/>
                <a:uLnTx/>
                <a:uFillTx/>
                <a:latin typeface="+mn-lt"/>
                <a:ea typeface="+mn-ea"/>
                <a:cs typeface="+mn-cs"/>
              </a:rPr>
              <a:t>组名</a:t>
            </a:r>
            <a:r>
              <a:rPr kumimoji="0" lang="en-US" altLang="zh-CN" sz="1800" b="0" i="0" u="none" strike="noStrike" kern="1200" cap="none" spc="0" normalizeH="0" baseline="0" noProof="0" dirty="0">
                <a:ln>
                  <a:noFill/>
                </a:ln>
                <a:solidFill>
                  <a:schemeClr val="tx1">
                    <a:lumMod val="95000"/>
                    <a:lumOff val="5000"/>
                  </a:schemeClr>
                </a:solidFill>
                <a:effectLst/>
                <a:uLnTx/>
                <a:uFillTx/>
                <a:latin typeface="+mn-lt"/>
                <a:ea typeface="+mn-ea"/>
                <a:cs typeface="+mn-cs"/>
              </a:rPr>
              <a:t>:</a:t>
            </a:r>
            <a:r>
              <a:rPr kumimoji="0" lang="zh-CN" altLang="en-US" sz="1800" b="0" i="0" u="none" strike="noStrike" kern="1200" cap="none" spc="0" normalizeH="0" baseline="0" noProof="0" dirty="0">
                <a:ln>
                  <a:noFill/>
                </a:ln>
                <a:solidFill>
                  <a:schemeClr val="tx1">
                    <a:lumMod val="95000"/>
                    <a:lumOff val="5000"/>
                  </a:schemeClr>
                </a:solidFill>
                <a:effectLst/>
                <a:uLnTx/>
                <a:uFillTx/>
                <a:latin typeface="+mn-lt"/>
                <a:ea typeface="+mn-ea"/>
                <a:cs typeface="+mn-cs"/>
              </a:rPr>
              <a:t>密码</a:t>
            </a:r>
            <a:r>
              <a:rPr kumimoji="0" lang="en-US" altLang="zh-CN" sz="1800" b="0" i="0" u="none" strike="noStrike" kern="1200" cap="none" spc="0" normalizeH="0" baseline="0" noProof="0" dirty="0">
                <a:ln>
                  <a:noFill/>
                </a:ln>
                <a:solidFill>
                  <a:schemeClr val="tx1">
                    <a:lumMod val="95000"/>
                    <a:lumOff val="5000"/>
                  </a:schemeClr>
                </a:solidFill>
                <a:effectLst/>
                <a:uLnTx/>
                <a:uFillTx/>
                <a:latin typeface="+mn-lt"/>
                <a:ea typeface="+mn-ea"/>
                <a:cs typeface="+mn-cs"/>
              </a:rPr>
              <a:t>:</a:t>
            </a:r>
            <a:r>
              <a:rPr kumimoji="0" lang="zh-CN" altLang="en-US" sz="1800" b="0" i="0" u="none" strike="noStrike" kern="1200" cap="none" spc="0" normalizeH="0" baseline="0" noProof="0" dirty="0">
                <a:ln>
                  <a:noFill/>
                </a:ln>
                <a:solidFill>
                  <a:schemeClr val="tx1">
                    <a:lumMod val="95000"/>
                    <a:lumOff val="5000"/>
                  </a:schemeClr>
                </a:solidFill>
                <a:effectLst/>
                <a:uLnTx/>
                <a:uFillTx/>
                <a:latin typeface="+mn-lt"/>
                <a:ea typeface="+mn-ea"/>
                <a:cs typeface="+mn-cs"/>
              </a:rPr>
              <a:t>组号</a:t>
            </a:r>
            <a:r>
              <a:rPr kumimoji="0" lang="en-US" altLang="zh-CN" sz="1800" b="0" i="0" u="none" strike="noStrike" kern="1200" cap="none" spc="0" normalizeH="0" baseline="0" noProof="0" dirty="0">
                <a:ln>
                  <a:noFill/>
                </a:ln>
                <a:solidFill>
                  <a:schemeClr val="tx1">
                    <a:lumMod val="95000"/>
                    <a:lumOff val="5000"/>
                  </a:schemeClr>
                </a:solidFill>
                <a:effectLst/>
                <a:uLnTx/>
                <a:uFillTx/>
                <a:latin typeface="+mn-lt"/>
                <a:ea typeface="+mn-ea"/>
                <a:cs typeface="+mn-cs"/>
              </a:rPr>
              <a:t>:</a:t>
            </a:r>
            <a:r>
              <a:rPr kumimoji="0" lang="zh-CN" altLang="en-US" sz="1800" b="0" i="0" u="none" strike="noStrike" kern="1200" cap="none" spc="0" normalizeH="0" baseline="0" noProof="0" dirty="0">
                <a:ln>
                  <a:noFill/>
                </a:ln>
                <a:solidFill>
                  <a:schemeClr val="tx1">
                    <a:lumMod val="95000"/>
                    <a:lumOff val="5000"/>
                  </a:schemeClr>
                </a:solidFill>
                <a:effectLst/>
                <a:uLnTx/>
                <a:uFillTx/>
                <a:latin typeface="+mn-lt"/>
                <a:ea typeface="+mn-ea"/>
                <a:cs typeface="+mn-cs"/>
              </a:rPr>
              <a:t>该组的用户</a:t>
            </a:r>
            <a:endParaRPr kumimoji="0" lang="zh-CN" altLang="en-US" sz="1800" b="0" i="0" u="none" strike="noStrike" kern="1200" cap="none" spc="0" normalizeH="0" baseline="0" noProof="0" dirty="0">
              <a:ln>
                <a:noFill/>
              </a:ln>
              <a:solidFill>
                <a:schemeClr val="tx1">
                  <a:lumMod val="95000"/>
                  <a:lumOff val="5000"/>
                </a:schemeClr>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1800" b="0" i="0" u="none" strike="noStrike" kern="1200" cap="none" spc="0" normalizeH="0" baseline="0" noProof="0" dirty="0">
                <a:ln>
                  <a:noFill/>
                </a:ln>
                <a:solidFill>
                  <a:schemeClr val="tx1">
                    <a:lumMod val="95000"/>
                    <a:lumOff val="5000"/>
                  </a:schemeClr>
                </a:solidFill>
                <a:effectLst/>
                <a:uLnTx/>
                <a:uFillTx/>
                <a:latin typeface="+mn-lt"/>
                <a:ea typeface="+mn-ea"/>
                <a:cs typeface="+mn-cs"/>
              </a:rPr>
              <a:t>如：</a:t>
            </a:r>
            <a:endParaRPr kumimoji="0" lang="zh-CN" altLang="en-US" sz="1800" b="0" i="0" u="none" strike="noStrike" kern="1200" cap="none" spc="0" normalizeH="0" baseline="0" noProof="0" dirty="0">
              <a:ln>
                <a:noFill/>
              </a:ln>
              <a:solidFill>
                <a:schemeClr val="tx1">
                  <a:lumMod val="95000"/>
                  <a:lumOff val="5000"/>
                </a:schemeClr>
              </a:solidFill>
              <a:effectLst/>
              <a:uLnTx/>
              <a:uFillTx/>
              <a:latin typeface="+mn-lt"/>
              <a:ea typeface="+mn-ea"/>
              <a:cs typeface="+mn-cs"/>
            </a:endParaRPr>
          </a:p>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chemeClr val="tx1">
                    <a:lumMod val="95000"/>
                    <a:lumOff val="5000"/>
                  </a:schemeClr>
                </a:solidFill>
                <a:effectLst/>
                <a:uLnTx/>
                <a:uFillTx/>
                <a:latin typeface="+mn-lt"/>
                <a:ea typeface="+mn-ea"/>
                <a:cs typeface="+mn-cs"/>
              </a:rPr>
              <a:t>admin:x:121:wochi,zsan,group11</a:t>
            </a:r>
            <a:endParaRPr kumimoji="0" lang="zh-CN" altLang="en-US" sz="1800" b="0" i="0" u="none" strike="noStrike" kern="1200" cap="none" spc="0" normalizeH="0" baseline="0" noProof="0" dirty="0">
              <a:ln>
                <a:noFill/>
              </a:ln>
              <a:solidFill>
                <a:schemeClr val="tx1">
                  <a:lumMod val="95000"/>
                  <a:lumOff val="5000"/>
                </a:schemeClr>
              </a:solidFill>
              <a:effectLst/>
              <a:uLnTx/>
              <a:uFillTx/>
              <a:latin typeface="+mn-lt"/>
              <a:ea typeface="+mn-ea"/>
              <a:cs typeface="+mn-cs"/>
            </a:endParaRPr>
          </a:p>
        </p:txBody>
      </p:sp>
      <p:sp>
        <p:nvSpPr>
          <p:cNvPr id="12" name="圆角矩形标注 11"/>
          <p:cNvSpPr/>
          <p:nvPr/>
        </p:nvSpPr>
        <p:spPr>
          <a:xfrm>
            <a:off x="2155825" y="765175"/>
            <a:ext cx="6161088" cy="1223963"/>
          </a:xfrm>
          <a:prstGeom prst="wedgeRoundRectCallout">
            <a:avLst>
              <a:gd name="adj1" fmla="val 34196"/>
              <a:gd name="adj2" fmla="val 119412"/>
              <a:gd name="adj3" fmla="val 16667"/>
            </a:avLst>
          </a:prstGeom>
          <a:solidFill>
            <a:schemeClr val="bg1"/>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1800" b="0" i="0" u="none" strike="noStrike" kern="1200" cap="none" spc="0" normalizeH="0" baseline="0" noProof="0" dirty="0">
                <a:ln>
                  <a:noFill/>
                </a:ln>
                <a:solidFill>
                  <a:schemeClr val="tx1">
                    <a:lumMod val="95000"/>
                    <a:lumOff val="5000"/>
                  </a:schemeClr>
                </a:solidFill>
                <a:effectLst/>
                <a:uLnTx/>
                <a:uFillTx/>
                <a:latin typeface="+mj-ea"/>
                <a:ea typeface="+mj-ea"/>
                <a:cs typeface="+mn-cs"/>
              </a:rPr>
              <a:t>格式：</a:t>
            </a:r>
            <a:endParaRPr kumimoji="0" lang="zh-CN" altLang="en-US" sz="1800" b="0" i="0" u="none" strike="noStrike" kern="1200" cap="none" spc="0" normalizeH="0" baseline="0" noProof="0" dirty="0">
              <a:ln>
                <a:noFill/>
              </a:ln>
              <a:solidFill>
                <a:schemeClr val="tx1">
                  <a:lumMod val="95000"/>
                  <a:lumOff val="5000"/>
                </a:schemeClr>
              </a:solidFill>
              <a:effectLst/>
              <a:uLnTx/>
              <a:uFillTx/>
              <a:latin typeface="+mj-ea"/>
              <a:ea typeface="+mj-ea"/>
              <a:cs typeface="+mn-cs"/>
            </a:endParaRPr>
          </a:p>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800" b="0" i="0" u="none" strike="noStrike" kern="1200" cap="none" spc="0" normalizeH="0" baseline="0" noProof="0" dirty="0">
                <a:ln>
                  <a:noFill/>
                </a:ln>
                <a:solidFill>
                  <a:schemeClr val="tx1">
                    <a:lumMod val="95000"/>
                    <a:lumOff val="5000"/>
                  </a:schemeClr>
                </a:solidFill>
                <a:effectLst/>
                <a:uLnTx/>
                <a:uFillTx/>
                <a:latin typeface="+mj-ea"/>
                <a:ea typeface="+mj-ea"/>
                <a:cs typeface="+mn-cs"/>
              </a:rPr>
              <a:t>用户名</a:t>
            </a:r>
            <a:r>
              <a:rPr kumimoji="0" lang="en-US" altLang="zh-CN" sz="1800" b="0" i="0" u="none" strike="noStrike" kern="1200" cap="none" spc="0" normalizeH="0" baseline="0" noProof="0" dirty="0">
                <a:ln>
                  <a:noFill/>
                </a:ln>
                <a:solidFill>
                  <a:schemeClr val="tx1">
                    <a:lumMod val="95000"/>
                    <a:lumOff val="5000"/>
                  </a:schemeClr>
                </a:solidFill>
                <a:effectLst/>
                <a:uLnTx/>
                <a:uFillTx/>
                <a:latin typeface="+mj-ea"/>
                <a:ea typeface="+mj-ea"/>
                <a:cs typeface="+mn-cs"/>
              </a:rPr>
              <a:t>:</a:t>
            </a:r>
            <a:r>
              <a:rPr kumimoji="0" lang="zh-CN" altLang="en-US" sz="1800" b="0" i="0" u="none" strike="noStrike" kern="1200" cap="none" spc="0" normalizeH="0" baseline="0" noProof="0" dirty="0">
                <a:ln>
                  <a:noFill/>
                </a:ln>
                <a:solidFill>
                  <a:schemeClr val="tx1">
                    <a:lumMod val="95000"/>
                    <a:lumOff val="5000"/>
                  </a:schemeClr>
                </a:solidFill>
                <a:effectLst/>
                <a:uLnTx/>
                <a:uFillTx/>
                <a:latin typeface="+mj-ea"/>
                <a:ea typeface="+mj-ea"/>
                <a:cs typeface="+mn-cs"/>
              </a:rPr>
              <a:t>密码</a:t>
            </a:r>
            <a:r>
              <a:rPr kumimoji="0" lang="en-US" altLang="zh-CN" sz="1800" b="0" i="0" u="none" strike="noStrike" kern="1200" cap="none" spc="0" normalizeH="0" baseline="0" noProof="0" dirty="0">
                <a:ln>
                  <a:noFill/>
                </a:ln>
                <a:solidFill>
                  <a:schemeClr val="tx1">
                    <a:lumMod val="95000"/>
                    <a:lumOff val="5000"/>
                  </a:schemeClr>
                </a:solidFill>
                <a:effectLst/>
                <a:uLnTx/>
                <a:uFillTx/>
                <a:latin typeface="+mj-ea"/>
                <a:ea typeface="+mj-ea"/>
                <a:cs typeface="+mn-cs"/>
              </a:rPr>
              <a:t>:UID:GID:</a:t>
            </a:r>
            <a:r>
              <a:rPr kumimoji="0" lang="zh-CN" altLang="en-US" sz="1800" b="0" i="0" u="none" strike="noStrike" kern="1200" cap="none" spc="0" normalizeH="0" baseline="0" noProof="0" dirty="0">
                <a:ln>
                  <a:noFill/>
                </a:ln>
                <a:solidFill>
                  <a:schemeClr val="tx1">
                    <a:lumMod val="95000"/>
                    <a:lumOff val="5000"/>
                  </a:schemeClr>
                </a:solidFill>
                <a:effectLst/>
                <a:uLnTx/>
                <a:uFillTx/>
                <a:latin typeface="+mj-ea"/>
                <a:ea typeface="+mj-ea"/>
                <a:cs typeface="+mn-cs"/>
              </a:rPr>
              <a:t>备注</a:t>
            </a:r>
            <a:r>
              <a:rPr kumimoji="0" lang="en-US" altLang="zh-CN" sz="1800" b="0" i="0" u="none" strike="noStrike" kern="1200" cap="none" spc="0" normalizeH="0" baseline="0" noProof="0" dirty="0">
                <a:ln>
                  <a:noFill/>
                </a:ln>
                <a:solidFill>
                  <a:schemeClr val="tx1">
                    <a:lumMod val="95000"/>
                    <a:lumOff val="5000"/>
                  </a:schemeClr>
                </a:solidFill>
                <a:effectLst/>
                <a:uLnTx/>
                <a:uFillTx/>
                <a:latin typeface="+mj-ea"/>
                <a:ea typeface="+mj-ea"/>
                <a:cs typeface="+mn-cs"/>
              </a:rPr>
              <a:t>:</a:t>
            </a:r>
            <a:r>
              <a:rPr kumimoji="0" lang="zh-CN" altLang="en-US" sz="1800" b="0" i="0" u="none" strike="noStrike" kern="1200" cap="none" spc="0" normalizeH="0" baseline="0" noProof="0" dirty="0">
                <a:ln>
                  <a:noFill/>
                </a:ln>
                <a:solidFill>
                  <a:schemeClr val="tx1">
                    <a:lumMod val="95000"/>
                    <a:lumOff val="5000"/>
                  </a:schemeClr>
                </a:solidFill>
                <a:effectLst/>
                <a:uLnTx/>
                <a:uFillTx/>
                <a:latin typeface="+mj-ea"/>
                <a:ea typeface="+mj-ea"/>
                <a:cs typeface="+mn-cs"/>
              </a:rPr>
              <a:t>家目录</a:t>
            </a:r>
            <a:r>
              <a:rPr kumimoji="0" lang="en-US" altLang="zh-CN" sz="1800" b="0" i="0" u="none" strike="noStrike" kern="1200" cap="none" spc="0" normalizeH="0" baseline="0" noProof="0" dirty="0">
                <a:ln>
                  <a:noFill/>
                </a:ln>
                <a:solidFill>
                  <a:schemeClr val="tx1">
                    <a:lumMod val="95000"/>
                    <a:lumOff val="5000"/>
                  </a:schemeClr>
                </a:solidFill>
                <a:effectLst/>
                <a:uLnTx/>
                <a:uFillTx/>
                <a:latin typeface="+mj-ea"/>
                <a:ea typeface="+mj-ea"/>
                <a:cs typeface="+mn-cs"/>
              </a:rPr>
              <a:t>:</a:t>
            </a:r>
            <a:r>
              <a:rPr kumimoji="0" lang="zh-CN" altLang="en-US" sz="1800" b="0" i="0" u="none" strike="noStrike" kern="1200" cap="none" spc="0" normalizeH="0" baseline="0" noProof="0" dirty="0">
                <a:ln>
                  <a:noFill/>
                </a:ln>
                <a:solidFill>
                  <a:schemeClr val="tx1">
                    <a:lumMod val="95000"/>
                    <a:lumOff val="5000"/>
                  </a:schemeClr>
                </a:solidFill>
                <a:effectLst/>
                <a:uLnTx/>
                <a:uFillTx/>
                <a:latin typeface="+mj-ea"/>
                <a:ea typeface="+mj-ea"/>
                <a:cs typeface="+mn-cs"/>
              </a:rPr>
              <a:t>登陆</a:t>
            </a:r>
            <a:r>
              <a:rPr kumimoji="0" lang="en-US" altLang="zh-CN" sz="1800" b="0" i="0" u="none" strike="noStrike" kern="1200" cap="none" spc="0" normalizeH="0" baseline="0" noProof="0" dirty="0">
                <a:ln>
                  <a:noFill/>
                </a:ln>
                <a:solidFill>
                  <a:schemeClr val="tx1">
                    <a:lumMod val="95000"/>
                    <a:lumOff val="5000"/>
                  </a:schemeClr>
                </a:solidFill>
                <a:effectLst/>
                <a:uLnTx/>
                <a:uFillTx/>
                <a:latin typeface="+mj-ea"/>
                <a:ea typeface="+mj-ea"/>
                <a:cs typeface="+mn-cs"/>
              </a:rPr>
              <a:t>SHELL</a:t>
            </a:r>
            <a:endParaRPr kumimoji="0" lang="en-US" altLang="zh-CN" sz="1800" b="0" i="0" u="none" strike="noStrike" kern="1200" cap="none" spc="0" normalizeH="0" baseline="0" noProof="0" dirty="0">
              <a:ln>
                <a:noFill/>
              </a:ln>
              <a:solidFill>
                <a:schemeClr val="tx1">
                  <a:lumMod val="95000"/>
                  <a:lumOff val="5000"/>
                </a:schemeClr>
              </a:solidFill>
              <a:effectLst/>
              <a:uLnTx/>
              <a:uFillTx/>
              <a:latin typeface="+mj-ea"/>
              <a:ea typeface="+mj-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1800" b="0" i="0" u="none" strike="noStrike" kern="1200" cap="none" spc="0" normalizeH="0" baseline="0" noProof="0" dirty="0">
                <a:ln>
                  <a:noFill/>
                </a:ln>
                <a:solidFill>
                  <a:schemeClr val="tx1">
                    <a:lumMod val="95000"/>
                    <a:lumOff val="5000"/>
                  </a:schemeClr>
                </a:solidFill>
                <a:effectLst/>
                <a:uLnTx/>
                <a:uFillTx/>
                <a:latin typeface="+mj-ea"/>
                <a:ea typeface="+mj-ea"/>
                <a:cs typeface="+mn-cs"/>
              </a:rPr>
              <a:t>如：</a:t>
            </a:r>
            <a:endParaRPr kumimoji="0" lang="zh-CN" altLang="en-US" sz="1800" b="0" i="0" u="none" strike="noStrike" kern="1200" cap="none" spc="0" normalizeH="0" baseline="0" noProof="0" dirty="0">
              <a:ln>
                <a:noFill/>
              </a:ln>
              <a:solidFill>
                <a:schemeClr val="tx1">
                  <a:lumMod val="95000"/>
                  <a:lumOff val="5000"/>
                </a:schemeClr>
              </a:solidFill>
              <a:effectLst/>
              <a:uLnTx/>
              <a:uFillTx/>
              <a:latin typeface="+mj-ea"/>
              <a:ea typeface="+mj-ea"/>
              <a:cs typeface="+mn-cs"/>
            </a:endParaRPr>
          </a:p>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chemeClr val="tx1">
                    <a:lumMod val="95000"/>
                    <a:lumOff val="5000"/>
                  </a:schemeClr>
                </a:solidFill>
                <a:effectLst/>
                <a:uLnTx/>
                <a:uFillTx/>
                <a:latin typeface="+mj-ea"/>
                <a:ea typeface="+mj-ea"/>
                <a:cs typeface="+mn-cs"/>
              </a:rPr>
              <a:t>wochi:x:1000:500:Zhang San:/home/</a:t>
            </a:r>
            <a:r>
              <a:rPr kumimoji="0" lang="en-US" altLang="zh-CN" sz="1800" b="0" i="0" u="none" strike="noStrike" kern="1200" cap="none" spc="0" normalizeH="0" baseline="0" noProof="0" dirty="0" err="1">
                <a:ln>
                  <a:noFill/>
                </a:ln>
                <a:solidFill>
                  <a:schemeClr val="tx1">
                    <a:lumMod val="95000"/>
                    <a:lumOff val="5000"/>
                  </a:schemeClr>
                </a:solidFill>
                <a:effectLst/>
                <a:uLnTx/>
                <a:uFillTx/>
                <a:latin typeface="+mj-ea"/>
                <a:ea typeface="+mj-ea"/>
                <a:cs typeface="+mn-cs"/>
              </a:rPr>
              <a:t>wochi</a:t>
            </a:r>
            <a:r>
              <a:rPr kumimoji="0" lang="en-US" altLang="zh-CN" sz="1800" b="0" i="0" u="none" strike="noStrike" kern="1200" cap="none" spc="0" normalizeH="0" baseline="0" noProof="0" dirty="0">
                <a:ln>
                  <a:noFill/>
                </a:ln>
                <a:solidFill>
                  <a:schemeClr val="tx1">
                    <a:lumMod val="95000"/>
                    <a:lumOff val="5000"/>
                  </a:schemeClr>
                </a:solidFill>
                <a:effectLst/>
                <a:uLnTx/>
                <a:uFillTx/>
                <a:latin typeface="+mj-ea"/>
                <a:ea typeface="+mj-ea"/>
                <a:cs typeface="+mn-cs"/>
              </a:rPr>
              <a:t>:/bin/bash</a:t>
            </a:r>
            <a:endParaRPr kumimoji="0" lang="zh-CN" altLang="en-US" sz="1800" b="0" i="0" u="none" strike="noStrike" kern="1200" cap="none" spc="0" normalizeH="0" baseline="0" noProof="0" dirty="0">
              <a:ln>
                <a:noFill/>
              </a:ln>
              <a:solidFill>
                <a:schemeClr val="tx1">
                  <a:lumMod val="95000"/>
                  <a:lumOff val="5000"/>
                </a:schemeClr>
              </a:solidFill>
              <a:effectLst/>
              <a:uLnTx/>
              <a:uFillTx/>
              <a:latin typeface="+mj-ea"/>
              <a:ea typeface="+mj-ea"/>
              <a:cs typeface="+mn-cs"/>
            </a:endParaRPr>
          </a:p>
        </p:txBody>
      </p:sp>
      <p:sp>
        <p:nvSpPr>
          <p:cNvPr id="29" name="圆角矩形标注 28"/>
          <p:cNvSpPr/>
          <p:nvPr/>
        </p:nvSpPr>
        <p:spPr>
          <a:xfrm>
            <a:off x="971550" y="1052513"/>
            <a:ext cx="7921625" cy="1223963"/>
          </a:xfrm>
          <a:prstGeom prst="wedgeRoundRectCallout">
            <a:avLst>
              <a:gd name="adj1" fmla="val 27433"/>
              <a:gd name="adj2" fmla="val 151688"/>
              <a:gd name="adj3" fmla="val 16667"/>
            </a:avLst>
          </a:prstGeom>
          <a:solidFill>
            <a:schemeClr val="bg1"/>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1200" b="0" i="0" u="none" strike="noStrike" kern="1200" cap="none" spc="0" normalizeH="0" baseline="0" noProof="0" dirty="0">
                <a:ln>
                  <a:noFill/>
                </a:ln>
                <a:solidFill>
                  <a:schemeClr val="tx1">
                    <a:lumMod val="95000"/>
                    <a:lumOff val="5000"/>
                  </a:schemeClr>
                </a:solidFill>
                <a:effectLst/>
                <a:uLnTx/>
                <a:uFillTx/>
                <a:latin typeface="+mn-ea"/>
                <a:ea typeface="+mn-ea"/>
                <a:cs typeface="+mn-cs"/>
              </a:rPr>
              <a:t>格式</a:t>
            </a:r>
            <a:r>
              <a:rPr kumimoji="0" lang="en-US" altLang="zh-CN" sz="1200" b="0" i="0" u="none" strike="noStrike" kern="1200" cap="none" spc="0" normalizeH="0" baseline="0" noProof="0" dirty="0">
                <a:ln>
                  <a:noFill/>
                </a:ln>
                <a:solidFill>
                  <a:schemeClr val="tx1">
                    <a:lumMod val="95000"/>
                    <a:lumOff val="5000"/>
                  </a:schemeClr>
                </a:solidFill>
                <a:effectLst/>
                <a:uLnTx/>
                <a:uFillTx/>
                <a:latin typeface="+mn-ea"/>
                <a:ea typeface="+mn-ea"/>
                <a:cs typeface="+mn-cs"/>
              </a:rPr>
              <a:t>:</a:t>
            </a:r>
            <a:endParaRPr kumimoji="0" lang="en-US" altLang="zh-CN" sz="1200" b="0" i="0" u="none" strike="noStrike" kern="1200" cap="none" spc="0" normalizeH="0" baseline="0" noProof="0" dirty="0">
              <a:ln>
                <a:noFill/>
              </a:ln>
              <a:solidFill>
                <a:schemeClr val="tx1">
                  <a:lumMod val="95000"/>
                  <a:lumOff val="5000"/>
                </a:schemeClr>
              </a:solidFill>
              <a:effectLst/>
              <a:uLnTx/>
              <a:uFillTx/>
              <a:latin typeface="+mn-ea"/>
              <a:ea typeface="+mn-ea"/>
              <a:cs typeface="+mn-cs"/>
            </a:endParaRPr>
          </a:p>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100" b="0" i="0" u="none" strike="noStrike" kern="1200" cap="none" spc="0" normalizeH="0" baseline="0" noProof="0" dirty="0">
                <a:ln>
                  <a:noFill/>
                </a:ln>
                <a:solidFill>
                  <a:schemeClr val="tx1">
                    <a:lumMod val="95000"/>
                    <a:lumOff val="5000"/>
                  </a:schemeClr>
                </a:solidFill>
                <a:effectLst/>
                <a:uLnTx/>
                <a:uFillTx/>
                <a:latin typeface="+mn-ea"/>
                <a:ea typeface="+mn-ea"/>
                <a:cs typeface="+mn-cs"/>
              </a:rPr>
              <a:t>账号</a:t>
            </a:r>
            <a:r>
              <a:rPr kumimoji="0" lang="en-US" altLang="zh-CN" sz="1100" b="0" i="0" u="none" strike="noStrike" kern="1200" cap="none" spc="0" normalizeH="0" baseline="0" noProof="0" dirty="0">
                <a:ln>
                  <a:noFill/>
                </a:ln>
                <a:solidFill>
                  <a:schemeClr val="tx1">
                    <a:lumMod val="95000"/>
                    <a:lumOff val="5000"/>
                  </a:schemeClr>
                </a:solidFill>
                <a:effectLst/>
                <a:uLnTx/>
                <a:uFillTx/>
                <a:latin typeface="+mn-ea"/>
                <a:ea typeface="+mn-ea"/>
                <a:cs typeface="+mn-cs"/>
              </a:rPr>
              <a:t>:</a:t>
            </a:r>
            <a:r>
              <a:rPr kumimoji="0" lang="zh-CN" altLang="en-US" sz="1100" b="0" i="0" u="none" strike="noStrike" kern="1200" cap="none" spc="0" normalizeH="0" baseline="0" noProof="0" dirty="0">
                <a:ln>
                  <a:noFill/>
                </a:ln>
                <a:solidFill>
                  <a:schemeClr val="tx1">
                    <a:lumMod val="95000"/>
                    <a:lumOff val="5000"/>
                  </a:schemeClr>
                </a:solidFill>
                <a:effectLst/>
                <a:uLnTx/>
                <a:uFillTx/>
                <a:latin typeface="+mn-ea"/>
                <a:ea typeface="+mn-ea"/>
                <a:cs typeface="+mn-cs"/>
              </a:rPr>
              <a:t>密码</a:t>
            </a:r>
            <a:r>
              <a:rPr kumimoji="0" lang="en-US" altLang="zh-CN" sz="1100" b="0" i="0" u="none" strike="noStrike" kern="1200" cap="none" spc="0" normalizeH="0" baseline="0" noProof="0" dirty="0">
                <a:ln>
                  <a:noFill/>
                </a:ln>
                <a:solidFill>
                  <a:schemeClr val="tx1">
                    <a:lumMod val="95000"/>
                    <a:lumOff val="5000"/>
                  </a:schemeClr>
                </a:solidFill>
                <a:effectLst/>
                <a:uLnTx/>
                <a:uFillTx/>
                <a:latin typeface="+mn-ea"/>
                <a:ea typeface="+mn-ea"/>
                <a:cs typeface="+mn-cs"/>
              </a:rPr>
              <a:t>:</a:t>
            </a:r>
            <a:r>
              <a:rPr kumimoji="0" lang="zh-CN" altLang="en-US" sz="1100" b="0" i="0" u="none" strike="noStrike" kern="1200" cap="none" spc="0" normalizeH="0" baseline="0" noProof="0" dirty="0">
                <a:ln>
                  <a:noFill/>
                </a:ln>
                <a:solidFill>
                  <a:schemeClr val="tx1">
                    <a:lumMod val="95000"/>
                    <a:lumOff val="5000"/>
                  </a:schemeClr>
                </a:solidFill>
                <a:effectLst/>
                <a:uLnTx/>
                <a:uFillTx/>
                <a:latin typeface="+mn-ea"/>
                <a:ea typeface="+mn-ea"/>
                <a:cs typeface="+mn-cs"/>
              </a:rPr>
              <a:t>上一次修改密码的时间</a:t>
            </a:r>
            <a:r>
              <a:rPr kumimoji="0" lang="en-US" altLang="zh-CN" sz="1100" b="0" i="0" u="none" strike="noStrike" kern="1200" cap="none" spc="0" normalizeH="0" baseline="0" noProof="0" dirty="0">
                <a:ln>
                  <a:noFill/>
                </a:ln>
                <a:solidFill>
                  <a:schemeClr val="tx1">
                    <a:lumMod val="95000"/>
                    <a:lumOff val="5000"/>
                  </a:schemeClr>
                </a:solidFill>
                <a:effectLst/>
                <a:uLnTx/>
                <a:uFillTx/>
                <a:latin typeface="+mn-ea"/>
                <a:ea typeface="+mn-ea"/>
                <a:cs typeface="+mn-cs"/>
              </a:rPr>
              <a:t>:</a:t>
            </a:r>
            <a:r>
              <a:rPr kumimoji="0" lang="zh-CN" altLang="en-US" sz="1100" b="0" i="0" u="none" strike="noStrike" kern="1200" cap="none" spc="0" normalizeH="0" baseline="0" noProof="0" dirty="0">
                <a:ln>
                  <a:noFill/>
                </a:ln>
                <a:solidFill>
                  <a:schemeClr val="tx1">
                    <a:lumMod val="95000"/>
                    <a:lumOff val="5000"/>
                  </a:schemeClr>
                </a:solidFill>
                <a:effectLst/>
                <a:uLnTx/>
                <a:uFillTx/>
                <a:latin typeface="+mn-ea"/>
                <a:ea typeface="+mn-ea"/>
                <a:cs typeface="+mn-cs"/>
              </a:rPr>
              <a:t>密码有效期最少天数</a:t>
            </a:r>
            <a:r>
              <a:rPr kumimoji="0" lang="en-US" altLang="zh-CN" sz="1100" b="0" i="0" u="none" strike="noStrike" kern="1200" cap="none" spc="0" normalizeH="0" baseline="0" noProof="0" dirty="0">
                <a:ln>
                  <a:noFill/>
                </a:ln>
                <a:solidFill>
                  <a:schemeClr val="tx1">
                    <a:lumMod val="95000"/>
                    <a:lumOff val="5000"/>
                  </a:schemeClr>
                </a:solidFill>
                <a:effectLst/>
                <a:uLnTx/>
                <a:uFillTx/>
                <a:latin typeface="+mn-ea"/>
                <a:ea typeface="+mn-ea"/>
                <a:cs typeface="+mn-cs"/>
              </a:rPr>
              <a:t>:</a:t>
            </a:r>
            <a:r>
              <a:rPr kumimoji="0" lang="zh-CN" altLang="en-US" sz="1100" b="0" i="0" u="none" strike="noStrike" kern="1200" cap="none" spc="0" normalizeH="0" baseline="0" noProof="0" dirty="0">
                <a:ln>
                  <a:noFill/>
                </a:ln>
                <a:solidFill>
                  <a:schemeClr val="tx1">
                    <a:lumMod val="95000"/>
                    <a:lumOff val="5000"/>
                  </a:schemeClr>
                </a:solidFill>
                <a:effectLst/>
                <a:uLnTx/>
                <a:uFillTx/>
                <a:latin typeface="+mn-ea"/>
                <a:ea typeface="+mn-ea"/>
                <a:cs typeface="+mn-cs"/>
              </a:rPr>
              <a:t>密码有效期最多天数</a:t>
            </a:r>
            <a:r>
              <a:rPr kumimoji="0" lang="en-US" altLang="zh-CN" sz="1100" b="0" i="0" u="none" strike="noStrike" kern="1200" cap="none" spc="0" normalizeH="0" baseline="0" noProof="0" dirty="0">
                <a:ln>
                  <a:noFill/>
                </a:ln>
                <a:solidFill>
                  <a:schemeClr val="tx1">
                    <a:lumMod val="95000"/>
                    <a:lumOff val="5000"/>
                  </a:schemeClr>
                </a:solidFill>
                <a:effectLst/>
                <a:uLnTx/>
                <a:uFillTx/>
                <a:latin typeface="+mn-ea"/>
                <a:ea typeface="+mn-ea"/>
                <a:cs typeface="+mn-cs"/>
              </a:rPr>
              <a:t>:</a:t>
            </a:r>
            <a:r>
              <a:rPr kumimoji="0" lang="zh-CN" altLang="en-US" sz="1100" b="0" i="0" u="none" strike="noStrike" kern="1200" cap="none" spc="0" normalizeH="0" baseline="0" noProof="0" dirty="0">
                <a:ln>
                  <a:noFill/>
                </a:ln>
                <a:solidFill>
                  <a:schemeClr val="tx1">
                    <a:lumMod val="95000"/>
                    <a:lumOff val="5000"/>
                  </a:schemeClr>
                </a:solidFill>
                <a:effectLst/>
                <a:uLnTx/>
                <a:uFillTx/>
                <a:latin typeface="+mn-ea"/>
                <a:ea typeface="+mn-ea"/>
                <a:cs typeface="+mn-cs"/>
              </a:rPr>
              <a:t>密码修改警告期</a:t>
            </a:r>
            <a:r>
              <a:rPr kumimoji="0" lang="en-US" altLang="zh-CN" sz="1100" b="0" i="0" u="none" strike="noStrike" kern="1200" cap="none" spc="0" normalizeH="0" baseline="0" noProof="0" dirty="0">
                <a:ln>
                  <a:noFill/>
                </a:ln>
                <a:solidFill>
                  <a:schemeClr val="tx1">
                    <a:lumMod val="95000"/>
                    <a:lumOff val="5000"/>
                  </a:schemeClr>
                </a:solidFill>
                <a:effectLst/>
                <a:uLnTx/>
                <a:uFillTx/>
                <a:latin typeface="+mn-ea"/>
                <a:ea typeface="+mn-ea"/>
                <a:cs typeface="+mn-cs"/>
              </a:rPr>
              <a:t>:</a:t>
            </a:r>
            <a:r>
              <a:rPr kumimoji="0" lang="zh-CN" altLang="en-US" sz="1100" b="0" i="0" u="none" strike="noStrike" kern="1200" cap="none" spc="0" normalizeH="0" baseline="0" noProof="0" dirty="0">
                <a:ln>
                  <a:noFill/>
                </a:ln>
                <a:solidFill>
                  <a:schemeClr val="tx1">
                    <a:lumMod val="95000"/>
                    <a:lumOff val="5000"/>
                  </a:schemeClr>
                </a:solidFill>
                <a:effectLst/>
                <a:uLnTx/>
                <a:uFillTx/>
                <a:latin typeface="+mn-ea"/>
                <a:ea typeface="+mn-ea"/>
                <a:cs typeface="+mn-cs"/>
              </a:rPr>
              <a:t>密码非活动期</a:t>
            </a:r>
            <a:r>
              <a:rPr kumimoji="0" lang="en-US" altLang="zh-CN" sz="1100" b="0" i="0" u="none" strike="noStrike" kern="1200" cap="none" spc="0" normalizeH="0" baseline="0" noProof="0" dirty="0">
                <a:ln>
                  <a:noFill/>
                </a:ln>
                <a:solidFill>
                  <a:schemeClr val="tx1">
                    <a:lumMod val="95000"/>
                    <a:lumOff val="5000"/>
                  </a:schemeClr>
                </a:solidFill>
                <a:effectLst/>
                <a:uLnTx/>
                <a:uFillTx/>
                <a:latin typeface="+mn-ea"/>
                <a:ea typeface="+mn-ea"/>
                <a:cs typeface="+mn-cs"/>
              </a:rPr>
              <a:t>:</a:t>
            </a:r>
            <a:r>
              <a:rPr kumimoji="0" lang="zh-CN" altLang="en-US" sz="1100" b="0" i="0" u="none" strike="noStrike" kern="1200" cap="none" spc="0" normalizeH="0" baseline="0" noProof="0" dirty="0">
                <a:ln>
                  <a:noFill/>
                </a:ln>
                <a:solidFill>
                  <a:schemeClr val="tx1">
                    <a:lumMod val="95000"/>
                    <a:lumOff val="5000"/>
                  </a:schemeClr>
                </a:solidFill>
                <a:effectLst/>
                <a:uLnTx/>
                <a:uFillTx/>
                <a:latin typeface="+mn-ea"/>
                <a:ea typeface="+mn-ea"/>
                <a:cs typeface="+mn-cs"/>
              </a:rPr>
              <a:t>账号失效天数</a:t>
            </a:r>
            <a:r>
              <a:rPr kumimoji="0" lang="en-US" altLang="zh-CN" sz="1100" b="0" i="0" u="none" strike="noStrike" kern="1200" cap="none" spc="0" normalizeH="0" baseline="0" noProof="0" dirty="0">
                <a:ln>
                  <a:noFill/>
                </a:ln>
                <a:solidFill>
                  <a:schemeClr val="tx1">
                    <a:lumMod val="95000"/>
                    <a:lumOff val="5000"/>
                  </a:schemeClr>
                </a:solidFill>
                <a:effectLst/>
                <a:uLnTx/>
                <a:uFillTx/>
                <a:latin typeface="+mn-ea"/>
                <a:ea typeface="+mn-ea"/>
                <a:cs typeface="+mn-cs"/>
              </a:rPr>
              <a:t>:</a:t>
            </a:r>
            <a:endParaRPr kumimoji="0" lang="en-US" altLang="zh-CN" sz="1100" b="0" i="0" u="none" strike="noStrike" kern="1200" cap="none" spc="0" normalizeH="0" baseline="0" noProof="0" dirty="0">
              <a:ln>
                <a:noFill/>
              </a:ln>
              <a:solidFill>
                <a:schemeClr val="tx1">
                  <a:lumMod val="95000"/>
                  <a:lumOff val="5000"/>
                </a:schemeClr>
              </a:solidFill>
              <a:effectLst/>
              <a:uLnTx/>
              <a:uFillTx/>
              <a:latin typeface="+mn-ea"/>
              <a:ea typeface="+mn-ea"/>
              <a:cs typeface="+mn-cs"/>
            </a:endParaRPr>
          </a:p>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0" i="0" u="none" strike="noStrike" kern="1200" cap="none" spc="0" normalizeH="0" baseline="0" noProof="0" dirty="0">
              <a:ln>
                <a:noFill/>
              </a:ln>
              <a:solidFill>
                <a:schemeClr val="tx1">
                  <a:lumMod val="95000"/>
                  <a:lumOff val="5000"/>
                </a:schemeClr>
              </a:solidFill>
              <a:effectLst/>
              <a:uLnTx/>
              <a:uFillTx/>
              <a:latin typeface="+mn-ea"/>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1200" b="0" i="0" u="none" strike="noStrike" kern="1200" cap="none" spc="0" normalizeH="0" baseline="0" noProof="0" dirty="0">
                <a:ln>
                  <a:noFill/>
                </a:ln>
                <a:solidFill>
                  <a:schemeClr val="tx1">
                    <a:lumMod val="95000"/>
                    <a:lumOff val="5000"/>
                  </a:schemeClr>
                </a:solidFill>
                <a:effectLst/>
                <a:uLnTx/>
                <a:uFillTx/>
                <a:latin typeface="+mn-ea"/>
                <a:ea typeface="+mn-ea"/>
                <a:cs typeface="+mn-cs"/>
              </a:rPr>
              <a:t>如：</a:t>
            </a:r>
            <a:endParaRPr kumimoji="0" lang="zh-CN" altLang="en-US" sz="1200" b="0" i="0" u="none" strike="noStrike" kern="1200" cap="none" spc="0" normalizeH="0" baseline="0" noProof="0" dirty="0">
              <a:ln>
                <a:noFill/>
              </a:ln>
              <a:solidFill>
                <a:schemeClr val="tx1">
                  <a:lumMod val="95000"/>
                  <a:lumOff val="5000"/>
                </a:schemeClr>
              </a:solidFill>
              <a:effectLst/>
              <a:uLnTx/>
              <a:uFillTx/>
              <a:latin typeface="+mn-ea"/>
              <a:ea typeface="+mn-ea"/>
              <a:cs typeface="+mn-cs"/>
            </a:endParaRPr>
          </a:p>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en-US" sz="1200" b="0" i="0" u="none" strike="noStrike" kern="1200" cap="none" spc="0" normalizeH="0" baseline="0" noProof="0" dirty="0" err="1">
                <a:ln>
                  <a:noFill/>
                </a:ln>
                <a:solidFill>
                  <a:schemeClr val="tx1">
                    <a:lumMod val="95000"/>
                    <a:lumOff val="5000"/>
                  </a:schemeClr>
                </a:solidFill>
                <a:effectLst/>
                <a:uLnTx/>
                <a:uFillTx/>
                <a:latin typeface="+mn-ea"/>
                <a:ea typeface="+mn-ea"/>
                <a:cs typeface="+mn-cs"/>
              </a:rPr>
              <a:t>wochi</a:t>
            </a:r>
            <a:r>
              <a:rPr kumimoji="0" lang="en-US" altLang="en-US" sz="1200" b="0" i="0" u="none" strike="noStrike" kern="1200" cap="none" spc="0" normalizeH="0" baseline="0" noProof="0" dirty="0">
                <a:ln>
                  <a:noFill/>
                </a:ln>
                <a:solidFill>
                  <a:schemeClr val="tx1">
                    <a:lumMod val="95000"/>
                    <a:lumOff val="5000"/>
                  </a:schemeClr>
                </a:solidFill>
                <a:effectLst/>
                <a:uLnTx/>
                <a:uFillTx/>
                <a:latin typeface="+mn-ea"/>
                <a:ea typeface="+mn-ea"/>
                <a:cs typeface="+mn-cs"/>
              </a:rPr>
              <a:t>:$6$87wjcyRC$J2rPOb.SQw:15142:10:20:3:5:16293:</a:t>
            </a:r>
            <a:endParaRPr kumimoji="0" lang="zh-CN" altLang="en-US" sz="1200" b="0" i="0" u="none" strike="noStrike" kern="1200" cap="none" spc="0" normalizeH="0" baseline="0" noProof="0" dirty="0">
              <a:ln>
                <a:noFill/>
              </a:ln>
              <a:solidFill>
                <a:schemeClr val="tx1">
                  <a:lumMod val="95000"/>
                  <a:lumOff val="5000"/>
                </a:schemeClr>
              </a:solidFill>
              <a:effectLst/>
              <a:uLnTx/>
              <a:uFillTx/>
              <a:latin typeface="+mn-ea"/>
              <a:ea typeface="+mn-ea"/>
              <a:cs typeface="+mn-cs"/>
            </a:endParaRPr>
          </a:p>
        </p:txBody>
      </p:sp>
      <p:pic>
        <p:nvPicPr>
          <p:cNvPr id="2086" name="Picture 38"/>
          <p:cNvPicPr>
            <a:picLocks noChangeAspect="1"/>
          </p:cNvPicPr>
          <p:nvPr/>
        </p:nvPicPr>
        <p:blipFill>
          <a:blip r:embed="rId1"/>
          <a:stretch>
            <a:fillRect/>
          </a:stretch>
        </p:blipFill>
        <p:spPr>
          <a:xfrm>
            <a:off x="1403350" y="2924175"/>
            <a:ext cx="7015163" cy="2652713"/>
          </a:xfrm>
          <a:prstGeom prst="rect">
            <a:avLst/>
          </a:prstGeom>
          <a:noFill/>
          <a:ln w="9525" cap="flat" cmpd="sng">
            <a:solidFill>
              <a:srgbClr val="7F7F7F"/>
            </a:solidFill>
            <a:prstDash val="solid"/>
            <a:miter/>
            <a:headEnd type="none" w="med" len="med"/>
            <a:tailEnd type="none" w="med" len="med"/>
          </a:ln>
          <a:effectLst>
            <a:outerShdw dist="35921" dir="2699999" algn="ctr" rotWithShape="0">
              <a:schemeClr val="bg2"/>
            </a:outerShdw>
          </a:effectLst>
        </p:spPr>
      </p:pic>
      <p:pic>
        <p:nvPicPr>
          <p:cNvPr id="2087" name="Picture 39"/>
          <p:cNvPicPr>
            <a:picLocks noChangeAspect="1"/>
          </p:cNvPicPr>
          <p:nvPr/>
        </p:nvPicPr>
        <p:blipFill>
          <a:blip r:embed="rId2"/>
          <a:stretch>
            <a:fillRect/>
          </a:stretch>
        </p:blipFill>
        <p:spPr>
          <a:xfrm>
            <a:off x="1476375" y="2133600"/>
            <a:ext cx="6880225" cy="2052638"/>
          </a:xfrm>
          <a:prstGeom prst="rect">
            <a:avLst/>
          </a:prstGeom>
          <a:noFill/>
          <a:ln w="9525" cap="flat" cmpd="sng">
            <a:solidFill>
              <a:srgbClr val="A6A6A6"/>
            </a:solidFill>
            <a:prstDash val="solid"/>
            <a:miter/>
            <a:headEnd type="none" w="med" len="med"/>
            <a:tailEnd type="none" w="med" len="med"/>
          </a:ln>
          <a:effectLst>
            <a:outerShdw dist="35921" dir="2699999" algn="ctr" rotWithShape="0">
              <a:schemeClr val="bg2"/>
            </a:outerShdw>
          </a:effectLst>
        </p:spPr>
      </p:pic>
      <p:sp>
        <p:nvSpPr>
          <p:cNvPr id="33" name="标题 1"/>
          <p:cNvSpPr txBox="1"/>
          <p:nvPr/>
        </p:nvSpPr>
        <p:spPr>
          <a:xfrm>
            <a:off x="990600" y="122238"/>
            <a:ext cx="6705600" cy="563563"/>
          </a:xfrm>
          <a:prstGeom prst="rect">
            <a:avLst/>
          </a:prstGeom>
        </p:spPr>
        <p:txBody>
          <a:bodyPr/>
          <a:lstStyle>
            <a:lvl1pPr algn="l" rtl="0" eaLnBrk="0" fontAlgn="base" hangingPunct="0">
              <a:spcBef>
                <a:spcPct val="0"/>
              </a:spcBef>
              <a:spcAft>
                <a:spcPct val="0"/>
              </a:spcAft>
              <a:defRPr sz="2800" b="1" i="1">
                <a:solidFill>
                  <a:schemeClr val="tx1"/>
                </a:solidFill>
                <a:latin typeface="+mj-lt"/>
                <a:ea typeface="+mj-ea"/>
                <a:cs typeface="+mj-cs"/>
              </a:defRPr>
            </a:lvl1pPr>
            <a:lvl2pPr algn="l" rtl="0" eaLnBrk="0" fontAlgn="base" hangingPunct="0">
              <a:spcBef>
                <a:spcPct val="0"/>
              </a:spcBef>
              <a:spcAft>
                <a:spcPct val="0"/>
              </a:spcAft>
              <a:defRPr sz="2800" b="1" i="1">
                <a:solidFill>
                  <a:schemeClr val="tx1"/>
                </a:solidFill>
                <a:latin typeface="Verdana" pitchFamily="34" charset="0"/>
              </a:defRPr>
            </a:lvl2pPr>
            <a:lvl3pPr algn="l" rtl="0" eaLnBrk="0" fontAlgn="base" hangingPunct="0">
              <a:spcBef>
                <a:spcPct val="0"/>
              </a:spcBef>
              <a:spcAft>
                <a:spcPct val="0"/>
              </a:spcAft>
              <a:defRPr sz="2800" b="1" i="1">
                <a:solidFill>
                  <a:schemeClr val="tx1"/>
                </a:solidFill>
                <a:latin typeface="Verdana" pitchFamily="34" charset="0"/>
              </a:defRPr>
            </a:lvl3pPr>
            <a:lvl4pPr algn="l" rtl="0" eaLnBrk="0" fontAlgn="base" hangingPunct="0">
              <a:spcBef>
                <a:spcPct val="0"/>
              </a:spcBef>
              <a:spcAft>
                <a:spcPct val="0"/>
              </a:spcAft>
              <a:defRPr sz="2800" b="1" i="1">
                <a:solidFill>
                  <a:schemeClr val="tx1"/>
                </a:solidFill>
                <a:latin typeface="Verdana" pitchFamily="34" charset="0"/>
              </a:defRPr>
            </a:lvl4pPr>
            <a:lvl5pPr algn="l" rtl="0" eaLnBrk="0" fontAlgn="base" hangingPunct="0">
              <a:spcBef>
                <a:spcPct val="0"/>
              </a:spcBef>
              <a:spcAft>
                <a:spcPct val="0"/>
              </a:spcAft>
              <a:defRPr sz="2800" b="1" i="1">
                <a:solidFill>
                  <a:schemeClr val="tx1"/>
                </a:solidFill>
                <a:latin typeface="Verdana" pitchFamily="34" charset="0"/>
              </a:defRPr>
            </a:lvl5pPr>
            <a:lvl6pPr marL="457200" algn="l" rtl="0" fontAlgn="base">
              <a:spcBef>
                <a:spcPct val="0"/>
              </a:spcBef>
              <a:spcAft>
                <a:spcPct val="0"/>
              </a:spcAft>
              <a:defRPr sz="2800" b="1" i="1">
                <a:solidFill>
                  <a:schemeClr val="tx1"/>
                </a:solidFill>
                <a:latin typeface="Verdana" pitchFamily="34" charset="0"/>
              </a:defRPr>
            </a:lvl6pPr>
            <a:lvl7pPr marL="914400" algn="l" rtl="0" fontAlgn="base">
              <a:spcBef>
                <a:spcPct val="0"/>
              </a:spcBef>
              <a:spcAft>
                <a:spcPct val="0"/>
              </a:spcAft>
              <a:defRPr sz="2800" b="1" i="1">
                <a:solidFill>
                  <a:schemeClr val="tx1"/>
                </a:solidFill>
                <a:latin typeface="Verdana" pitchFamily="34" charset="0"/>
              </a:defRPr>
            </a:lvl7pPr>
            <a:lvl8pPr marL="1371600" algn="l" rtl="0" fontAlgn="base">
              <a:spcBef>
                <a:spcPct val="0"/>
              </a:spcBef>
              <a:spcAft>
                <a:spcPct val="0"/>
              </a:spcAft>
              <a:defRPr sz="2800" b="1" i="1">
                <a:solidFill>
                  <a:schemeClr val="tx1"/>
                </a:solidFill>
                <a:latin typeface="Verdana" pitchFamily="34" charset="0"/>
              </a:defRPr>
            </a:lvl8pPr>
            <a:lvl9pPr marL="1828800" algn="l" rtl="0" fontAlgn="base">
              <a:spcBef>
                <a:spcPct val="0"/>
              </a:spcBef>
              <a:spcAft>
                <a:spcPct val="0"/>
              </a:spcAft>
              <a:defRPr sz="2800" b="1" i="1">
                <a:solidFill>
                  <a:schemeClr val="tx1"/>
                </a:solidFill>
                <a:latin typeface="Verdana"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800" b="1" i="0" u="none" strike="noStrike" kern="0" cap="none" spc="0" normalizeH="0" baseline="0" noProof="0" dirty="0" smtClean="0">
                <a:ln>
                  <a:noFill/>
                </a:ln>
                <a:solidFill>
                  <a:schemeClr val="tx1"/>
                </a:solidFill>
                <a:effectLst/>
                <a:uLnTx/>
                <a:uFillTx/>
                <a:latin typeface="+mj-lt"/>
                <a:ea typeface="+mj-ea"/>
                <a:cs typeface="+mj-cs"/>
              </a:rPr>
              <a:t>2 </a:t>
            </a:r>
            <a:r>
              <a:rPr kumimoji="0" lang="zh-CN" altLang="en-US" sz="2800" b="1" i="0" u="none" strike="noStrike" kern="0" cap="none" spc="0" normalizeH="0" baseline="0" noProof="0" dirty="0" smtClean="0">
                <a:ln>
                  <a:noFill/>
                </a:ln>
                <a:solidFill>
                  <a:schemeClr val="tx1"/>
                </a:solidFill>
                <a:effectLst/>
                <a:uLnTx/>
                <a:uFillTx/>
                <a:latin typeface="+mj-lt"/>
                <a:ea typeface="+mj-ea"/>
                <a:cs typeface="+mj-cs"/>
              </a:rPr>
              <a:t>配置文件</a:t>
            </a:r>
            <a:endParaRPr kumimoji="0" lang="zh-CN" altLang="en-US" sz="2800" b="1" i="0" u="none" strike="noStrike" kern="0" cap="none" spc="0" normalizeH="0" baseline="0" noProof="0" dirty="0" smtClean="0">
              <a:ln>
                <a:noFill/>
              </a:ln>
              <a:solidFill>
                <a:schemeClr val="tx1"/>
              </a:solidFill>
              <a:effectLst/>
              <a:uLnTx/>
              <a:uFillTx/>
              <a:latin typeface="+mj-lt"/>
              <a:ea typeface="+mj-ea"/>
              <a:cs typeface="+mj-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000000"/>
                                          </p:val>
                                        </p:tav>
                                        <p:tav tm="100000">
                                          <p:val>
                                            <p:strVal val="#ppt_w"/>
                                          </p:val>
                                        </p:tav>
                                      </p:tavLst>
                                    </p:anim>
                                    <p:anim calcmode="lin" valueType="num">
                                      <p:cBhvr>
                                        <p:cTn id="8" dur="500" fill="hold"/>
                                        <p:tgtEl>
                                          <p:spTgt spid="2"/>
                                        </p:tgtEl>
                                        <p:attrNameLst>
                                          <p:attrName>ppt_h</p:attrName>
                                        </p:attrNameLst>
                                      </p:cBhvr>
                                      <p:tavLst>
                                        <p:tav tm="0">
                                          <p:val>
                                            <p:fltVal val="0.000000"/>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18" presetClass="entr" presetSubtype="6" fill="hold" nodeType="click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strips(downRight)">
                                      <p:cBhvr>
                                        <p:cTn id="14" dur="500"/>
                                        <p:tgtEl>
                                          <p:spTgt spid="9"/>
                                        </p:tgtEl>
                                      </p:cBhvr>
                                    </p:animEffect>
                                  </p:childTnLst>
                                </p:cTn>
                              </p:par>
                            </p:childTnLst>
                          </p:cTn>
                        </p:par>
                      </p:childTnLst>
                    </p:cTn>
                  </p:par>
                  <p:par>
                    <p:cTn id="15" fill="hold">
                      <p:stCondLst>
                        <p:cond delay="indefinite"/>
                      </p:stCondLst>
                      <p:childTnLst>
                        <p:par>
                          <p:cTn id="16" fill="hold">
                            <p:stCondLst>
                              <p:cond delay="0"/>
                            </p:stCondLst>
                            <p:childTnLst>
                              <p:par>
                                <p:cTn id="17" presetID="18" presetClass="entr" presetSubtype="9"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strips(upLeft)">
                                      <p:cBhvr>
                                        <p:cTn id="19" dur="500"/>
                                        <p:tgtEl>
                                          <p:spTgt spid="12"/>
                                        </p:tgtEl>
                                      </p:cBhvr>
                                    </p:animEffect>
                                  </p:childTnLst>
                                </p:cTn>
                              </p:par>
                            </p:childTnLst>
                          </p:cTn>
                        </p:par>
                      </p:childTnLst>
                    </p:cTn>
                  </p:par>
                  <p:par>
                    <p:cTn id="20" fill="hold">
                      <p:stCondLst>
                        <p:cond delay="indefinite"/>
                      </p:stCondLst>
                      <p:childTnLst>
                        <p:par>
                          <p:cTn id="21" fill="hold">
                            <p:stCondLst>
                              <p:cond delay="0"/>
                            </p:stCondLst>
                            <p:childTnLst>
                              <p:par>
                                <p:cTn id="22" presetID="18" presetClass="exit" presetSubtype="9" fill="hold" grpId="1" nodeType="clickEffect">
                                  <p:stCondLst>
                                    <p:cond delay="0"/>
                                  </p:stCondLst>
                                  <p:childTnLst>
                                    <p:animEffect transition="out" filter="strips(upLeft)">
                                      <p:cBhvr>
                                        <p:cTn id="23" dur="500"/>
                                        <p:tgtEl>
                                          <p:spTgt spid="12"/>
                                        </p:tgtEl>
                                      </p:cBhvr>
                                    </p:animEffect>
                                    <p:set>
                                      <p:cBhvr>
                                        <p:cTn id="24" dur="1" fill="hold">
                                          <p:stCondLst>
                                            <p:cond delay="499"/>
                                          </p:stCondLst>
                                        </p:cTn>
                                        <p:tgtEl>
                                          <p:spTgt spid="12"/>
                                        </p:tgtEl>
                                        <p:attrNameLst>
                                          <p:attrName>style.visibility</p:attrName>
                                        </p:attrNameLst>
                                      </p:cBhvr>
                                      <p:to>
                                        <p:strVal val="hidden"/>
                                      </p:to>
                                    </p:set>
                                  </p:childTnLst>
                                </p:cTn>
                              </p:par>
                            </p:childTnLst>
                          </p:cTn>
                        </p:par>
                        <p:par>
                          <p:cTn id="25" fill="hold">
                            <p:stCondLst>
                              <p:cond delay="500"/>
                            </p:stCondLst>
                            <p:childTnLst>
                              <p:par>
                                <p:cTn id="26" presetID="18" presetClass="entr" presetSubtype="9" fill="hold" grpId="0" nodeType="afterEffect">
                                  <p:stCondLst>
                                    <p:cond delay="0"/>
                                  </p:stCondLst>
                                  <p:childTnLst>
                                    <p:set>
                                      <p:cBhvr>
                                        <p:cTn id="27" dur="1" fill="hold">
                                          <p:stCondLst>
                                            <p:cond delay="0"/>
                                          </p:stCondLst>
                                        </p:cTn>
                                        <p:tgtEl>
                                          <p:spTgt spid="29"/>
                                        </p:tgtEl>
                                        <p:attrNameLst>
                                          <p:attrName>style.visibility</p:attrName>
                                        </p:attrNameLst>
                                      </p:cBhvr>
                                      <p:to>
                                        <p:strVal val="visible"/>
                                      </p:to>
                                    </p:set>
                                    <p:animEffect transition="in" filter="strips(upLeft)">
                                      <p:cBhvr>
                                        <p:cTn id="28" dur="500"/>
                                        <p:tgtEl>
                                          <p:spTgt spid="29"/>
                                        </p:tgtEl>
                                      </p:cBhvr>
                                    </p:animEffect>
                                  </p:childTnLst>
                                </p:cTn>
                              </p:par>
                            </p:childTnLst>
                          </p:cTn>
                        </p:par>
                      </p:childTnLst>
                    </p:cTn>
                  </p:par>
                  <p:par>
                    <p:cTn id="29" fill="hold">
                      <p:stCondLst>
                        <p:cond delay="indefinite"/>
                      </p:stCondLst>
                      <p:childTnLst>
                        <p:par>
                          <p:cTn id="30" fill="hold">
                            <p:stCondLst>
                              <p:cond delay="0"/>
                            </p:stCondLst>
                            <p:childTnLst>
                              <p:par>
                                <p:cTn id="31" presetID="53" presetClass="entr" presetSubtype="16" fill="hold" nodeType="clickEffect">
                                  <p:stCondLst>
                                    <p:cond delay="0"/>
                                  </p:stCondLst>
                                  <p:childTnLst>
                                    <p:set>
                                      <p:cBhvr>
                                        <p:cTn id="32" dur="1" fill="hold">
                                          <p:stCondLst>
                                            <p:cond delay="0"/>
                                          </p:stCondLst>
                                        </p:cTn>
                                        <p:tgtEl>
                                          <p:spTgt spid="2086"/>
                                        </p:tgtEl>
                                        <p:attrNameLst>
                                          <p:attrName>style.visibility</p:attrName>
                                        </p:attrNameLst>
                                      </p:cBhvr>
                                      <p:to>
                                        <p:strVal val="visible"/>
                                      </p:to>
                                    </p:set>
                                    <p:anim calcmode="lin" valueType="num">
                                      <p:cBhvr>
                                        <p:cTn id="33" dur="500" fill="hold"/>
                                        <p:tgtEl>
                                          <p:spTgt spid="2086"/>
                                        </p:tgtEl>
                                        <p:attrNameLst>
                                          <p:attrName>ppt_w</p:attrName>
                                        </p:attrNameLst>
                                      </p:cBhvr>
                                      <p:tavLst>
                                        <p:tav tm="0">
                                          <p:val>
                                            <p:fltVal val="0.000000"/>
                                          </p:val>
                                        </p:tav>
                                        <p:tav tm="100000">
                                          <p:val>
                                            <p:strVal val="#ppt_w"/>
                                          </p:val>
                                        </p:tav>
                                      </p:tavLst>
                                    </p:anim>
                                    <p:anim calcmode="lin" valueType="num">
                                      <p:cBhvr>
                                        <p:cTn id="34" dur="500" fill="hold"/>
                                        <p:tgtEl>
                                          <p:spTgt spid="2086"/>
                                        </p:tgtEl>
                                        <p:attrNameLst>
                                          <p:attrName>ppt_h</p:attrName>
                                        </p:attrNameLst>
                                      </p:cBhvr>
                                      <p:tavLst>
                                        <p:tav tm="0">
                                          <p:val>
                                            <p:fltVal val="0.000000"/>
                                          </p:val>
                                        </p:tav>
                                        <p:tav tm="100000">
                                          <p:val>
                                            <p:strVal val="#ppt_h"/>
                                          </p:val>
                                        </p:tav>
                                      </p:tavLst>
                                    </p:anim>
                                    <p:animEffect transition="in" filter="fade">
                                      <p:cBhvr>
                                        <p:cTn id="35" dur="500"/>
                                        <p:tgtEl>
                                          <p:spTgt spid="2086"/>
                                        </p:tgtEl>
                                      </p:cBhvr>
                                    </p:animEffect>
                                  </p:childTnLst>
                                </p:cTn>
                              </p:par>
                            </p:childTnLst>
                          </p:cTn>
                        </p:par>
                      </p:childTnLst>
                    </p:cTn>
                  </p:par>
                  <p:par>
                    <p:cTn id="36" fill="hold">
                      <p:stCondLst>
                        <p:cond delay="indefinite"/>
                      </p:stCondLst>
                      <p:childTnLst>
                        <p:par>
                          <p:cTn id="37" fill="hold">
                            <p:stCondLst>
                              <p:cond delay="0"/>
                            </p:stCondLst>
                            <p:childTnLst>
                              <p:par>
                                <p:cTn id="38" presetID="42" presetClass="path" presetSubtype="0" accel="50000" decel="50000" fill="hold" nodeType="clickEffect">
                                  <p:stCondLst>
                                    <p:cond delay="0"/>
                                  </p:stCondLst>
                                  <p:childTnLst>
                                    <p:animMotion origin="layout" path="M 2.22222E-6 -2.6827E-6 L 2.22222E-6 0.18455 " pathEditMode="relative" rAng="0" ptsTypes="AA">
                                      <p:cBhvr>
                                        <p:cTn id="39" dur="2000" fill="hold"/>
                                        <p:tgtEl>
                                          <p:spTgt spid="2086"/>
                                        </p:tgtEl>
                                        <p:attrNameLst>
                                          <p:attrName>ppt_x</p:attrName>
                                          <p:attrName>ppt_y</p:attrName>
                                        </p:attrNameLst>
                                      </p:cBhvr>
                                      <p:rCtr x="0" y="9200"/>
                                    </p:animMotion>
                                  </p:childTnLst>
                                </p:cTn>
                              </p:par>
                            </p:childTnLst>
                          </p:cTn>
                        </p:par>
                        <p:par>
                          <p:cTn id="40" fill="hold">
                            <p:stCondLst>
                              <p:cond delay="2000"/>
                            </p:stCondLst>
                            <p:childTnLst>
                              <p:par>
                                <p:cTn id="41" presetID="53" presetClass="entr" presetSubtype="16" fill="hold" nodeType="afterEffect">
                                  <p:stCondLst>
                                    <p:cond delay="0"/>
                                  </p:stCondLst>
                                  <p:childTnLst>
                                    <p:set>
                                      <p:cBhvr>
                                        <p:cTn id="42" dur="1" fill="hold">
                                          <p:stCondLst>
                                            <p:cond delay="0"/>
                                          </p:stCondLst>
                                        </p:cTn>
                                        <p:tgtEl>
                                          <p:spTgt spid="2087"/>
                                        </p:tgtEl>
                                        <p:attrNameLst>
                                          <p:attrName>style.visibility</p:attrName>
                                        </p:attrNameLst>
                                      </p:cBhvr>
                                      <p:to>
                                        <p:strVal val="visible"/>
                                      </p:to>
                                    </p:set>
                                    <p:anim calcmode="lin" valueType="num">
                                      <p:cBhvr>
                                        <p:cTn id="43" dur="500" fill="hold"/>
                                        <p:tgtEl>
                                          <p:spTgt spid="2087"/>
                                        </p:tgtEl>
                                        <p:attrNameLst>
                                          <p:attrName>ppt_w</p:attrName>
                                        </p:attrNameLst>
                                      </p:cBhvr>
                                      <p:tavLst>
                                        <p:tav tm="0">
                                          <p:val>
                                            <p:fltVal val="0.000000"/>
                                          </p:val>
                                        </p:tav>
                                        <p:tav tm="100000">
                                          <p:val>
                                            <p:strVal val="#ppt_w"/>
                                          </p:val>
                                        </p:tav>
                                      </p:tavLst>
                                    </p:anim>
                                    <p:anim calcmode="lin" valueType="num">
                                      <p:cBhvr>
                                        <p:cTn id="44" dur="500" fill="hold"/>
                                        <p:tgtEl>
                                          <p:spTgt spid="2087"/>
                                        </p:tgtEl>
                                        <p:attrNameLst>
                                          <p:attrName>ppt_h</p:attrName>
                                        </p:attrNameLst>
                                      </p:cBhvr>
                                      <p:tavLst>
                                        <p:tav tm="0">
                                          <p:val>
                                            <p:fltVal val="0.000000"/>
                                          </p:val>
                                        </p:tav>
                                        <p:tav tm="100000">
                                          <p:val>
                                            <p:strVal val="#ppt_h"/>
                                          </p:val>
                                        </p:tav>
                                      </p:tavLst>
                                    </p:anim>
                                    <p:animEffect transition="in" filter="fade">
                                      <p:cBhvr>
                                        <p:cTn id="45" dur="500"/>
                                        <p:tgtEl>
                                          <p:spTgt spid="2087"/>
                                        </p:tgtEl>
                                      </p:cBhvr>
                                    </p:animEffect>
                                  </p:childTnLst>
                                </p:cTn>
                              </p:par>
                            </p:childTnLst>
                          </p:cTn>
                        </p:par>
                      </p:childTnLst>
                    </p:cTn>
                  </p:par>
                  <p:par>
                    <p:cTn id="46" fill="hold">
                      <p:stCondLst>
                        <p:cond delay="indefinite"/>
                      </p:stCondLst>
                      <p:childTnLst>
                        <p:par>
                          <p:cTn id="47" fill="hold">
                            <p:stCondLst>
                              <p:cond delay="0"/>
                            </p:stCondLst>
                            <p:childTnLst>
                              <p:par>
                                <p:cTn id="48" presetID="53" presetClass="exit" presetSubtype="32" fill="hold" nodeType="clickEffect">
                                  <p:stCondLst>
                                    <p:cond delay="0"/>
                                  </p:stCondLst>
                                  <p:childTnLst>
                                    <p:anim calcmode="lin" valueType="num">
                                      <p:cBhvr>
                                        <p:cTn id="49" dur="500"/>
                                        <p:tgtEl>
                                          <p:spTgt spid="2086"/>
                                        </p:tgtEl>
                                        <p:attrNameLst>
                                          <p:attrName>ppt_w</p:attrName>
                                        </p:attrNameLst>
                                      </p:cBhvr>
                                      <p:tavLst>
                                        <p:tav tm="0">
                                          <p:val>
                                            <p:strVal val="ppt_w"/>
                                          </p:val>
                                        </p:tav>
                                        <p:tav tm="100000">
                                          <p:val>
                                            <p:fltVal val="0.000000"/>
                                          </p:val>
                                        </p:tav>
                                      </p:tavLst>
                                    </p:anim>
                                    <p:anim calcmode="lin" valueType="num">
                                      <p:cBhvr>
                                        <p:cTn id="50" dur="500"/>
                                        <p:tgtEl>
                                          <p:spTgt spid="2086"/>
                                        </p:tgtEl>
                                        <p:attrNameLst>
                                          <p:attrName>ppt_h</p:attrName>
                                        </p:attrNameLst>
                                      </p:cBhvr>
                                      <p:tavLst>
                                        <p:tav tm="0">
                                          <p:val>
                                            <p:strVal val="ppt_h"/>
                                          </p:val>
                                        </p:tav>
                                        <p:tav tm="100000">
                                          <p:val>
                                            <p:fltVal val="0.000000"/>
                                          </p:val>
                                        </p:tav>
                                      </p:tavLst>
                                    </p:anim>
                                    <p:animEffect transition="out" filter="fade">
                                      <p:cBhvr>
                                        <p:cTn id="51" dur="500"/>
                                        <p:tgtEl>
                                          <p:spTgt spid="2086"/>
                                        </p:tgtEl>
                                      </p:cBhvr>
                                    </p:animEffect>
                                    <p:set>
                                      <p:cBhvr>
                                        <p:cTn id="52" dur="1" fill="hold">
                                          <p:stCondLst>
                                            <p:cond delay="499"/>
                                          </p:stCondLst>
                                        </p:cTn>
                                        <p:tgtEl>
                                          <p:spTgt spid="2086"/>
                                        </p:tgtEl>
                                        <p:attrNameLst>
                                          <p:attrName>style.visibility</p:attrName>
                                        </p:attrNameLst>
                                      </p:cBhvr>
                                      <p:to>
                                        <p:strVal val="hidden"/>
                                      </p:to>
                                    </p:set>
                                  </p:childTnLst>
                                </p:cTn>
                              </p:par>
                              <p:par>
                                <p:cTn id="53" presetID="53" presetClass="exit" presetSubtype="32" fill="hold" nodeType="withEffect">
                                  <p:stCondLst>
                                    <p:cond delay="0"/>
                                  </p:stCondLst>
                                  <p:childTnLst>
                                    <p:anim calcmode="lin" valueType="num">
                                      <p:cBhvr>
                                        <p:cTn id="54" dur="500"/>
                                        <p:tgtEl>
                                          <p:spTgt spid="2087"/>
                                        </p:tgtEl>
                                        <p:attrNameLst>
                                          <p:attrName>ppt_w</p:attrName>
                                        </p:attrNameLst>
                                      </p:cBhvr>
                                      <p:tavLst>
                                        <p:tav tm="0">
                                          <p:val>
                                            <p:strVal val="ppt_w"/>
                                          </p:val>
                                        </p:tav>
                                        <p:tav tm="100000">
                                          <p:val>
                                            <p:fltVal val="0.000000"/>
                                          </p:val>
                                        </p:tav>
                                      </p:tavLst>
                                    </p:anim>
                                    <p:anim calcmode="lin" valueType="num">
                                      <p:cBhvr>
                                        <p:cTn id="55" dur="500"/>
                                        <p:tgtEl>
                                          <p:spTgt spid="2087"/>
                                        </p:tgtEl>
                                        <p:attrNameLst>
                                          <p:attrName>ppt_h</p:attrName>
                                        </p:attrNameLst>
                                      </p:cBhvr>
                                      <p:tavLst>
                                        <p:tav tm="0">
                                          <p:val>
                                            <p:strVal val="ppt_h"/>
                                          </p:val>
                                        </p:tav>
                                        <p:tav tm="100000">
                                          <p:val>
                                            <p:fltVal val="0.000000"/>
                                          </p:val>
                                        </p:tav>
                                      </p:tavLst>
                                    </p:anim>
                                    <p:animEffect transition="out" filter="fade">
                                      <p:cBhvr>
                                        <p:cTn id="56" dur="500"/>
                                        <p:tgtEl>
                                          <p:spTgt spid="2087"/>
                                        </p:tgtEl>
                                      </p:cBhvr>
                                    </p:animEffect>
                                    <p:set>
                                      <p:cBhvr>
                                        <p:cTn id="57" dur="1" fill="hold">
                                          <p:stCondLst>
                                            <p:cond delay="499"/>
                                          </p:stCondLst>
                                        </p:cTn>
                                        <p:tgtEl>
                                          <p:spTgt spid="2087"/>
                                        </p:tgtEl>
                                        <p:attrNameLst>
                                          <p:attrName>style.visibility</p:attrName>
                                        </p:attrNameLst>
                                      </p:cBhvr>
                                      <p:to>
                                        <p:strVal val="hidden"/>
                                      </p:to>
                                    </p:set>
                                  </p:childTnLst>
                                </p:cTn>
                              </p:par>
                              <p:par>
                                <p:cTn id="58" presetID="18" presetClass="exit" presetSubtype="9" fill="hold" grpId="1" nodeType="withEffect">
                                  <p:stCondLst>
                                    <p:cond delay="0"/>
                                  </p:stCondLst>
                                  <p:childTnLst>
                                    <p:animEffect transition="out" filter="strips(upLeft)">
                                      <p:cBhvr>
                                        <p:cTn id="59" dur="500"/>
                                        <p:tgtEl>
                                          <p:spTgt spid="29"/>
                                        </p:tgtEl>
                                      </p:cBhvr>
                                    </p:animEffect>
                                    <p:set>
                                      <p:cBhvr>
                                        <p:cTn id="60" dur="1" fill="hold">
                                          <p:stCondLst>
                                            <p:cond delay="499"/>
                                          </p:stCondLst>
                                        </p:cTn>
                                        <p:tgtEl>
                                          <p:spTgt spid="29"/>
                                        </p:tgtEl>
                                        <p:attrNameLst>
                                          <p:attrName>style.visibility</p:attrName>
                                        </p:attrNameLst>
                                      </p:cBhvr>
                                      <p:to>
                                        <p:strVal val="hidden"/>
                                      </p:to>
                                    </p:set>
                                  </p:childTnLst>
                                </p:cTn>
                              </p:par>
                            </p:childTnLst>
                          </p:cTn>
                        </p:par>
                        <p:par>
                          <p:cTn id="61" fill="hold">
                            <p:stCondLst>
                              <p:cond delay="500"/>
                            </p:stCondLst>
                            <p:childTnLst>
                              <p:par>
                                <p:cTn id="62" presetID="18" presetClass="entr" presetSubtype="9" fill="hold" grpId="0" nodeType="afterEffect">
                                  <p:stCondLst>
                                    <p:cond delay="0"/>
                                  </p:stCondLst>
                                  <p:childTnLst>
                                    <p:set>
                                      <p:cBhvr>
                                        <p:cTn id="63" dur="1" fill="hold">
                                          <p:stCondLst>
                                            <p:cond delay="0"/>
                                          </p:stCondLst>
                                        </p:cTn>
                                        <p:tgtEl>
                                          <p:spTgt spid="30"/>
                                        </p:tgtEl>
                                        <p:attrNameLst>
                                          <p:attrName>style.visibility</p:attrName>
                                        </p:attrNameLst>
                                      </p:cBhvr>
                                      <p:to>
                                        <p:strVal val="visible"/>
                                      </p:to>
                                    </p:set>
                                    <p:animEffect transition="in" filter="strips(upLeft)">
                                      <p:cBhvr>
                                        <p:cTn id="64" dur="500"/>
                                        <p:tgtEl>
                                          <p:spTgt spid="30"/>
                                        </p:tgtEl>
                                      </p:cBhvr>
                                    </p:animEffect>
                                  </p:childTnLst>
                                </p:cTn>
                              </p:par>
                            </p:childTnLst>
                          </p:cTn>
                        </p:par>
                      </p:childTnLst>
                    </p:cTn>
                  </p:par>
                  <p:par>
                    <p:cTn id="65" fill="hold">
                      <p:stCondLst>
                        <p:cond delay="indefinite"/>
                      </p:stCondLst>
                      <p:childTnLst>
                        <p:par>
                          <p:cTn id="66" fill="hold">
                            <p:stCondLst>
                              <p:cond delay="0"/>
                            </p:stCondLst>
                            <p:childTnLst>
                              <p:par>
                                <p:cTn id="67" presetID="18" presetClass="exit" presetSubtype="9" fill="hold" grpId="1" nodeType="clickEffect">
                                  <p:stCondLst>
                                    <p:cond delay="0"/>
                                  </p:stCondLst>
                                  <p:childTnLst>
                                    <p:animEffect transition="out" filter="strips(upLeft)">
                                      <p:cBhvr>
                                        <p:cTn id="68" dur="500"/>
                                        <p:tgtEl>
                                          <p:spTgt spid="30"/>
                                        </p:tgtEl>
                                      </p:cBhvr>
                                    </p:animEffect>
                                    <p:set>
                                      <p:cBhvr>
                                        <p:cTn id="69" dur="1" fill="hold">
                                          <p:stCondLst>
                                            <p:cond delay="499"/>
                                          </p:stCondLst>
                                        </p:cTn>
                                        <p:tgtEl>
                                          <p:spTgt spid="30"/>
                                        </p:tgtEl>
                                        <p:attrNameLst>
                                          <p:attrName>style.visibility</p:attrName>
                                        </p:attrNameLst>
                                      </p:cBhvr>
                                      <p:to>
                                        <p:strVal val="hidden"/>
                                      </p:to>
                                    </p:set>
                                  </p:childTnLst>
                                </p:cTn>
                              </p:par>
                            </p:childTnLst>
                          </p:cTn>
                        </p:par>
                        <p:par>
                          <p:cTn id="70" fill="hold">
                            <p:stCondLst>
                              <p:cond delay="500"/>
                            </p:stCondLst>
                            <p:childTnLst>
                              <p:par>
                                <p:cTn id="71" presetID="18" presetClass="entr" presetSubtype="12" fill="hold" nodeType="afterEffect">
                                  <p:stCondLst>
                                    <p:cond delay="0"/>
                                  </p:stCondLst>
                                  <p:childTnLst>
                                    <p:set>
                                      <p:cBhvr>
                                        <p:cTn id="72" dur="1" fill="hold">
                                          <p:stCondLst>
                                            <p:cond delay="0"/>
                                          </p:stCondLst>
                                        </p:cTn>
                                        <p:tgtEl>
                                          <p:spTgt spid="31"/>
                                        </p:tgtEl>
                                        <p:attrNameLst>
                                          <p:attrName>style.visibility</p:attrName>
                                        </p:attrNameLst>
                                      </p:cBhvr>
                                      <p:to>
                                        <p:strVal val="visible"/>
                                      </p:to>
                                    </p:set>
                                    <p:animEffect transition="in" filter="strips(downLeft)">
                                      <p:cBhvr>
                                        <p:cTn id="73" dur="500"/>
                                        <p:tgtEl>
                                          <p:spTgt spid="31"/>
                                        </p:tgtEl>
                                      </p:cBhvr>
                                    </p:animEffect>
                                  </p:childTnLst>
                                </p:cTn>
                              </p:par>
                            </p:childTnLst>
                          </p:cTn>
                        </p:par>
                      </p:childTnLst>
                    </p:cTn>
                  </p:par>
                  <p:par>
                    <p:cTn id="74" fill="hold">
                      <p:stCondLst>
                        <p:cond delay="indefinite"/>
                      </p:stCondLst>
                      <p:childTnLst>
                        <p:par>
                          <p:cTn id="75" fill="hold">
                            <p:stCondLst>
                              <p:cond delay="0"/>
                            </p:stCondLst>
                            <p:childTnLst>
                              <p:par>
                                <p:cTn id="76" presetID="53" presetClass="entr" presetSubtype="16" fill="hold" grpId="0" nodeType="clickEffect">
                                  <p:stCondLst>
                                    <p:cond delay="0"/>
                                  </p:stCondLst>
                                  <p:childTnLst>
                                    <p:set>
                                      <p:cBhvr>
                                        <p:cTn id="77" dur="1" fill="hold">
                                          <p:stCondLst>
                                            <p:cond delay="0"/>
                                          </p:stCondLst>
                                        </p:cTn>
                                        <p:tgtEl>
                                          <p:spTgt spid="32"/>
                                        </p:tgtEl>
                                        <p:attrNameLst>
                                          <p:attrName>style.visibility</p:attrName>
                                        </p:attrNameLst>
                                      </p:cBhvr>
                                      <p:to>
                                        <p:strVal val="visible"/>
                                      </p:to>
                                    </p:set>
                                    <p:anim calcmode="lin" valueType="num">
                                      <p:cBhvr>
                                        <p:cTn id="78" dur="500" fill="hold"/>
                                        <p:tgtEl>
                                          <p:spTgt spid="32"/>
                                        </p:tgtEl>
                                        <p:attrNameLst>
                                          <p:attrName>ppt_w</p:attrName>
                                        </p:attrNameLst>
                                      </p:cBhvr>
                                      <p:tavLst>
                                        <p:tav tm="0">
                                          <p:val>
                                            <p:fltVal val="0.000000"/>
                                          </p:val>
                                        </p:tav>
                                        <p:tav tm="100000">
                                          <p:val>
                                            <p:strVal val="#ppt_w"/>
                                          </p:val>
                                        </p:tav>
                                      </p:tavLst>
                                    </p:anim>
                                    <p:anim calcmode="lin" valueType="num">
                                      <p:cBhvr>
                                        <p:cTn id="79" dur="500" fill="hold"/>
                                        <p:tgtEl>
                                          <p:spTgt spid="32"/>
                                        </p:tgtEl>
                                        <p:attrNameLst>
                                          <p:attrName>ppt_h</p:attrName>
                                        </p:attrNameLst>
                                      </p:cBhvr>
                                      <p:tavLst>
                                        <p:tav tm="0">
                                          <p:val>
                                            <p:fltVal val="0.000000"/>
                                          </p:val>
                                        </p:tav>
                                        <p:tav tm="100000">
                                          <p:val>
                                            <p:strVal val="#ppt_h"/>
                                          </p:val>
                                        </p:tav>
                                      </p:tavLst>
                                    </p:anim>
                                    <p:animEffect transition="in" filter="fade">
                                      <p:cBhvr>
                                        <p:cTn id="80"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0" grpId="0" animBg="1"/>
      <p:bldP spid="30" grpId="1" animBg="1"/>
      <p:bldP spid="12" grpId="0" animBg="1"/>
      <p:bldP spid="12" grpId="1" animBg="1"/>
      <p:bldP spid="29" grpId="0" animBg="1"/>
      <p:bldP spid="29" grpId="1"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33" name="Group 328"/>
          <p:cNvGrpSpPr/>
          <p:nvPr/>
        </p:nvGrpSpPr>
        <p:grpSpPr>
          <a:xfrm>
            <a:off x="1757363" y="1484313"/>
            <a:ext cx="5859462" cy="4537075"/>
            <a:chOff x="1107" y="935"/>
            <a:chExt cx="3691" cy="2858"/>
          </a:xfrm>
        </p:grpSpPr>
        <p:sp>
          <p:nvSpPr>
            <p:cNvPr id="23554" name="Text Box 331"/>
            <p:cNvSpPr txBox="1"/>
            <p:nvPr/>
          </p:nvSpPr>
          <p:spPr>
            <a:xfrm>
              <a:off x="2721" y="3219"/>
              <a:ext cx="325" cy="319"/>
            </a:xfrm>
            <a:prstGeom prst="rect">
              <a:avLst/>
            </a:prstGeom>
            <a:noFill/>
            <a:ln w="9525">
              <a:noFill/>
            </a:ln>
          </p:spPr>
          <p:txBody>
            <a:bodyPr wrap="none" lIns="79200" tIns="39600" rIns="79200" bIns="39600" anchor="t">
              <a:spAutoFit/>
            </a:bodyPr>
            <a:p>
              <a:pPr lvl="0" indent="0" defTabSz="802005">
                <a:spcBef>
                  <a:spcPct val="50000"/>
                </a:spcBef>
                <a:buFont typeface="Wingdings" panose="05000000000000000000" pitchFamily="2" charset="2"/>
                <a:buNone/>
              </a:pPr>
              <a:r>
                <a:rPr lang="zh-CN" altLang="en-US" sz="2800" dirty="0">
                  <a:latin typeface="宋体" panose="02010600030101010101" pitchFamily="2" charset="-122"/>
                  <a:ea typeface="宋体" panose="02010600030101010101" pitchFamily="2" charset="-122"/>
                </a:rPr>
                <a:t>组</a:t>
              </a:r>
              <a:endParaRPr lang="zh-CN" altLang="en-US" sz="2800" dirty="0">
                <a:latin typeface="宋体" panose="02010600030101010101" pitchFamily="2" charset="-122"/>
                <a:ea typeface="宋体" panose="02010600030101010101" pitchFamily="2" charset="-122"/>
              </a:endParaRPr>
            </a:p>
          </p:txBody>
        </p:sp>
        <p:grpSp>
          <p:nvGrpSpPr>
            <p:cNvPr id="23555" name="Group 332"/>
            <p:cNvGrpSpPr/>
            <p:nvPr/>
          </p:nvGrpSpPr>
          <p:grpSpPr>
            <a:xfrm>
              <a:off x="3334" y="2478"/>
              <a:ext cx="1464" cy="436"/>
              <a:chOff x="3334" y="2478"/>
              <a:chExt cx="1464" cy="436"/>
            </a:xfrm>
          </p:grpSpPr>
          <p:sp>
            <p:nvSpPr>
              <p:cNvPr id="23556" name="Text Box 333"/>
              <p:cNvSpPr txBox="1"/>
              <p:nvPr/>
            </p:nvSpPr>
            <p:spPr>
              <a:xfrm>
                <a:off x="3728" y="2693"/>
                <a:ext cx="1070" cy="221"/>
              </a:xfrm>
              <a:prstGeom prst="rect">
                <a:avLst/>
              </a:prstGeom>
              <a:solidFill>
                <a:schemeClr val="bg1"/>
              </a:solidFill>
              <a:ln w="9525" cap="flat" cmpd="sng">
                <a:solidFill>
                  <a:schemeClr val="tx1"/>
                </a:solidFill>
                <a:prstDash val="solid"/>
                <a:miter/>
                <a:headEnd type="none" w="med" len="med"/>
                <a:tailEnd type="none" w="med" len="med"/>
              </a:ln>
              <a:effectLst>
                <a:outerShdw dist="35921" dir="2699999" algn="ctr" rotWithShape="0">
                  <a:schemeClr val="bg2"/>
                </a:outerShdw>
              </a:effectLst>
            </p:spPr>
            <p:txBody>
              <a:bodyPr wrap="none" lIns="79200" tIns="3600" rIns="79200" bIns="39600" anchor="t">
                <a:spAutoFit/>
              </a:bodyPr>
              <a:p>
                <a:pPr lvl="0" indent="0" defTabSz="802005">
                  <a:spcBef>
                    <a:spcPct val="50000"/>
                  </a:spcBef>
                  <a:buFont typeface="Wingdings" panose="05000000000000000000" pitchFamily="2" charset="2"/>
                  <a:buNone/>
                </a:pPr>
                <a:r>
                  <a:rPr lang="en-US" altLang="zh-CN" sz="2000" dirty="0">
                    <a:latin typeface="宋体" panose="02010600030101010101" pitchFamily="2" charset="-122"/>
                    <a:ea typeface="宋体" panose="02010600030101010101" pitchFamily="2" charset="-122"/>
                  </a:rPr>
                  <a:t>/etc/gshadow</a:t>
                </a:r>
                <a:endParaRPr lang="en-US" altLang="zh-CN" sz="2000" dirty="0">
                  <a:latin typeface="宋体" panose="02010600030101010101" pitchFamily="2" charset="-122"/>
                  <a:ea typeface="宋体" panose="02010600030101010101" pitchFamily="2" charset="-122"/>
                </a:endParaRPr>
              </a:p>
            </p:txBody>
          </p:sp>
          <p:sp>
            <p:nvSpPr>
              <p:cNvPr id="52" name="Line 334"/>
              <p:cNvSpPr>
                <a:spLocks noChangeShapeType="1"/>
              </p:cNvSpPr>
              <p:nvPr/>
            </p:nvSpPr>
            <p:spPr bwMode="auto">
              <a:xfrm>
                <a:off x="3334" y="2478"/>
                <a:ext cx="408" cy="362"/>
              </a:xfrm>
              <a:prstGeom prst="line">
                <a:avLst/>
              </a:prstGeom>
              <a:noFill/>
              <a:ln w="28575">
                <a:solidFill>
                  <a:schemeClr val="tx1">
                    <a:lumMod val="75000"/>
                    <a:lumOff val="25000"/>
                  </a:schemeClr>
                </a:solidFill>
                <a:rou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79200" tIns="39600" rIns="79200" bIns="39600">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grpSp>
          <p:nvGrpSpPr>
            <p:cNvPr id="23558" name="Group 335"/>
            <p:cNvGrpSpPr/>
            <p:nvPr/>
          </p:nvGrpSpPr>
          <p:grpSpPr>
            <a:xfrm>
              <a:off x="1271" y="2478"/>
              <a:ext cx="1110" cy="453"/>
              <a:chOff x="1271" y="2478"/>
              <a:chExt cx="1110" cy="453"/>
            </a:xfrm>
          </p:grpSpPr>
          <p:sp>
            <p:nvSpPr>
              <p:cNvPr id="23559" name="Text Box 336"/>
              <p:cNvSpPr txBox="1"/>
              <p:nvPr/>
            </p:nvSpPr>
            <p:spPr>
              <a:xfrm>
                <a:off x="1271" y="2710"/>
                <a:ext cx="747" cy="221"/>
              </a:xfrm>
              <a:prstGeom prst="rect">
                <a:avLst/>
              </a:prstGeom>
              <a:solidFill>
                <a:schemeClr val="bg1"/>
              </a:solidFill>
              <a:ln w="9525" cap="flat" cmpd="sng">
                <a:solidFill>
                  <a:schemeClr val="tx1"/>
                </a:solidFill>
                <a:prstDash val="solid"/>
                <a:miter/>
                <a:headEnd type="none" w="med" len="med"/>
                <a:tailEnd type="none" w="med" len="med"/>
              </a:ln>
            </p:spPr>
            <p:txBody>
              <a:bodyPr wrap="none" lIns="79200" tIns="3600" rIns="79200" bIns="39600" anchor="t">
                <a:spAutoFit/>
              </a:bodyPr>
              <a:p>
                <a:pPr lvl="0" indent="0" defTabSz="802005">
                  <a:spcBef>
                    <a:spcPct val="50000"/>
                  </a:spcBef>
                  <a:buFont typeface="Wingdings" panose="05000000000000000000" pitchFamily="2" charset="2"/>
                  <a:buNone/>
                </a:pPr>
                <a:r>
                  <a:rPr lang="zh-CN" altLang="en-US" sz="2000" dirty="0">
                    <a:latin typeface="宋体" panose="02010600030101010101" pitchFamily="2" charset="-122"/>
                    <a:ea typeface="宋体" panose="02010600030101010101" pitchFamily="2" charset="-122"/>
                  </a:rPr>
                  <a:t>普通组群</a:t>
                </a:r>
                <a:endParaRPr lang="zh-CN" altLang="en-US" sz="2000" dirty="0">
                  <a:latin typeface="宋体" panose="02010600030101010101" pitchFamily="2" charset="-122"/>
                  <a:ea typeface="宋体" panose="02010600030101010101" pitchFamily="2" charset="-122"/>
                </a:endParaRPr>
              </a:p>
            </p:txBody>
          </p:sp>
          <p:sp>
            <p:nvSpPr>
              <p:cNvPr id="50" name="Line 337"/>
              <p:cNvSpPr>
                <a:spLocks noChangeShapeType="1"/>
              </p:cNvSpPr>
              <p:nvPr/>
            </p:nvSpPr>
            <p:spPr bwMode="auto">
              <a:xfrm flipH="1">
                <a:off x="2018" y="2478"/>
                <a:ext cx="363" cy="362"/>
              </a:xfrm>
              <a:prstGeom prst="line">
                <a:avLst/>
              </a:prstGeom>
              <a:noFill/>
              <a:ln w="28575">
                <a:solidFill>
                  <a:schemeClr val="tx1">
                    <a:lumMod val="75000"/>
                    <a:lumOff val="25000"/>
                  </a:schemeClr>
                </a:solidFill>
                <a:rou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79200" tIns="39600" rIns="79200" bIns="39600">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sp>
          <p:nvSpPr>
            <p:cNvPr id="23561" name="Line 338"/>
            <p:cNvSpPr/>
            <p:nvPr/>
          </p:nvSpPr>
          <p:spPr>
            <a:xfrm>
              <a:off x="2245" y="935"/>
              <a:ext cx="0" cy="2858"/>
            </a:xfrm>
            <a:prstGeom prst="line">
              <a:avLst/>
            </a:prstGeom>
            <a:ln w="9525" cap="flat" cmpd="sng">
              <a:solidFill>
                <a:schemeClr val="tx1"/>
              </a:solidFill>
              <a:prstDash val="dashDot"/>
              <a:round/>
              <a:headEnd type="none" w="med" len="med"/>
              <a:tailEnd type="none" w="med" len="med"/>
            </a:ln>
          </p:spPr>
        </p:sp>
        <p:sp>
          <p:nvSpPr>
            <p:cNvPr id="23562" name="Line 339"/>
            <p:cNvSpPr/>
            <p:nvPr/>
          </p:nvSpPr>
          <p:spPr>
            <a:xfrm>
              <a:off x="3560" y="935"/>
              <a:ext cx="0" cy="2858"/>
            </a:xfrm>
            <a:prstGeom prst="line">
              <a:avLst/>
            </a:prstGeom>
            <a:ln w="9525" cap="flat" cmpd="sng">
              <a:solidFill>
                <a:schemeClr val="tx1"/>
              </a:solidFill>
              <a:prstDash val="dashDot"/>
              <a:round/>
              <a:headEnd type="none" w="med" len="med"/>
              <a:tailEnd type="none" w="med" len="med"/>
            </a:ln>
          </p:spPr>
        </p:sp>
        <p:grpSp>
          <p:nvGrpSpPr>
            <p:cNvPr id="23563" name="Group 340"/>
            <p:cNvGrpSpPr/>
            <p:nvPr/>
          </p:nvGrpSpPr>
          <p:grpSpPr>
            <a:xfrm>
              <a:off x="3334" y="1761"/>
              <a:ext cx="1463" cy="1791"/>
              <a:chOff x="3334" y="1761"/>
              <a:chExt cx="1463" cy="1791"/>
            </a:xfrm>
          </p:grpSpPr>
          <p:sp>
            <p:nvSpPr>
              <p:cNvPr id="23564" name="Text Box 341"/>
              <p:cNvSpPr txBox="1"/>
              <p:nvPr/>
            </p:nvSpPr>
            <p:spPr>
              <a:xfrm>
                <a:off x="3737" y="1761"/>
                <a:ext cx="909" cy="244"/>
              </a:xfrm>
              <a:prstGeom prst="rect">
                <a:avLst/>
              </a:prstGeom>
              <a:solidFill>
                <a:schemeClr val="bg1"/>
              </a:solidFill>
              <a:ln w="9525" cap="flat" cmpd="sng">
                <a:solidFill>
                  <a:schemeClr val="tx1"/>
                </a:solidFill>
                <a:prstDash val="solid"/>
                <a:miter/>
                <a:headEnd type="none" w="med" len="med"/>
                <a:tailEnd type="none" w="med" len="med"/>
              </a:ln>
              <a:effectLst>
                <a:outerShdw dist="35921" dir="2699999" algn="ctr" rotWithShape="0">
                  <a:schemeClr val="bg2"/>
                </a:outerShdw>
              </a:effectLst>
            </p:spPr>
            <p:txBody>
              <a:bodyPr wrap="none" lIns="79200" tIns="39600" rIns="79200" bIns="39600" anchor="t">
                <a:spAutoFit/>
              </a:bodyPr>
              <a:p>
                <a:pPr lvl="0" indent="0" defTabSz="802005">
                  <a:spcBef>
                    <a:spcPct val="50000"/>
                  </a:spcBef>
                  <a:buFont typeface="Wingdings" panose="05000000000000000000" pitchFamily="2" charset="2"/>
                  <a:buNone/>
                </a:pPr>
                <a:r>
                  <a:rPr lang="en-US" altLang="zh-CN" sz="2000" dirty="0">
                    <a:latin typeface="宋体" panose="02010600030101010101" pitchFamily="2" charset="-122"/>
                    <a:ea typeface="宋体" panose="02010600030101010101" pitchFamily="2" charset="-122"/>
                  </a:rPr>
                  <a:t>/etc/group</a:t>
                </a:r>
                <a:endParaRPr lang="en-US" altLang="zh-CN" sz="2000" dirty="0">
                  <a:latin typeface="宋体" panose="02010600030101010101" pitchFamily="2" charset="-122"/>
                  <a:ea typeface="宋体" panose="02010600030101010101" pitchFamily="2" charset="-122"/>
                </a:endParaRPr>
              </a:p>
            </p:txBody>
          </p:sp>
          <p:sp>
            <p:nvSpPr>
              <p:cNvPr id="47" name="Line 342"/>
              <p:cNvSpPr>
                <a:spLocks noChangeShapeType="1"/>
              </p:cNvSpPr>
              <p:nvPr/>
            </p:nvSpPr>
            <p:spPr bwMode="auto">
              <a:xfrm flipV="1">
                <a:off x="3334" y="1933"/>
                <a:ext cx="408" cy="272"/>
              </a:xfrm>
              <a:prstGeom prst="line">
                <a:avLst/>
              </a:prstGeom>
              <a:noFill/>
              <a:ln w="28575">
                <a:solidFill>
                  <a:schemeClr val="tx1">
                    <a:lumMod val="75000"/>
                    <a:lumOff val="25000"/>
                  </a:schemeClr>
                </a:solidFill>
                <a:rou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79200" tIns="39600" rIns="79200" bIns="39600">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3566" name="Text Box 343"/>
              <p:cNvSpPr txBox="1"/>
              <p:nvPr/>
            </p:nvSpPr>
            <p:spPr>
              <a:xfrm>
                <a:off x="3787" y="3230"/>
                <a:ext cx="1010" cy="322"/>
              </a:xfrm>
              <a:prstGeom prst="rect">
                <a:avLst/>
              </a:prstGeom>
              <a:noFill/>
              <a:ln w="9525">
                <a:noFill/>
              </a:ln>
            </p:spPr>
            <p:txBody>
              <a:bodyPr wrap="none" lIns="79200" tIns="39600" rIns="79200" bIns="39600" anchor="t">
                <a:spAutoFit/>
              </a:bodyPr>
              <a:p>
                <a:pPr lvl="0" indent="0" defTabSz="802005">
                  <a:spcBef>
                    <a:spcPct val="50000"/>
                  </a:spcBef>
                  <a:buFont typeface="Wingdings" panose="05000000000000000000" pitchFamily="2" charset="2"/>
                  <a:buNone/>
                </a:pPr>
                <a:r>
                  <a:rPr lang="zh-CN" altLang="en-US" sz="2800" dirty="0">
                    <a:latin typeface="宋体" panose="02010600030101010101" pitchFamily="2" charset="-122"/>
                    <a:ea typeface="宋体" panose="02010600030101010101" pitchFamily="2" charset="-122"/>
                  </a:rPr>
                  <a:t>保存文件</a:t>
                </a:r>
                <a:endParaRPr lang="zh-CN" altLang="en-US" sz="2800" dirty="0">
                  <a:latin typeface="宋体" panose="02010600030101010101" pitchFamily="2" charset="-122"/>
                  <a:ea typeface="宋体" panose="02010600030101010101" pitchFamily="2" charset="-122"/>
                </a:endParaRPr>
              </a:p>
            </p:txBody>
          </p:sp>
        </p:grpSp>
        <p:grpSp>
          <p:nvGrpSpPr>
            <p:cNvPr id="23567" name="Group 344"/>
            <p:cNvGrpSpPr/>
            <p:nvPr/>
          </p:nvGrpSpPr>
          <p:grpSpPr>
            <a:xfrm>
              <a:off x="1107" y="1712"/>
              <a:ext cx="1274" cy="1826"/>
              <a:chOff x="1107" y="1712"/>
              <a:chExt cx="1274" cy="1826"/>
            </a:xfrm>
          </p:grpSpPr>
          <p:sp>
            <p:nvSpPr>
              <p:cNvPr id="43" name="Text Box 345"/>
              <p:cNvSpPr txBox="1">
                <a:spLocks noChangeArrowheads="1"/>
              </p:cNvSpPr>
              <p:nvPr/>
            </p:nvSpPr>
            <p:spPr bwMode="auto">
              <a:xfrm>
                <a:off x="1317" y="1712"/>
                <a:ext cx="747" cy="221"/>
              </a:xfrm>
              <a:prstGeom prst="rect">
                <a:avLst/>
              </a:prstGeom>
              <a:solidFill>
                <a:schemeClr val="bg1"/>
              </a:solidFill>
              <a:ln w="9525" algn="ctr">
                <a:solidFill>
                  <a:schemeClr val="tx1">
                    <a:lumMod val="75000"/>
                    <a:lumOff val="25000"/>
                  </a:schemeClr>
                </a:solidFill>
                <a:miter lim="800000"/>
              </a:ln>
              <a:effectLst/>
            </p:spPr>
            <p:txBody>
              <a:bodyPr wrap="none" lIns="79200" tIns="3600" rIns="79200" bIns="39600">
                <a:spAutoFit/>
              </a:bodyPr>
              <a:lstStyle>
                <a:lvl1pPr defTabSz="801370" eaLnBrk="0" hangingPunct="0">
                  <a:defRPr>
                    <a:solidFill>
                      <a:schemeClr val="tx1"/>
                    </a:solidFill>
                    <a:latin typeface="Arial" panose="020B0604020202020204" pitchFamily="34" charset="0"/>
                    <a:ea typeface="宋体" panose="02010600030101010101" pitchFamily="2" charset="-122"/>
                  </a:defRPr>
                </a:lvl1pPr>
                <a:lvl2pPr defTabSz="801370" eaLnBrk="0" hangingPunct="0">
                  <a:defRPr>
                    <a:solidFill>
                      <a:schemeClr val="tx1"/>
                    </a:solidFill>
                    <a:latin typeface="Arial" panose="020B0604020202020204" pitchFamily="34" charset="0"/>
                    <a:ea typeface="宋体" panose="02010600030101010101" pitchFamily="2" charset="-122"/>
                  </a:defRPr>
                </a:lvl2pPr>
                <a:lvl3pPr defTabSz="801370" eaLnBrk="0" hangingPunct="0">
                  <a:defRPr>
                    <a:solidFill>
                      <a:schemeClr val="tx1"/>
                    </a:solidFill>
                    <a:latin typeface="Arial" panose="020B0604020202020204" pitchFamily="34" charset="0"/>
                    <a:ea typeface="宋体" panose="02010600030101010101" pitchFamily="2" charset="-122"/>
                  </a:defRPr>
                </a:lvl3pPr>
                <a:lvl4pPr defTabSz="801370" eaLnBrk="0" hangingPunct="0">
                  <a:defRPr>
                    <a:solidFill>
                      <a:schemeClr val="tx1"/>
                    </a:solidFill>
                    <a:latin typeface="Arial" panose="020B0604020202020204" pitchFamily="34" charset="0"/>
                    <a:ea typeface="宋体" panose="02010600030101010101" pitchFamily="2" charset="-122"/>
                  </a:defRPr>
                </a:lvl4pPr>
                <a:lvl5pPr defTabSz="801370" eaLnBrk="0" hangingPunct="0">
                  <a:defRPr>
                    <a:solidFill>
                      <a:schemeClr val="tx1"/>
                    </a:solidFill>
                    <a:latin typeface="Arial" panose="020B0604020202020204" pitchFamily="34" charset="0"/>
                    <a:ea typeface="宋体" panose="02010600030101010101" pitchFamily="2" charset="-122"/>
                  </a:defRPr>
                </a:lvl5pPr>
                <a:lvl6pPr defTabSz="80137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defTabSz="80137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defTabSz="80137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defTabSz="80137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801370" rtl="0" eaLnBrk="1" fontAlgn="base" latinLnBrk="0" hangingPunct="1">
                  <a:lnSpc>
                    <a:spcPct val="100000"/>
                  </a:lnSpc>
                  <a:spcBef>
                    <a:spcPct val="50000"/>
                  </a:spcBef>
                  <a:spcAft>
                    <a:spcPct val="0"/>
                  </a:spcAft>
                  <a:buClrTx/>
                  <a:buSzTx/>
                  <a:buFontTx/>
                  <a:buNone/>
                  <a:defRPr/>
                </a:pPr>
                <a:r>
                  <a:rPr kumimoji="0" lang="zh-CN" altLang="en-US" sz="2000" b="0" i="0" u="none" strike="noStrike" kern="1200" cap="none" spc="0" normalizeH="0" baseline="0" noProof="0">
                    <a:ln>
                      <a:noFill/>
                    </a:ln>
                    <a:solidFill>
                      <a:schemeClr val="tx1"/>
                    </a:solidFill>
                    <a:effectLst/>
                    <a:uLnTx/>
                    <a:uFillTx/>
                    <a:latin typeface="宋体" panose="02010600030101010101" pitchFamily="2" charset="-122"/>
                    <a:ea typeface="宋体" panose="02010600030101010101" pitchFamily="2" charset="-122"/>
                    <a:cs typeface="+mn-cs"/>
                  </a:rPr>
                  <a:t>系统组群</a:t>
                </a:r>
                <a:endParaRPr kumimoji="0" lang="zh-CN" altLang="en-US" sz="2000" b="0" i="0" u="none" strike="noStrike" kern="1200" cap="none" spc="0" normalizeH="0" baseline="0" noProof="0">
                  <a:ln>
                    <a:noFill/>
                  </a:ln>
                  <a:solidFill>
                    <a:schemeClr val="tx1"/>
                  </a:solidFill>
                  <a:effectLst/>
                  <a:uLnTx/>
                  <a:uFillTx/>
                  <a:latin typeface="宋体" panose="02010600030101010101" pitchFamily="2" charset="-122"/>
                  <a:ea typeface="宋体" panose="02010600030101010101" pitchFamily="2" charset="-122"/>
                  <a:cs typeface="+mn-cs"/>
                </a:endParaRPr>
              </a:p>
            </p:txBody>
          </p:sp>
          <p:sp>
            <p:nvSpPr>
              <p:cNvPr id="44" name="Line 346"/>
              <p:cNvSpPr>
                <a:spLocks noChangeShapeType="1"/>
              </p:cNvSpPr>
              <p:nvPr/>
            </p:nvSpPr>
            <p:spPr bwMode="auto">
              <a:xfrm flipH="1" flipV="1">
                <a:off x="2064" y="1797"/>
                <a:ext cx="317" cy="318"/>
              </a:xfrm>
              <a:prstGeom prst="line">
                <a:avLst/>
              </a:prstGeom>
              <a:noFill/>
              <a:ln w="28575">
                <a:solidFill>
                  <a:schemeClr val="tx1">
                    <a:lumMod val="75000"/>
                    <a:lumOff val="25000"/>
                  </a:schemeClr>
                </a:solidFill>
                <a:rou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79200" tIns="39600" rIns="79200" bIns="39600">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3570" name="Text Box 347"/>
              <p:cNvSpPr txBox="1"/>
              <p:nvPr/>
            </p:nvSpPr>
            <p:spPr>
              <a:xfrm>
                <a:off x="1107" y="3219"/>
                <a:ext cx="775" cy="319"/>
              </a:xfrm>
              <a:prstGeom prst="rect">
                <a:avLst/>
              </a:prstGeom>
              <a:noFill/>
              <a:ln w="9525">
                <a:noFill/>
              </a:ln>
            </p:spPr>
            <p:txBody>
              <a:bodyPr wrap="none" lIns="79200" tIns="39600" rIns="79200" bIns="39600" anchor="t">
                <a:spAutoFit/>
              </a:bodyPr>
              <a:p>
                <a:pPr lvl="0" indent="0" defTabSz="802005">
                  <a:spcBef>
                    <a:spcPct val="50000"/>
                  </a:spcBef>
                  <a:buFont typeface="Wingdings" panose="05000000000000000000" pitchFamily="2" charset="2"/>
                  <a:buNone/>
                </a:pPr>
                <a:r>
                  <a:rPr lang="zh-CN" altLang="en-US" sz="2800" dirty="0">
                    <a:latin typeface="宋体" panose="02010600030101010101" pitchFamily="2" charset="-122"/>
                    <a:ea typeface="宋体" panose="02010600030101010101" pitchFamily="2" charset="-122"/>
                  </a:rPr>
                  <a:t>组类型</a:t>
                </a:r>
                <a:endParaRPr lang="zh-CN" altLang="en-US" sz="2800" dirty="0">
                  <a:latin typeface="宋体" panose="02010600030101010101" pitchFamily="2" charset="-122"/>
                  <a:ea typeface="宋体" panose="02010600030101010101" pitchFamily="2" charset="-122"/>
                </a:endParaRPr>
              </a:p>
            </p:txBody>
          </p:sp>
        </p:grpSp>
        <p:sp>
          <p:nvSpPr>
            <p:cNvPr id="23571" name="Oval 329"/>
            <p:cNvSpPr/>
            <p:nvPr/>
          </p:nvSpPr>
          <p:spPr>
            <a:xfrm>
              <a:off x="2336" y="1525"/>
              <a:ext cx="1040" cy="1633"/>
            </a:xfrm>
            <a:prstGeom prst="ellipse">
              <a:avLst/>
            </a:prstGeom>
            <a:solidFill>
              <a:schemeClr val="bg1"/>
            </a:solidFill>
            <a:ln w="9525" cap="flat" cmpd="sng">
              <a:solidFill>
                <a:schemeClr val="tx1"/>
              </a:solidFill>
              <a:prstDash val="solid"/>
              <a:round/>
              <a:headEnd type="none" w="med" len="med"/>
              <a:tailEnd type="none" w="med" len="med"/>
            </a:ln>
          </p:spPr>
          <p:txBody>
            <a:bodyPr lIns="79200" tIns="39600" rIns="79200" bIns="39600" anchor="ctr">
              <a:spAutoFit/>
            </a:bodyPr>
            <a:p>
              <a:pPr lvl="0" indent="0">
                <a:buFont typeface="Wingdings" panose="05000000000000000000" pitchFamily="2" charset="2"/>
                <a:buNone/>
              </a:pPr>
              <a:endParaRPr lang="zh-CN" altLang="en-US" dirty="0">
                <a:latin typeface="Arial" panose="020B0604020202020204" pitchFamily="34" charset="0"/>
                <a:ea typeface="宋体" panose="02010600030101010101" pitchFamily="2" charset="-122"/>
              </a:endParaRPr>
            </a:p>
          </p:txBody>
        </p:sp>
        <p:sp>
          <p:nvSpPr>
            <p:cNvPr id="35" name="Text Box 330"/>
            <p:cNvSpPr txBox="1">
              <a:spLocks noChangeArrowheads="1"/>
            </p:cNvSpPr>
            <p:nvPr/>
          </p:nvSpPr>
          <p:spPr bwMode="auto">
            <a:xfrm>
              <a:off x="2497" y="2077"/>
              <a:ext cx="746" cy="582"/>
            </a:xfrm>
            <a:prstGeom prst="rect">
              <a:avLst/>
            </a:prstGeom>
            <a:noFill/>
            <a:ln w="9525" algn="ctr">
              <a:solidFill>
                <a:schemeClr val="bg1"/>
              </a:solidFill>
              <a:miter lim="800000"/>
            </a:ln>
            <a:effectLst/>
            <a:extLst>
              <a:ext uri="{909E8E84-426E-40DD-AFC4-6F175D3DCCD1}">
                <a14:hiddenFill xmlns:a14="http://schemas.microsoft.com/office/drawing/2010/main">
                  <a:solidFill>
                    <a:schemeClr val="tx1">
                      <a:alpha val="14000"/>
                    </a:scheme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9200" tIns="75600" rIns="79200" bIns="75600">
              <a:spAutoFit/>
            </a:bodyPr>
            <a:lstStyle>
              <a:lvl1pPr defTabSz="801370" eaLnBrk="0" hangingPunct="0">
                <a:defRPr>
                  <a:solidFill>
                    <a:schemeClr val="tx1"/>
                  </a:solidFill>
                  <a:latin typeface="Arial" panose="020B0604020202020204" pitchFamily="34" charset="0"/>
                  <a:ea typeface="宋体" panose="02010600030101010101" pitchFamily="2" charset="-122"/>
                </a:defRPr>
              </a:lvl1pPr>
              <a:lvl2pPr defTabSz="801370" eaLnBrk="0" hangingPunct="0">
                <a:defRPr>
                  <a:solidFill>
                    <a:schemeClr val="tx1"/>
                  </a:solidFill>
                  <a:latin typeface="Arial" panose="020B0604020202020204" pitchFamily="34" charset="0"/>
                  <a:ea typeface="宋体" panose="02010600030101010101" pitchFamily="2" charset="-122"/>
                </a:defRPr>
              </a:lvl2pPr>
              <a:lvl3pPr defTabSz="801370" eaLnBrk="0" hangingPunct="0">
                <a:defRPr>
                  <a:solidFill>
                    <a:schemeClr val="tx1"/>
                  </a:solidFill>
                  <a:latin typeface="Arial" panose="020B0604020202020204" pitchFamily="34" charset="0"/>
                  <a:ea typeface="宋体" panose="02010600030101010101" pitchFamily="2" charset="-122"/>
                </a:defRPr>
              </a:lvl3pPr>
              <a:lvl4pPr defTabSz="801370" eaLnBrk="0" hangingPunct="0">
                <a:defRPr>
                  <a:solidFill>
                    <a:schemeClr val="tx1"/>
                  </a:solidFill>
                  <a:latin typeface="Arial" panose="020B0604020202020204" pitchFamily="34" charset="0"/>
                  <a:ea typeface="宋体" panose="02010600030101010101" pitchFamily="2" charset="-122"/>
                </a:defRPr>
              </a:lvl4pPr>
              <a:lvl5pPr defTabSz="801370" eaLnBrk="0" hangingPunct="0">
                <a:defRPr>
                  <a:solidFill>
                    <a:schemeClr val="tx1"/>
                  </a:solidFill>
                  <a:latin typeface="Arial" panose="020B0604020202020204" pitchFamily="34" charset="0"/>
                  <a:ea typeface="宋体" panose="02010600030101010101" pitchFamily="2" charset="-122"/>
                </a:defRPr>
              </a:lvl5pPr>
              <a:lvl6pPr defTabSz="80137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defTabSz="80137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defTabSz="80137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defTabSz="80137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801370" rtl="0" eaLnBrk="1" fontAlgn="base" latinLnBrk="0" hangingPunct="1">
                <a:lnSpc>
                  <a:spcPct val="50000"/>
                </a:lnSpc>
                <a:spcBef>
                  <a:spcPct val="50000"/>
                </a:spcBef>
                <a:spcAft>
                  <a:spcPct val="0"/>
                </a:spcAft>
                <a:buClrTx/>
                <a:buSzTx/>
                <a:buFontTx/>
                <a:buNone/>
                <a:defRPr/>
              </a:pPr>
              <a:r>
                <a:rPr kumimoji="0" lang="zh-CN" altLang="en-US" sz="2000" b="0" i="0" u="none" strike="noStrike" kern="1200" cap="none" spc="0" normalizeH="0" baseline="0" noProof="0" dirty="0">
                  <a:ln>
                    <a:noFill/>
                  </a:ln>
                  <a:solidFill>
                    <a:schemeClr val="tx1">
                      <a:lumMod val="95000"/>
                      <a:lumOff val="5000"/>
                    </a:schemeClr>
                  </a:solidFill>
                  <a:effectLst/>
                  <a:uLnTx/>
                  <a:uFillTx/>
                  <a:latin typeface="宋体" panose="02010600030101010101" pitchFamily="2" charset="-122"/>
                  <a:ea typeface="宋体" panose="02010600030101010101" pitchFamily="2" charset="-122"/>
                  <a:cs typeface="+mn-cs"/>
                </a:rPr>
                <a:t>组群名</a:t>
              </a:r>
              <a:endParaRPr kumimoji="0" lang="zh-CN" altLang="en-US" sz="2000" b="0" i="0" u="none" strike="noStrike" kern="1200" cap="none" spc="0" normalizeH="0" baseline="0" noProof="0" dirty="0">
                <a:ln>
                  <a:noFill/>
                </a:ln>
                <a:solidFill>
                  <a:schemeClr val="tx1">
                    <a:lumMod val="95000"/>
                    <a:lumOff val="5000"/>
                  </a:schemeClr>
                </a:solidFill>
                <a:effectLst/>
                <a:uLnTx/>
                <a:uFillTx/>
                <a:latin typeface="宋体" panose="02010600030101010101" pitchFamily="2" charset="-122"/>
                <a:ea typeface="宋体" panose="02010600030101010101" pitchFamily="2" charset="-122"/>
                <a:cs typeface="+mn-cs"/>
              </a:endParaRPr>
            </a:p>
            <a:p>
              <a:pPr marL="0" marR="0" lvl="0" indent="0" algn="l" defTabSz="801370" rtl="0" eaLnBrk="1" fontAlgn="base" latinLnBrk="0" hangingPunct="1">
                <a:lnSpc>
                  <a:spcPct val="50000"/>
                </a:lnSpc>
                <a:spcBef>
                  <a:spcPct val="50000"/>
                </a:spcBef>
                <a:spcAft>
                  <a:spcPct val="0"/>
                </a:spcAft>
                <a:buClrTx/>
                <a:buSzTx/>
                <a:buFontTx/>
                <a:buNone/>
                <a:defRPr/>
              </a:pPr>
              <a:r>
                <a:rPr kumimoji="0" lang="zh-CN" altLang="en-US" sz="2000" b="0" i="0" u="none" strike="noStrike" kern="1200" cap="none" spc="0" normalizeH="0" baseline="0" noProof="0" dirty="0">
                  <a:ln>
                    <a:noFill/>
                  </a:ln>
                  <a:solidFill>
                    <a:schemeClr val="tx1">
                      <a:lumMod val="95000"/>
                      <a:lumOff val="5000"/>
                    </a:schemeClr>
                  </a:solidFill>
                  <a:effectLst/>
                  <a:uLnTx/>
                  <a:uFillTx/>
                  <a:latin typeface="宋体" panose="02010600030101010101" pitchFamily="2" charset="-122"/>
                  <a:ea typeface="宋体" panose="02010600030101010101" pitchFamily="2" charset="-122"/>
                  <a:cs typeface="+mn-cs"/>
                </a:rPr>
                <a:t>组群</a:t>
              </a:r>
              <a:r>
                <a:rPr kumimoji="0" lang="en-US" altLang="zh-CN" sz="2000" b="0" i="0" u="none" strike="noStrike" kern="1200" cap="none" spc="0" normalizeH="0" baseline="0" noProof="0" dirty="0">
                  <a:ln>
                    <a:noFill/>
                  </a:ln>
                  <a:solidFill>
                    <a:schemeClr val="tx1">
                      <a:lumMod val="95000"/>
                      <a:lumOff val="5000"/>
                    </a:schemeClr>
                  </a:solidFill>
                  <a:effectLst/>
                  <a:uLnTx/>
                  <a:uFillTx/>
                  <a:latin typeface="宋体" panose="02010600030101010101" pitchFamily="2" charset="-122"/>
                  <a:ea typeface="宋体" panose="02010600030101010101" pitchFamily="2" charset="-122"/>
                  <a:cs typeface="+mn-cs"/>
                </a:rPr>
                <a:t>ID</a:t>
              </a:r>
              <a:endParaRPr kumimoji="0" lang="en-US" altLang="zh-CN" sz="2000" b="0" i="0" u="none" strike="noStrike" kern="1200" cap="none" spc="0" normalizeH="0" baseline="0" noProof="0" dirty="0">
                <a:ln>
                  <a:noFill/>
                </a:ln>
                <a:solidFill>
                  <a:schemeClr val="tx1">
                    <a:lumMod val="95000"/>
                    <a:lumOff val="5000"/>
                  </a:schemeClr>
                </a:solidFill>
                <a:effectLst/>
                <a:uLnTx/>
                <a:uFillTx/>
                <a:latin typeface="宋体" panose="02010600030101010101" pitchFamily="2" charset="-122"/>
                <a:ea typeface="宋体" panose="02010600030101010101" pitchFamily="2" charset="-122"/>
                <a:cs typeface="+mn-cs"/>
              </a:endParaRPr>
            </a:p>
            <a:p>
              <a:pPr marL="0" marR="0" lvl="0" indent="0" algn="l" defTabSz="801370" rtl="0" eaLnBrk="1" fontAlgn="base" latinLnBrk="0" hangingPunct="1">
                <a:lnSpc>
                  <a:spcPct val="50000"/>
                </a:lnSpc>
                <a:spcBef>
                  <a:spcPct val="50000"/>
                </a:spcBef>
                <a:spcAft>
                  <a:spcPct val="0"/>
                </a:spcAft>
                <a:buClrTx/>
                <a:buSzTx/>
                <a:buFontTx/>
                <a:buNone/>
                <a:defRPr/>
              </a:pPr>
              <a:r>
                <a:rPr kumimoji="0" lang="zh-CN" altLang="en-US" sz="2000" b="0" i="0" u="none" strike="noStrike" kern="1200" cap="none" spc="0" normalizeH="0" baseline="0" noProof="0" dirty="0">
                  <a:ln>
                    <a:noFill/>
                  </a:ln>
                  <a:solidFill>
                    <a:schemeClr val="tx1">
                      <a:lumMod val="95000"/>
                      <a:lumOff val="5000"/>
                    </a:schemeClr>
                  </a:solidFill>
                  <a:effectLst/>
                  <a:uLnTx/>
                  <a:uFillTx/>
                  <a:latin typeface="宋体" panose="02010600030101010101" pitchFamily="2" charset="-122"/>
                  <a:ea typeface="宋体" panose="02010600030101010101" pitchFamily="2" charset="-122"/>
                  <a:cs typeface="+mn-cs"/>
                </a:rPr>
                <a:t>用户列表</a:t>
              </a:r>
              <a:endParaRPr kumimoji="0" lang="zh-CN" altLang="en-US" sz="2000" b="0" i="0" u="none" strike="noStrike" kern="1200" cap="none" spc="0" normalizeH="0" baseline="0" noProof="0" dirty="0">
                <a:ln>
                  <a:noFill/>
                </a:ln>
                <a:solidFill>
                  <a:schemeClr val="tx1">
                    <a:lumMod val="95000"/>
                    <a:lumOff val="5000"/>
                  </a:schemeClr>
                </a:solidFill>
                <a:effectLst/>
                <a:uLnTx/>
                <a:uFillTx/>
                <a:latin typeface="宋体" panose="02010600030101010101" pitchFamily="2" charset="-122"/>
                <a:ea typeface="宋体" panose="02010600030101010101" pitchFamily="2" charset="-122"/>
                <a:cs typeface="+mn-cs"/>
              </a:endParaRPr>
            </a:p>
          </p:txBody>
        </p:sp>
      </p:grpSp>
      <p:sp>
        <p:nvSpPr>
          <p:cNvPr id="53" name="圆角矩形标注 52"/>
          <p:cNvSpPr/>
          <p:nvPr/>
        </p:nvSpPr>
        <p:spPr>
          <a:xfrm>
            <a:off x="2611438" y="836613"/>
            <a:ext cx="4481513" cy="1223963"/>
          </a:xfrm>
          <a:prstGeom prst="wedgeRoundRectCallout">
            <a:avLst>
              <a:gd name="adj1" fmla="val 34196"/>
              <a:gd name="adj2" fmla="val 119412"/>
              <a:gd name="adj3" fmla="val 16667"/>
            </a:avLst>
          </a:prstGeom>
          <a:solidFill>
            <a:schemeClr val="bg1"/>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1800" b="0" i="0" u="none" strike="noStrike" kern="1200" cap="none" spc="0" normalizeH="0" baseline="0" noProof="0" dirty="0">
                <a:ln>
                  <a:noFill/>
                </a:ln>
                <a:solidFill>
                  <a:schemeClr val="tx1">
                    <a:lumMod val="95000"/>
                    <a:lumOff val="5000"/>
                  </a:schemeClr>
                </a:solidFill>
                <a:effectLst/>
                <a:uLnTx/>
                <a:uFillTx/>
                <a:latin typeface="+mj-ea"/>
                <a:ea typeface="+mj-ea"/>
                <a:cs typeface="+mn-cs"/>
              </a:rPr>
              <a:t>格式：</a:t>
            </a:r>
            <a:endParaRPr kumimoji="0" lang="zh-CN" altLang="en-US" sz="1800" b="0" i="0" u="none" strike="noStrike" kern="1200" cap="none" spc="0" normalizeH="0" baseline="0" noProof="0" dirty="0">
              <a:ln>
                <a:noFill/>
              </a:ln>
              <a:solidFill>
                <a:schemeClr val="tx1">
                  <a:lumMod val="95000"/>
                  <a:lumOff val="5000"/>
                </a:schemeClr>
              </a:solidFill>
              <a:effectLst/>
              <a:uLnTx/>
              <a:uFillTx/>
              <a:latin typeface="+mj-ea"/>
              <a:ea typeface="+mj-ea"/>
              <a:cs typeface="+mn-cs"/>
            </a:endParaRPr>
          </a:p>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800" b="0" i="0" u="none" strike="noStrike" kern="1200" cap="none" spc="0" normalizeH="0" baseline="0" noProof="0" dirty="0">
                <a:ln>
                  <a:noFill/>
                </a:ln>
                <a:solidFill>
                  <a:schemeClr val="tx1">
                    <a:lumMod val="95000"/>
                    <a:lumOff val="5000"/>
                  </a:schemeClr>
                </a:solidFill>
                <a:effectLst/>
                <a:uLnTx/>
                <a:uFillTx/>
                <a:latin typeface="+mj-ea"/>
                <a:ea typeface="+mj-ea"/>
                <a:cs typeface="+mn-cs"/>
              </a:rPr>
              <a:t>组群名</a:t>
            </a:r>
            <a:r>
              <a:rPr kumimoji="0" lang="en-US" altLang="zh-CN" sz="1800" b="0" i="0" u="none" strike="noStrike" kern="1200" cap="none" spc="0" normalizeH="0" baseline="0" noProof="0" dirty="0">
                <a:ln>
                  <a:noFill/>
                </a:ln>
                <a:solidFill>
                  <a:schemeClr val="tx1">
                    <a:lumMod val="95000"/>
                    <a:lumOff val="5000"/>
                  </a:schemeClr>
                </a:solidFill>
                <a:effectLst/>
                <a:uLnTx/>
                <a:uFillTx/>
                <a:latin typeface="+mj-ea"/>
                <a:ea typeface="+mj-ea"/>
                <a:cs typeface="+mn-cs"/>
              </a:rPr>
              <a:t>:</a:t>
            </a:r>
            <a:r>
              <a:rPr kumimoji="0" lang="zh-CN" altLang="en-US" sz="1800" b="0" i="0" u="none" strike="noStrike" kern="1200" cap="none" spc="0" normalizeH="0" baseline="0" noProof="0" dirty="0">
                <a:ln>
                  <a:noFill/>
                </a:ln>
                <a:solidFill>
                  <a:schemeClr val="tx1">
                    <a:lumMod val="95000"/>
                    <a:lumOff val="5000"/>
                  </a:schemeClr>
                </a:solidFill>
                <a:effectLst/>
                <a:uLnTx/>
                <a:uFillTx/>
                <a:latin typeface="+mj-ea"/>
                <a:ea typeface="+mj-ea"/>
                <a:cs typeface="+mn-cs"/>
              </a:rPr>
              <a:t>密码</a:t>
            </a:r>
            <a:r>
              <a:rPr kumimoji="0" lang="en-US" altLang="zh-CN" sz="1800" b="0" i="0" u="none" strike="noStrike" kern="1200" cap="none" spc="0" normalizeH="0" baseline="0" noProof="0" dirty="0">
                <a:ln>
                  <a:noFill/>
                </a:ln>
                <a:solidFill>
                  <a:schemeClr val="tx1">
                    <a:lumMod val="95000"/>
                    <a:lumOff val="5000"/>
                  </a:schemeClr>
                </a:solidFill>
                <a:effectLst/>
                <a:uLnTx/>
                <a:uFillTx/>
                <a:latin typeface="+mj-ea"/>
                <a:ea typeface="+mj-ea"/>
                <a:cs typeface="+mn-cs"/>
              </a:rPr>
              <a:t>:</a:t>
            </a:r>
            <a:r>
              <a:rPr kumimoji="0" lang="zh-CN" altLang="en-US" sz="1800" b="0" i="0" u="none" strike="noStrike" kern="1200" cap="none" spc="0" normalizeH="0" baseline="0" noProof="0" dirty="0">
                <a:ln>
                  <a:noFill/>
                </a:ln>
                <a:solidFill>
                  <a:schemeClr val="tx1">
                    <a:lumMod val="95000"/>
                    <a:lumOff val="5000"/>
                  </a:schemeClr>
                </a:solidFill>
                <a:effectLst/>
                <a:uLnTx/>
                <a:uFillTx/>
                <a:latin typeface="+mj-ea"/>
                <a:ea typeface="+mj-ea"/>
                <a:cs typeface="+mn-cs"/>
              </a:rPr>
              <a:t>组号</a:t>
            </a:r>
            <a:r>
              <a:rPr kumimoji="0" lang="en-US" altLang="zh-CN" sz="1800" b="0" i="0" u="none" strike="noStrike" kern="1200" cap="none" spc="0" normalizeH="0" baseline="0" noProof="0" dirty="0">
                <a:ln>
                  <a:noFill/>
                </a:ln>
                <a:solidFill>
                  <a:schemeClr val="tx1">
                    <a:lumMod val="95000"/>
                    <a:lumOff val="5000"/>
                  </a:schemeClr>
                </a:solidFill>
                <a:effectLst/>
                <a:uLnTx/>
                <a:uFillTx/>
                <a:latin typeface="+mj-ea"/>
                <a:ea typeface="+mj-ea"/>
                <a:cs typeface="+mn-cs"/>
              </a:rPr>
              <a:t>:</a:t>
            </a:r>
            <a:r>
              <a:rPr kumimoji="0" lang="zh-CN" altLang="en-US" sz="1800" b="0" i="0" u="none" strike="noStrike" kern="1200" cap="none" spc="0" normalizeH="0" baseline="0" noProof="0" dirty="0">
                <a:ln>
                  <a:noFill/>
                </a:ln>
                <a:solidFill>
                  <a:schemeClr val="tx1">
                    <a:lumMod val="95000"/>
                    <a:lumOff val="5000"/>
                  </a:schemeClr>
                </a:solidFill>
                <a:effectLst/>
                <a:uLnTx/>
                <a:uFillTx/>
                <a:latin typeface="+mj-ea"/>
                <a:ea typeface="+mj-ea"/>
                <a:cs typeface="+mn-cs"/>
              </a:rPr>
              <a:t>该组的用户成员</a:t>
            </a:r>
            <a:endParaRPr kumimoji="0" lang="en-US" altLang="zh-CN" sz="1800" b="0" i="0" u="none" strike="noStrike" kern="1200" cap="none" spc="0" normalizeH="0" baseline="0" noProof="0" dirty="0">
              <a:ln>
                <a:noFill/>
              </a:ln>
              <a:solidFill>
                <a:schemeClr val="tx1">
                  <a:lumMod val="95000"/>
                  <a:lumOff val="5000"/>
                </a:schemeClr>
              </a:solidFill>
              <a:effectLst/>
              <a:uLnTx/>
              <a:uFillTx/>
              <a:latin typeface="+mj-ea"/>
              <a:ea typeface="+mj-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1800" b="0" i="0" u="none" strike="noStrike" kern="1200" cap="none" spc="0" normalizeH="0" baseline="0" noProof="0" dirty="0">
                <a:ln>
                  <a:noFill/>
                </a:ln>
                <a:solidFill>
                  <a:schemeClr val="tx1">
                    <a:lumMod val="95000"/>
                    <a:lumOff val="5000"/>
                  </a:schemeClr>
                </a:solidFill>
                <a:effectLst/>
                <a:uLnTx/>
                <a:uFillTx/>
                <a:latin typeface="+mj-ea"/>
                <a:ea typeface="+mj-ea"/>
                <a:cs typeface="+mn-cs"/>
              </a:rPr>
              <a:t>如：</a:t>
            </a:r>
            <a:endParaRPr kumimoji="0" lang="zh-CN" altLang="en-US" sz="1800" b="0" i="0" u="none" strike="noStrike" kern="1200" cap="none" spc="0" normalizeH="0" baseline="0" noProof="0" dirty="0">
              <a:ln>
                <a:noFill/>
              </a:ln>
              <a:solidFill>
                <a:schemeClr val="tx1">
                  <a:lumMod val="95000"/>
                  <a:lumOff val="5000"/>
                </a:schemeClr>
              </a:solidFill>
              <a:effectLst/>
              <a:uLnTx/>
              <a:uFillTx/>
              <a:latin typeface="+mj-ea"/>
              <a:ea typeface="+mj-ea"/>
              <a:cs typeface="+mn-cs"/>
            </a:endParaRPr>
          </a:p>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chemeClr val="tx1">
                    <a:lumMod val="95000"/>
                    <a:lumOff val="5000"/>
                  </a:schemeClr>
                </a:solidFill>
                <a:effectLst/>
                <a:uLnTx/>
                <a:uFillTx/>
                <a:latin typeface="+mj-ea"/>
                <a:ea typeface="+mj-ea"/>
                <a:cs typeface="+mn-cs"/>
              </a:rPr>
              <a:t>admin:x:121:wochi,zsan,alice</a:t>
            </a:r>
            <a:endParaRPr kumimoji="0" lang="zh-CN" altLang="en-US" sz="1800" b="0" i="0" u="none" strike="noStrike" kern="1200" cap="none" spc="0" normalizeH="0" baseline="0" noProof="0" dirty="0">
              <a:ln>
                <a:noFill/>
              </a:ln>
              <a:solidFill>
                <a:schemeClr val="tx1">
                  <a:lumMod val="95000"/>
                  <a:lumOff val="5000"/>
                </a:schemeClr>
              </a:solidFill>
              <a:effectLst/>
              <a:uLnTx/>
              <a:uFillTx/>
              <a:latin typeface="+mj-ea"/>
              <a:ea typeface="+mj-ea"/>
              <a:cs typeface="+mn-cs"/>
            </a:endParaRPr>
          </a:p>
        </p:txBody>
      </p:sp>
      <p:pic>
        <p:nvPicPr>
          <p:cNvPr id="4098" name="Picture 2"/>
          <p:cNvPicPr>
            <a:picLocks noChangeAspect="1" noChangeArrowheads="1"/>
          </p:cNvPicPr>
          <p:nvPr/>
        </p:nvPicPr>
        <p:blipFill>
          <a:blip r:embed="rId1"/>
          <a:srcRect/>
          <a:stretch>
            <a:fillRect/>
          </a:stretch>
        </p:blipFill>
        <p:spPr bwMode="auto">
          <a:xfrm>
            <a:off x="1965325" y="1773238"/>
            <a:ext cx="5919788" cy="3949700"/>
          </a:xfrm>
          <a:prstGeom prst="rect">
            <a:avLst/>
          </a:prstGeom>
          <a:noFill/>
          <a:ln w="9525">
            <a:solidFill>
              <a:schemeClr val="bg1">
                <a:lumMod val="65000"/>
              </a:schemeClr>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nodeType="after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p:cTn id="7" dur="1000" fill="hold"/>
                                        <p:tgtEl>
                                          <p:spTgt spid="33"/>
                                        </p:tgtEl>
                                        <p:attrNameLst>
                                          <p:attrName>ppt_w</p:attrName>
                                        </p:attrNameLst>
                                      </p:cBhvr>
                                      <p:tavLst>
                                        <p:tav tm="0">
                                          <p:val>
                                            <p:strVal val="#ppt_w*0.70"/>
                                          </p:val>
                                        </p:tav>
                                        <p:tav tm="100000">
                                          <p:val>
                                            <p:strVal val="#ppt_w"/>
                                          </p:val>
                                        </p:tav>
                                      </p:tavLst>
                                    </p:anim>
                                    <p:anim calcmode="lin" valueType="num">
                                      <p:cBhvr>
                                        <p:cTn id="8" dur="1000" fill="hold"/>
                                        <p:tgtEl>
                                          <p:spTgt spid="33"/>
                                        </p:tgtEl>
                                        <p:attrNameLst>
                                          <p:attrName>ppt_h</p:attrName>
                                        </p:attrNameLst>
                                      </p:cBhvr>
                                      <p:tavLst>
                                        <p:tav tm="0">
                                          <p:val>
                                            <p:strVal val="#ppt_h"/>
                                          </p:val>
                                        </p:tav>
                                        <p:tav tm="100000">
                                          <p:val>
                                            <p:strVal val="#ppt_h"/>
                                          </p:val>
                                        </p:tav>
                                      </p:tavLst>
                                    </p:anim>
                                    <p:animEffect transition="in" filter="fade">
                                      <p:cBhvr>
                                        <p:cTn id="9" dur="1000"/>
                                        <p:tgtEl>
                                          <p:spTgt spid="33"/>
                                        </p:tgtEl>
                                      </p:cBhvr>
                                    </p:animEffect>
                                  </p:childTnLst>
                                </p:cTn>
                              </p:par>
                            </p:childTnLst>
                          </p:cTn>
                        </p:par>
                      </p:childTnLst>
                    </p:cTn>
                  </p:par>
                  <p:par>
                    <p:cTn id="10" fill="hold">
                      <p:stCondLst>
                        <p:cond delay="indefinite"/>
                      </p:stCondLst>
                      <p:childTnLst>
                        <p:par>
                          <p:cTn id="11" fill="hold">
                            <p:stCondLst>
                              <p:cond delay="0"/>
                            </p:stCondLst>
                            <p:childTnLst>
                              <p:par>
                                <p:cTn id="12" presetID="18" presetClass="entr" presetSubtype="9" fill="hold" grpId="0" nodeType="clickEffect">
                                  <p:stCondLst>
                                    <p:cond delay="0"/>
                                  </p:stCondLst>
                                  <p:childTnLst>
                                    <p:set>
                                      <p:cBhvr>
                                        <p:cTn id="13" dur="1" fill="hold">
                                          <p:stCondLst>
                                            <p:cond delay="0"/>
                                          </p:stCondLst>
                                        </p:cTn>
                                        <p:tgtEl>
                                          <p:spTgt spid="53"/>
                                        </p:tgtEl>
                                        <p:attrNameLst>
                                          <p:attrName>style.visibility</p:attrName>
                                        </p:attrNameLst>
                                      </p:cBhvr>
                                      <p:to>
                                        <p:strVal val="visible"/>
                                      </p:to>
                                    </p:set>
                                    <p:animEffect transition="in" filter="strips(upLeft)">
                                      <p:cBhvr>
                                        <p:cTn id="14" dur="500"/>
                                        <p:tgtEl>
                                          <p:spTgt spid="53"/>
                                        </p:tgtEl>
                                      </p:cBhvr>
                                    </p:animEffect>
                                  </p:childTnLst>
                                </p:cTn>
                              </p:par>
                            </p:childTnLst>
                          </p:cTn>
                        </p:par>
                      </p:childTnLst>
                    </p:cTn>
                  </p:par>
                  <p:par>
                    <p:cTn id="15" fill="hold">
                      <p:stCondLst>
                        <p:cond delay="indefinite"/>
                      </p:stCondLst>
                      <p:childTnLst>
                        <p:par>
                          <p:cTn id="16" fill="hold">
                            <p:stCondLst>
                              <p:cond delay="0"/>
                            </p:stCondLst>
                            <p:childTnLst>
                              <p:par>
                                <p:cTn id="17" presetID="18" presetClass="exit" presetSubtype="9" fill="hold" grpId="1" nodeType="clickEffect">
                                  <p:stCondLst>
                                    <p:cond delay="0"/>
                                  </p:stCondLst>
                                  <p:childTnLst>
                                    <p:animEffect transition="out" filter="strips(upLeft)">
                                      <p:cBhvr>
                                        <p:cTn id="18" dur="500"/>
                                        <p:tgtEl>
                                          <p:spTgt spid="53"/>
                                        </p:tgtEl>
                                      </p:cBhvr>
                                    </p:animEffect>
                                    <p:set>
                                      <p:cBhvr>
                                        <p:cTn id="19" dur="1" fill="hold">
                                          <p:stCondLst>
                                            <p:cond delay="499"/>
                                          </p:stCondLst>
                                        </p:cTn>
                                        <p:tgtEl>
                                          <p:spTgt spid="53"/>
                                        </p:tgtEl>
                                        <p:attrNameLst>
                                          <p:attrName>style.visibility</p:attrName>
                                        </p:attrNameLst>
                                      </p:cBhvr>
                                      <p:to>
                                        <p:strVal val="hidden"/>
                                      </p:to>
                                    </p:set>
                                  </p:childTnLst>
                                </p:cTn>
                              </p:par>
                            </p:childTnLst>
                          </p:cTn>
                        </p:par>
                        <p:par>
                          <p:cTn id="20" fill="hold">
                            <p:stCondLst>
                              <p:cond delay="500"/>
                            </p:stCondLst>
                            <p:childTnLst>
                              <p:par>
                                <p:cTn id="21" presetID="53" presetClass="entr" presetSubtype="16" fill="hold" nodeType="afterEffect">
                                  <p:stCondLst>
                                    <p:cond delay="0"/>
                                  </p:stCondLst>
                                  <p:childTnLst>
                                    <p:set>
                                      <p:cBhvr>
                                        <p:cTn id="22" dur="1" fill="hold">
                                          <p:stCondLst>
                                            <p:cond delay="0"/>
                                          </p:stCondLst>
                                        </p:cTn>
                                        <p:tgtEl>
                                          <p:spTgt spid="4098"/>
                                        </p:tgtEl>
                                        <p:attrNameLst>
                                          <p:attrName>style.visibility</p:attrName>
                                        </p:attrNameLst>
                                      </p:cBhvr>
                                      <p:to>
                                        <p:strVal val="visible"/>
                                      </p:to>
                                    </p:set>
                                    <p:anim calcmode="lin" valueType="num">
                                      <p:cBhvr>
                                        <p:cTn id="23" dur="500" fill="hold"/>
                                        <p:tgtEl>
                                          <p:spTgt spid="4098"/>
                                        </p:tgtEl>
                                        <p:attrNameLst>
                                          <p:attrName>ppt_w</p:attrName>
                                        </p:attrNameLst>
                                      </p:cBhvr>
                                      <p:tavLst>
                                        <p:tav tm="0">
                                          <p:val>
                                            <p:fltVal val="0.000000"/>
                                          </p:val>
                                        </p:tav>
                                        <p:tav tm="100000">
                                          <p:val>
                                            <p:strVal val="#ppt_w"/>
                                          </p:val>
                                        </p:tav>
                                      </p:tavLst>
                                    </p:anim>
                                    <p:anim calcmode="lin" valueType="num">
                                      <p:cBhvr>
                                        <p:cTn id="24" dur="500" fill="hold"/>
                                        <p:tgtEl>
                                          <p:spTgt spid="4098"/>
                                        </p:tgtEl>
                                        <p:attrNameLst>
                                          <p:attrName>ppt_h</p:attrName>
                                        </p:attrNameLst>
                                      </p:cBhvr>
                                      <p:tavLst>
                                        <p:tav tm="0">
                                          <p:val>
                                            <p:fltVal val="0.000000"/>
                                          </p:val>
                                        </p:tav>
                                        <p:tav tm="100000">
                                          <p:val>
                                            <p:strVal val="#ppt_h"/>
                                          </p:val>
                                        </p:tav>
                                      </p:tavLst>
                                    </p:anim>
                                    <p:animEffect transition="in" filter="fade">
                                      <p:cBhvr>
                                        <p:cTn id="25" dur="500"/>
                                        <p:tgtEl>
                                          <p:spTgt spid="40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P spid="53" grpId="1"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8" name="Rectangle 3"/>
          <p:cNvSpPr>
            <a:spLocks noGrp="1"/>
          </p:cNvSpPr>
          <p:nvPr>
            <p:ph idx="1"/>
          </p:nvPr>
        </p:nvSpPr>
        <p:spPr>
          <a:xfrm>
            <a:off x="574675" y="898525"/>
            <a:ext cx="7751763" cy="5129213"/>
          </a:xfrm>
        </p:spPr>
        <p:txBody>
          <a:bodyPr vert="horz" wrap="square" lIns="91440" tIns="45720" rIns="91440" bIns="45720" numCol="1" anchor="t" anchorCtr="0" compatLnSpc="1"/>
          <a:lstStyle/>
          <a:p>
            <a:pPr marL="0" marR="0" lvl="0" indent="0" algn="l" defTabSz="914400" rtl="0" eaLnBrk="1" fontAlgn="base" latinLnBrk="0" hangingPunct="1">
              <a:lnSpc>
                <a:spcPct val="120000"/>
              </a:lnSpc>
              <a:spcBef>
                <a:spcPct val="20000"/>
              </a:spcBef>
              <a:spcAft>
                <a:spcPct val="0"/>
              </a:spcAft>
              <a:buClr>
                <a:schemeClr val="hlink"/>
              </a:buClr>
              <a:buSzTx/>
              <a:buFont typeface="Wingdings" panose="05000000000000000000" pitchFamily="2" charset="2"/>
              <a:buNone/>
              <a:defRPr/>
            </a:pPr>
            <a:r>
              <a:rPr kumimoji="0" lang="zh-CN" altLang="en-US" sz="2400" b="1" i="0" u="none" strike="noStrike" kern="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cs typeface="+mn-cs"/>
              </a:rPr>
              <a:t>用户的账号信息是由</a:t>
            </a:r>
            <a:r>
              <a:rPr kumimoji="0" lang="en-US" altLang="zh-CN" sz="2400" b="1" i="0" u="none" strike="noStrike" kern="0" cap="none" spc="0" normalizeH="0" baseline="0" noProof="0" dirty="0" smtClean="0">
                <a:ln>
                  <a:noFill/>
                </a:ln>
                <a:solidFill>
                  <a:srgbClr val="FF0000"/>
                </a:solidFill>
                <a:effectLst/>
                <a:uLnTx/>
                <a:uFillTx/>
                <a:latin typeface="黑体" panose="02010609060101010101" pitchFamily="49" charset="-122"/>
                <a:ea typeface="黑体" panose="02010609060101010101" pitchFamily="49" charset="-122"/>
                <a:cs typeface="+mn-cs"/>
              </a:rPr>
              <a:t>/</a:t>
            </a:r>
            <a:r>
              <a:rPr kumimoji="0" lang="en-US" altLang="zh-CN" sz="2400" b="1" i="0" u="none" strike="noStrike" kern="0" cap="none" spc="0" normalizeH="0" baseline="0" noProof="0" dirty="0" err="1" smtClean="0">
                <a:ln>
                  <a:noFill/>
                </a:ln>
                <a:solidFill>
                  <a:srgbClr val="FF0000"/>
                </a:solidFill>
                <a:effectLst/>
                <a:uLnTx/>
                <a:uFillTx/>
                <a:latin typeface="黑体" panose="02010609060101010101" pitchFamily="49" charset="-122"/>
                <a:ea typeface="黑体" panose="02010609060101010101" pitchFamily="49" charset="-122"/>
                <a:cs typeface="+mn-cs"/>
              </a:rPr>
              <a:t>etc</a:t>
            </a:r>
            <a:r>
              <a:rPr kumimoji="0" lang="en-US" altLang="zh-CN" sz="2400" b="1" i="0" u="none" strike="noStrike" kern="0" cap="none" spc="0" normalizeH="0" baseline="0" noProof="0" dirty="0" smtClean="0">
                <a:ln>
                  <a:noFill/>
                </a:ln>
                <a:solidFill>
                  <a:srgbClr val="FF0000"/>
                </a:solidFill>
                <a:effectLst/>
                <a:uLnTx/>
                <a:uFillTx/>
                <a:latin typeface="黑体" panose="02010609060101010101" pitchFamily="49" charset="-122"/>
                <a:ea typeface="黑体" panose="02010609060101010101" pitchFamily="49" charset="-122"/>
                <a:cs typeface="+mn-cs"/>
              </a:rPr>
              <a:t>/</a:t>
            </a:r>
            <a:r>
              <a:rPr kumimoji="0" lang="en-US" altLang="zh-CN" sz="2400" b="1" i="0" u="none" strike="noStrike" kern="0" cap="none" spc="0" normalizeH="0" baseline="0" noProof="0" dirty="0" err="1" smtClean="0">
                <a:ln>
                  <a:noFill/>
                </a:ln>
                <a:solidFill>
                  <a:srgbClr val="FF0000"/>
                </a:solidFill>
                <a:effectLst/>
                <a:uLnTx/>
                <a:uFillTx/>
                <a:latin typeface="黑体" panose="02010609060101010101" pitchFamily="49" charset="-122"/>
                <a:ea typeface="黑体" panose="02010609060101010101" pitchFamily="49" charset="-122"/>
                <a:cs typeface="+mn-cs"/>
              </a:rPr>
              <a:t>passwd</a:t>
            </a:r>
            <a:r>
              <a:rPr kumimoji="0" lang="en-US" altLang="zh-CN" sz="2400" b="1" i="0" u="none" strike="noStrike" kern="0" cap="none" spc="0" normalizeH="0" baseline="0" noProof="0" dirty="0" smtClean="0">
                <a:ln>
                  <a:noFill/>
                </a:ln>
                <a:solidFill>
                  <a:srgbClr val="FF0000"/>
                </a:solidFill>
                <a:effectLst/>
                <a:uLnTx/>
                <a:uFillTx/>
                <a:latin typeface="黑体" panose="02010609060101010101" pitchFamily="49" charset="-122"/>
                <a:ea typeface="黑体" panose="02010609060101010101" pitchFamily="49" charset="-122"/>
                <a:cs typeface="+mn-cs"/>
              </a:rPr>
              <a:t> </a:t>
            </a:r>
            <a:r>
              <a:rPr kumimoji="0" lang="en-US" altLang="zh-CN" sz="2400" b="1" i="0" u="none" strike="noStrike" kern="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cs typeface="+mn-cs"/>
              </a:rPr>
              <a:t> </a:t>
            </a:r>
            <a:r>
              <a:rPr kumimoji="0" lang="zh-CN" altLang="en-US" sz="2400" b="1" i="0" u="none" strike="noStrike" kern="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cs typeface="+mn-cs"/>
              </a:rPr>
              <a:t>和</a:t>
            </a:r>
            <a:r>
              <a:rPr kumimoji="0" lang="en-US" altLang="zh-CN" sz="2400" b="1" i="0" u="none" strike="noStrike" kern="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cs typeface="+mn-cs"/>
              </a:rPr>
              <a:t> </a:t>
            </a:r>
            <a:r>
              <a:rPr kumimoji="0" lang="en-US" altLang="zh-CN" sz="2400" b="1" i="0" u="none" strike="noStrike" kern="0" cap="none" spc="0" normalizeH="0" baseline="0" noProof="0" dirty="0" smtClean="0">
                <a:ln>
                  <a:noFill/>
                </a:ln>
                <a:solidFill>
                  <a:srgbClr val="FF0000"/>
                </a:solidFill>
                <a:effectLst/>
                <a:uLnTx/>
                <a:uFillTx/>
                <a:latin typeface="黑体" panose="02010609060101010101" pitchFamily="49" charset="-122"/>
                <a:ea typeface="黑体" panose="02010609060101010101" pitchFamily="49" charset="-122"/>
                <a:cs typeface="+mn-cs"/>
              </a:rPr>
              <a:t>/</a:t>
            </a:r>
            <a:r>
              <a:rPr kumimoji="0" lang="en-US" altLang="zh-CN" sz="2400" b="1" i="0" u="none" strike="noStrike" kern="0" cap="none" spc="0" normalizeH="0" baseline="0" noProof="0" dirty="0" err="1" smtClean="0">
                <a:ln>
                  <a:noFill/>
                </a:ln>
                <a:solidFill>
                  <a:srgbClr val="FF0000"/>
                </a:solidFill>
                <a:effectLst/>
                <a:uLnTx/>
                <a:uFillTx/>
                <a:latin typeface="黑体" panose="02010609060101010101" pitchFamily="49" charset="-122"/>
                <a:ea typeface="黑体" panose="02010609060101010101" pitchFamily="49" charset="-122"/>
                <a:cs typeface="+mn-cs"/>
              </a:rPr>
              <a:t>etc</a:t>
            </a:r>
            <a:r>
              <a:rPr kumimoji="0" lang="en-US" altLang="zh-CN" sz="2400" b="1" i="0" u="none" strike="noStrike" kern="0" cap="none" spc="0" normalizeH="0" baseline="0" noProof="0" dirty="0" smtClean="0">
                <a:ln>
                  <a:noFill/>
                </a:ln>
                <a:solidFill>
                  <a:srgbClr val="FF0000"/>
                </a:solidFill>
                <a:effectLst/>
                <a:uLnTx/>
                <a:uFillTx/>
                <a:latin typeface="黑体" panose="02010609060101010101" pitchFamily="49" charset="-122"/>
                <a:ea typeface="黑体" panose="02010609060101010101" pitchFamily="49" charset="-122"/>
                <a:cs typeface="+mn-cs"/>
              </a:rPr>
              <a:t>/shadow</a:t>
            </a:r>
            <a:r>
              <a:rPr kumimoji="0" lang="zh-CN" altLang="en-US" sz="2400" b="1" i="0" u="none" strike="noStrike" kern="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cs typeface="+mn-cs"/>
              </a:rPr>
              <a:t>共同维护的</a:t>
            </a:r>
            <a:endParaRPr kumimoji="0" lang="en-US" altLang="zh-CN" sz="2400" b="1" i="0" u="none" strike="noStrike" kern="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cs typeface="+mn-cs"/>
            </a:endParaRPr>
          </a:p>
          <a:p>
            <a:pPr marL="0" marR="0" lvl="0" indent="0" algn="l" defTabSz="914400" rtl="0" eaLnBrk="1" fontAlgn="base" latinLnBrk="0" hangingPunct="1">
              <a:lnSpc>
                <a:spcPct val="120000"/>
              </a:lnSpc>
              <a:spcBef>
                <a:spcPct val="20000"/>
              </a:spcBef>
              <a:spcAft>
                <a:spcPct val="0"/>
              </a:spcAft>
              <a:buClr>
                <a:schemeClr val="hlink"/>
              </a:buClr>
              <a:buSzTx/>
              <a:buFont typeface="Wingdings" panose="05000000000000000000" pitchFamily="2" charset="2"/>
              <a:buNone/>
              <a:defRPr/>
            </a:pPr>
            <a:r>
              <a:rPr kumimoji="0" lang="en-US" altLang="zh-CN" sz="2400" b="1" i="0" u="none" strike="noStrike" kern="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cs typeface="+mn-cs"/>
              </a:rPr>
              <a:t>1</a:t>
            </a:r>
            <a:r>
              <a:rPr kumimoji="0" lang="zh-CN" altLang="en-US" sz="2400" b="1" i="0" u="none" strike="noStrike" kern="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cs typeface="+mn-cs"/>
              </a:rPr>
              <a:t>）</a:t>
            </a:r>
            <a:r>
              <a:rPr kumimoji="0" lang="en-US" altLang="zh-CN" sz="2400" b="1" i="0" u="none" strike="noStrike" kern="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cs typeface="+mn-cs"/>
              </a:rPr>
              <a:t>/</a:t>
            </a:r>
            <a:r>
              <a:rPr kumimoji="0" lang="en-US" altLang="zh-CN" sz="2400" b="1" i="0" u="none" strike="noStrike" kern="0" cap="none" spc="0" normalizeH="0" baseline="0" noProof="0" dirty="0" err="1" smtClean="0">
                <a:ln>
                  <a:noFill/>
                </a:ln>
                <a:solidFill>
                  <a:schemeClr val="tx1"/>
                </a:solidFill>
                <a:effectLst/>
                <a:uLnTx/>
                <a:uFillTx/>
                <a:latin typeface="黑体" panose="02010609060101010101" pitchFamily="49" charset="-122"/>
                <a:ea typeface="黑体" panose="02010609060101010101" pitchFamily="49" charset="-122"/>
                <a:cs typeface="+mn-cs"/>
              </a:rPr>
              <a:t>etc</a:t>
            </a:r>
            <a:r>
              <a:rPr kumimoji="0" lang="en-US" altLang="zh-CN" sz="2400" b="1" i="0" u="none" strike="noStrike" kern="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cs typeface="+mn-cs"/>
              </a:rPr>
              <a:t>/</a:t>
            </a:r>
            <a:r>
              <a:rPr kumimoji="0" lang="en-US" altLang="zh-CN" sz="2400" b="1" i="0" u="none" strike="noStrike" kern="0" cap="none" spc="0" normalizeH="0" baseline="0" noProof="0" dirty="0" err="1" smtClean="0">
                <a:ln>
                  <a:noFill/>
                </a:ln>
                <a:solidFill>
                  <a:schemeClr val="tx1"/>
                </a:solidFill>
                <a:effectLst/>
                <a:uLnTx/>
                <a:uFillTx/>
                <a:latin typeface="黑体" panose="02010609060101010101" pitchFamily="49" charset="-122"/>
                <a:ea typeface="黑体" panose="02010609060101010101" pitchFamily="49" charset="-122"/>
                <a:cs typeface="+mn-cs"/>
              </a:rPr>
              <a:t>passwd</a:t>
            </a:r>
            <a:endParaRPr kumimoji="0" lang="en-US" altLang="zh-CN" sz="2400" b="1" i="0" u="none" strike="noStrike" kern="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cs typeface="+mn-cs"/>
            </a:endParaRPr>
          </a:p>
          <a:p>
            <a:pPr marL="342900" marR="0" lvl="0" indent="-342900" algn="l" defTabSz="914400" rtl="0" eaLnBrk="1" fontAlgn="base" latinLnBrk="0" hangingPunct="1">
              <a:lnSpc>
                <a:spcPct val="120000"/>
              </a:lnSpc>
              <a:spcBef>
                <a:spcPct val="20000"/>
              </a:spcBef>
              <a:spcAft>
                <a:spcPct val="0"/>
              </a:spcAft>
              <a:buClr>
                <a:schemeClr val="hlink"/>
              </a:buClr>
              <a:buSzTx/>
              <a:buFont typeface="Wingdings" panose="05000000000000000000" pitchFamily="2" charset="2"/>
              <a:buNone/>
              <a:defRPr/>
            </a:pPr>
            <a:endParaRPr kumimoji="0" lang="en-US" altLang="zh-CN" sz="2400" b="1" i="0" u="none" strike="noStrike" kern="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mn-cs"/>
            </a:endParaRPr>
          </a:p>
        </p:txBody>
      </p:sp>
      <p:sp>
        <p:nvSpPr>
          <p:cNvPr id="25602" name="灯片编号占位符 5"/>
          <p:cNvSpPr>
            <a:spLocks noGrp="1"/>
          </p:cNvSpPr>
          <p:nvPr>
            <p:ph type="sldNum" sz="quarter" idx="4"/>
          </p:nvPr>
        </p:nvSpPr>
        <p:spPr/>
        <p:txBody>
          <a:bodyPr wrap="square" lIns="91440" tIns="45720" rIns="91440" bIns="45720" anchor="t"/>
          <a:p>
            <a:pPr indent="0" algn="r"/>
            <a:fld id="{9A0DB2DC-4C9A-4742-B13C-FB6460FD3503}" type="slidenum">
              <a:rPr lang="zh-CN" altLang="en-US" sz="1400" dirty="0">
                <a:latin typeface="华文细黑" panose="02010600040101010101" pitchFamily="2" charset="-122"/>
                <a:ea typeface="华文细黑" panose="02010600040101010101" pitchFamily="2" charset="-122"/>
              </a:rPr>
            </a:fld>
            <a:endParaRPr lang="zh-CN" altLang="en-US" sz="1400" dirty="0">
              <a:latin typeface="华文细黑" panose="02010600040101010101" pitchFamily="2" charset="-122"/>
              <a:ea typeface="华文细黑" panose="02010600040101010101" pitchFamily="2" charset="-122"/>
            </a:endParaRPr>
          </a:p>
        </p:txBody>
      </p:sp>
      <p:pic>
        <p:nvPicPr>
          <p:cNvPr id="25603" name="Picture 4"/>
          <p:cNvPicPr>
            <a:picLocks noChangeAspect="1"/>
          </p:cNvPicPr>
          <p:nvPr/>
        </p:nvPicPr>
        <p:blipFill>
          <a:blip r:embed="rId1"/>
          <a:stretch>
            <a:fillRect/>
          </a:stretch>
        </p:blipFill>
        <p:spPr>
          <a:xfrm>
            <a:off x="577850" y="2708275"/>
            <a:ext cx="7056438" cy="2298700"/>
          </a:xfrm>
          <a:prstGeom prst="rect">
            <a:avLst/>
          </a:prstGeom>
          <a:noFill/>
          <a:ln w="9525">
            <a:noFill/>
          </a:ln>
        </p:spPr>
      </p:pic>
      <p:pic>
        <p:nvPicPr>
          <p:cNvPr id="25604" name="Picture 6"/>
          <p:cNvPicPr>
            <a:picLocks noChangeAspect="1"/>
          </p:cNvPicPr>
          <p:nvPr/>
        </p:nvPicPr>
        <p:blipFill>
          <a:blip r:embed="rId2"/>
          <a:stretch>
            <a:fillRect/>
          </a:stretch>
        </p:blipFill>
        <p:spPr>
          <a:xfrm>
            <a:off x="596900" y="5157788"/>
            <a:ext cx="7848600" cy="1308100"/>
          </a:xfrm>
          <a:prstGeom prst="rect">
            <a:avLst/>
          </a:prstGeom>
          <a:noFill/>
          <a:ln w="9525">
            <a:noFill/>
          </a:ln>
        </p:spPr>
      </p:pic>
      <p:sp>
        <p:nvSpPr>
          <p:cNvPr id="25605" name="标题 1"/>
          <p:cNvSpPr>
            <a:spLocks noGrp="1"/>
          </p:cNvSpPr>
          <p:nvPr>
            <p:ph type="title"/>
          </p:nvPr>
        </p:nvSpPr>
        <p:spPr/>
        <p:txBody>
          <a:bodyPr wrap="square" lIns="91440" tIns="45720" rIns="91440" bIns="45720" anchor="ctr"/>
          <a:p>
            <a:endParaRPr lang="zh-CN" altLang="en-US" dirty="0">
              <a:latin typeface="黑体" panose="02010609060101010101" pitchFamily="49" charset="-122"/>
              <a:ea typeface="黑体" panose="02010609060101010101" pitchFamily="49" charset="-122"/>
              <a:cs typeface="+mj-c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49" name="Rectangle 3"/>
          <p:cNvSpPr>
            <a:spLocks noGrp="1"/>
          </p:cNvSpPr>
          <p:nvPr>
            <p:ph idx="1"/>
          </p:nvPr>
        </p:nvSpPr>
        <p:spPr>
          <a:xfrm>
            <a:off x="468313" y="908050"/>
            <a:ext cx="7751762" cy="5129213"/>
          </a:xfrm>
        </p:spPr>
        <p:txBody>
          <a:bodyPr wrap="square" lIns="91440" tIns="45720" rIns="91440" bIns="45720" anchor="t"/>
          <a:p>
            <a:pPr eaLnBrk="1" hangingPunct="1">
              <a:buClrTx/>
              <a:buFont typeface="宋体" panose="02010600030101010101" pitchFamily="2" charset="-122"/>
            </a:pPr>
            <a:r>
              <a:rPr lang="zh-CN" altLang="en-US" dirty="0">
                <a:latin typeface="黑体" panose="02010609060101010101" pitchFamily="49" charset="-122"/>
                <a:ea typeface="黑体" panose="02010609060101010101" pitchFamily="49" charset="-122"/>
                <a:cs typeface="+mn-cs"/>
              </a:rPr>
              <a:t>共分为</a:t>
            </a:r>
            <a:r>
              <a:rPr lang="en-US" altLang="zh-CN" dirty="0">
                <a:latin typeface="黑体" panose="02010609060101010101" pitchFamily="49" charset="-122"/>
                <a:ea typeface="黑体" panose="02010609060101010101" pitchFamily="49" charset="-122"/>
                <a:cs typeface="+mn-cs"/>
              </a:rPr>
              <a:t>7</a:t>
            </a:r>
            <a:r>
              <a:rPr lang="zh-CN" altLang="en-US" dirty="0">
                <a:latin typeface="黑体" panose="02010609060101010101" pitchFamily="49" charset="-122"/>
                <a:ea typeface="黑体" panose="02010609060101010101" pitchFamily="49" charset="-122"/>
                <a:cs typeface="+mn-cs"/>
              </a:rPr>
              <a:t>部分：</a:t>
            </a:r>
            <a:endParaRPr lang="zh-CN" altLang="en-US" dirty="0">
              <a:latin typeface="黑体" panose="02010609060101010101" pitchFamily="49" charset="-122"/>
              <a:ea typeface="黑体" panose="02010609060101010101" pitchFamily="49" charset="-122"/>
              <a:cs typeface="+mn-cs"/>
            </a:endParaRPr>
          </a:p>
          <a:p>
            <a:pPr lvl="1" eaLnBrk="1" hangingPunct="1"/>
            <a:r>
              <a:rPr lang="zh-CN" altLang="en-US" dirty="0">
                <a:latin typeface="黑体" panose="02010609060101010101" pitchFamily="49" charset="-122"/>
                <a:ea typeface="黑体" panose="02010609060101010101" pitchFamily="49" charset="-122"/>
              </a:rPr>
              <a:t>账号名称</a:t>
            </a:r>
            <a:endParaRPr lang="zh-CN" altLang="en-US" dirty="0">
              <a:latin typeface="黑体" panose="02010609060101010101" pitchFamily="49" charset="-122"/>
              <a:ea typeface="黑体" panose="02010609060101010101" pitchFamily="49" charset="-122"/>
            </a:endParaRPr>
          </a:p>
          <a:p>
            <a:pPr lvl="1" eaLnBrk="1" hangingPunct="1"/>
            <a:r>
              <a:rPr lang="zh-CN" altLang="en-US" dirty="0">
                <a:latin typeface="黑体" panose="02010609060101010101" pitchFamily="49" charset="-122"/>
                <a:ea typeface="黑体" panose="02010609060101010101" pitchFamily="49" charset="-122"/>
              </a:rPr>
              <a:t>密码 密码移到</a:t>
            </a:r>
            <a:r>
              <a:rPr lang="en-US" altLang="zh-CN" dirty="0">
                <a:latin typeface="黑体" panose="02010609060101010101" pitchFamily="49" charset="-122"/>
                <a:ea typeface="黑体" panose="02010609060101010101" pitchFamily="49" charset="-122"/>
              </a:rPr>
              <a:t>shadow</a:t>
            </a:r>
            <a:r>
              <a:rPr lang="zh-CN" altLang="en-US" dirty="0">
                <a:latin typeface="黑体" panose="02010609060101010101" pitchFamily="49" charset="-122"/>
                <a:ea typeface="黑体" panose="02010609060101010101" pitchFamily="49" charset="-122"/>
              </a:rPr>
              <a:t>这个加密后的文件中了</a:t>
            </a:r>
            <a:endParaRPr lang="zh-CN" altLang="en-US" dirty="0">
              <a:latin typeface="黑体" panose="02010609060101010101" pitchFamily="49" charset="-122"/>
              <a:ea typeface="黑体" panose="02010609060101010101" pitchFamily="49" charset="-122"/>
            </a:endParaRPr>
          </a:p>
          <a:p>
            <a:pPr lvl="1" eaLnBrk="1" hangingPunct="1"/>
            <a:r>
              <a:rPr lang="en-US" altLang="zh-CN" dirty="0">
                <a:latin typeface="黑体" panose="02010609060101010101" pitchFamily="49" charset="-122"/>
                <a:ea typeface="黑体" panose="02010609060101010101" pitchFamily="49" charset="-122"/>
              </a:rPr>
              <a:t>UID </a:t>
            </a:r>
            <a:r>
              <a:rPr lang="zh-CN" altLang="en-US" dirty="0">
                <a:latin typeface="黑体" panose="02010609060101010101" pitchFamily="49" charset="-122"/>
                <a:ea typeface="黑体" panose="02010609060101010101" pitchFamily="49" charset="-122"/>
              </a:rPr>
              <a:t>用户识别码 </a:t>
            </a:r>
            <a:r>
              <a:rPr lang="en-US" altLang="zh-CN" dirty="0">
                <a:latin typeface="黑体" panose="02010609060101010101" pitchFamily="49" charset="-122"/>
                <a:ea typeface="黑体" panose="02010609060101010101" pitchFamily="49" charset="-122"/>
              </a:rPr>
              <a:t>0-65535</a:t>
            </a:r>
            <a:endParaRPr lang="en-US" altLang="zh-CN" dirty="0">
              <a:latin typeface="黑体" panose="02010609060101010101" pitchFamily="49" charset="-122"/>
              <a:ea typeface="黑体" panose="02010609060101010101" pitchFamily="49" charset="-122"/>
            </a:endParaRPr>
          </a:p>
          <a:p>
            <a:pPr lvl="1" eaLnBrk="1" hangingPunct="1"/>
            <a:r>
              <a:rPr lang="en-US" altLang="zh-CN" dirty="0">
                <a:latin typeface="黑体" panose="02010609060101010101" pitchFamily="49" charset="-122"/>
                <a:ea typeface="黑体" panose="02010609060101010101" pitchFamily="49" charset="-122"/>
              </a:rPr>
              <a:t>GID </a:t>
            </a:r>
            <a:r>
              <a:rPr lang="zh-CN" altLang="en-US" dirty="0">
                <a:latin typeface="黑体" panose="02010609060101010101" pitchFamily="49" charset="-122"/>
                <a:ea typeface="黑体" panose="02010609060101010101" pitchFamily="49" charset="-122"/>
              </a:rPr>
              <a:t>表示用户所属的组</a:t>
            </a:r>
            <a:endParaRPr lang="zh-CN" altLang="en-US" dirty="0">
              <a:latin typeface="黑体" panose="02010609060101010101" pitchFamily="49" charset="-122"/>
              <a:ea typeface="黑体" panose="02010609060101010101" pitchFamily="49" charset="-122"/>
            </a:endParaRPr>
          </a:p>
          <a:p>
            <a:pPr lvl="1" eaLnBrk="1" hangingPunct="1"/>
            <a:r>
              <a:rPr lang="zh-CN" altLang="en-US" dirty="0">
                <a:latin typeface="黑体" panose="02010609060101010101" pitchFamily="49" charset="-122"/>
                <a:ea typeface="黑体" panose="02010609060101010101" pitchFamily="49" charset="-122"/>
              </a:rPr>
              <a:t>用户信息说明栏 用途较小，主要解释账号的意义</a:t>
            </a:r>
            <a:endParaRPr lang="zh-CN" altLang="en-US" dirty="0">
              <a:latin typeface="黑体" panose="02010609060101010101" pitchFamily="49" charset="-122"/>
              <a:ea typeface="黑体" panose="02010609060101010101" pitchFamily="49" charset="-122"/>
            </a:endParaRPr>
          </a:p>
          <a:p>
            <a:pPr lvl="1" eaLnBrk="1" hangingPunct="1"/>
            <a:r>
              <a:rPr lang="zh-CN" altLang="en-US" dirty="0">
                <a:latin typeface="黑体" panose="02010609060101010101" pitchFamily="49" charset="-122"/>
                <a:ea typeface="黑体" panose="02010609060101010101" pitchFamily="49" charset="-122"/>
              </a:rPr>
              <a:t>用户主目录（用户主目录的</a:t>
            </a:r>
            <a:r>
              <a:rPr lang="zh-CN" altLang="en-US" dirty="0">
                <a:solidFill>
                  <a:schemeClr val="accent1"/>
                </a:solidFill>
                <a:latin typeface="黑体" panose="02010609060101010101" pitchFamily="49" charset="-122"/>
                <a:ea typeface="黑体" panose="02010609060101010101" pitchFamily="49" charset="-122"/>
              </a:rPr>
              <a:t>绝对路径</a:t>
            </a:r>
            <a:r>
              <a:rPr lang="zh-CN" altLang="en-US" dirty="0">
                <a:latin typeface="黑体" panose="02010609060101010101" pitchFamily="49" charset="-122"/>
                <a:ea typeface="黑体" panose="02010609060101010101" pitchFamily="49" charset="-122"/>
              </a:rPr>
              <a:t>）</a:t>
            </a:r>
            <a:endParaRPr lang="zh-CN" altLang="en-US" dirty="0">
              <a:latin typeface="黑体" panose="02010609060101010101" pitchFamily="49" charset="-122"/>
              <a:ea typeface="黑体" panose="02010609060101010101" pitchFamily="49" charset="-122"/>
            </a:endParaRPr>
          </a:p>
          <a:p>
            <a:pPr lvl="1" eaLnBrk="1" hangingPunct="1"/>
            <a:r>
              <a:rPr lang="en-US" altLang="zh-CN" dirty="0">
                <a:latin typeface="黑体" panose="02010609060101010101" pitchFamily="49" charset="-122"/>
                <a:ea typeface="黑体" panose="02010609060101010101" pitchFamily="49" charset="-122"/>
              </a:rPr>
              <a:t>Login shell</a:t>
            </a:r>
            <a:endParaRPr lang="en-US" altLang="zh-CN" dirty="0">
              <a:latin typeface="黑体" panose="02010609060101010101" pitchFamily="49" charset="-122"/>
              <a:ea typeface="黑体" panose="02010609060101010101" pitchFamily="49" charset="-122"/>
            </a:endParaRPr>
          </a:p>
        </p:txBody>
      </p:sp>
      <p:sp>
        <p:nvSpPr>
          <p:cNvPr id="27650" name="灯片编号占位符 5"/>
          <p:cNvSpPr>
            <a:spLocks noGrp="1"/>
          </p:cNvSpPr>
          <p:nvPr>
            <p:ph type="sldNum" sz="quarter" idx="4"/>
          </p:nvPr>
        </p:nvSpPr>
        <p:spPr/>
        <p:txBody>
          <a:bodyPr wrap="square" lIns="91440" tIns="45720" rIns="91440" bIns="45720" anchor="t"/>
          <a:p>
            <a:pPr indent="0" algn="r"/>
            <a:fld id="{9A0DB2DC-4C9A-4742-B13C-FB6460FD3503}" type="slidenum">
              <a:rPr lang="zh-CN" altLang="en-US" sz="1400" dirty="0">
                <a:latin typeface="华文细黑" panose="02010600040101010101" pitchFamily="2" charset="-122"/>
                <a:ea typeface="华文细黑" panose="02010600040101010101" pitchFamily="2" charset="-122"/>
              </a:rPr>
            </a:fld>
            <a:endParaRPr lang="zh-CN" altLang="en-US" sz="1400" dirty="0">
              <a:latin typeface="华文细黑" panose="02010600040101010101" pitchFamily="2" charset="-122"/>
              <a:ea typeface="华文细黑" panose="02010600040101010101" pitchFamily="2" charset="-122"/>
            </a:endParaRPr>
          </a:p>
        </p:txBody>
      </p:sp>
    </p:spTree>
  </p:cSld>
  <p:clrMapOvr>
    <a:masterClrMapping/>
  </p:clrMapOvr>
</p:sld>
</file>

<file path=ppt/theme/theme1.xml><?xml version="1.0" encoding="utf-8"?>
<a:theme xmlns:a="http://schemas.openxmlformats.org/drawingml/2006/main" name="sample">
  <a:themeElements>
    <a:clrScheme name="sample 2">
      <a:dk1>
        <a:srgbClr val="113F71"/>
      </a:dk1>
      <a:lt1>
        <a:srgbClr val="FFFFFF"/>
      </a:lt1>
      <a:dk2>
        <a:srgbClr val="000000"/>
      </a:dk2>
      <a:lt2>
        <a:srgbClr val="C1D1D3"/>
      </a:lt2>
      <a:accent1>
        <a:srgbClr val="2D7ACF"/>
      </a:accent1>
      <a:accent2>
        <a:srgbClr val="99CC00"/>
      </a:accent2>
      <a:accent3>
        <a:srgbClr val="FFFFFF"/>
      </a:accent3>
      <a:accent4>
        <a:srgbClr val="0D345F"/>
      </a:accent4>
      <a:accent5>
        <a:srgbClr val="ADBEE4"/>
      </a:accent5>
      <a:accent6>
        <a:srgbClr val="8AB900"/>
      </a:accent6>
      <a:hlink>
        <a:srgbClr val="5AABCC"/>
      </a:hlink>
      <a:folHlink>
        <a:srgbClr val="BD9E61"/>
      </a:folHlink>
    </a:clrScheme>
    <a:fontScheme name="sampl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sample 1">
        <a:dk1>
          <a:srgbClr val="1F52C0"/>
        </a:dk1>
        <a:lt1>
          <a:srgbClr val="FFFFFF"/>
        </a:lt1>
        <a:dk2>
          <a:srgbClr val="000000"/>
        </a:dk2>
        <a:lt2>
          <a:srgbClr val="D6E1E2"/>
        </a:lt2>
        <a:accent1>
          <a:srgbClr val="E38B55"/>
        </a:accent1>
        <a:accent2>
          <a:srgbClr val="CB81D5"/>
        </a:accent2>
        <a:accent3>
          <a:srgbClr val="FFFFFF"/>
        </a:accent3>
        <a:accent4>
          <a:srgbClr val="1945A4"/>
        </a:accent4>
        <a:accent5>
          <a:srgbClr val="EFC4B4"/>
        </a:accent5>
        <a:accent6>
          <a:srgbClr val="B874C1"/>
        </a:accent6>
        <a:hlink>
          <a:srgbClr val="705FC3"/>
        </a:hlink>
        <a:folHlink>
          <a:srgbClr val="83A6A7"/>
        </a:folHlink>
      </a:clrScheme>
      <a:clrMap bg1="lt1" tx1="dk1" bg2="lt2" tx2="dk2" accent1="accent1" accent2="accent2" accent3="accent3" accent4="accent4" accent5="accent5" accent6="accent6" hlink="hlink" folHlink="folHlink"/>
    </a:extraClrScheme>
    <a:extraClrScheme>
      <a:clrScheme name="sample 2">
        <a:dk1>
          <a:srgbClr val="113F71"/>
        </a:dk1>
        <a:lt1>
          <a:srgbClr val="FFFFFF"/>
        </a:lt1>
        <a:dk2>
          <a:srgbClr val="000000"/>
        </a:dk2>
        <a:lt2>
          <a:srgbClr val="C1D1D3"/>
        </a:lt2>
        <a:accent1>
          <a:srgbClr val="2D7ACF"/>
        </a:accent1>
        <a:accent2>
          <a:srgbClr val="99CC00"/>
        </a:accent2>
        <a:accent3>
          <a:srgbClr val="FFFFFF"/>
        </a:accent3>
        <a:accent4>
          <a:srgbClr val="0D345F"/>
        </a:accent4>
        <a:accent5>
          <a:srgbClr val="ADBEE4"/>
        </a:accent5>
        <a:accent6>
          <a:srgbClr val="8AB900"/>
        </a:accent6>
        <a:hlink>
          <a:srgbClr val="5AABCC"/>
        </a:hlink>
        <a:folHlink>
          <a:srgbClr val="BD9E61"/>
        </a:folHlink>
      </a:clrScheme>
      <a:clrMap bg1="lt1" tx1="dk1" bg2="lt2" tx2="dk2" accent1="accent1" accent2="accent2" accent3="accent3" accent4="accent4" accent5="accent5" accent6="accent6" hlink="hlink" folHlink="folHlink"/>
    </a:extraClrScheme>
    <a:extraClrScheme>
      <a:clrScheme name="sample 3">
        <a:dk1>
          <a:srgbClr val="1F2163"/>
        </a:dk1>
        <a:lt1>
          <a:srgbClr val="FFFFFF"/>
        </a:lt1>
        <a:dk2>
          <a:srgbClr val="000000"/>
        </a:dk2>
        <a:lt2>
          <a:srgbClr val="CCD8DA"/>
        </a:lt2>
        <a:accent1>
          <a:srgbClr val="4067CA"/>
        </a:accent1>
        <a:accent2>
          <a:srgbClr val="00B4B0"/>
        </a:accent2>
        <a:accent3>
          <a:srgbClr val="FFFFFF"/>
        </a:accent3>
        <a:accent4>
          <a:srgbClr val="191B53"/>
        </a:accent4>
        <a:accent5>
          <a:srgbClr val="AFB8E1"/>
        </a:accent5>
        <a:accent6>
          <a:srgbClr val="00A39F"/>
        </a:accent6>
        <a:hlink>
          <a:srgbClr val="6DB1DF"/>
        </a:hlink>
        <a:folHlink>
          <a:srgbClr val="9292E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12893</Words>
  <Application>WPS 演示</Application>
  <PresentationFormat>全屏显示(4:3)</PresentationFormat>
  <Paragraphs>839</Paragraphs>
  <Slides>59</Slides>
  <Notes>7</Notes>
  <HiddenSlides>0</HiddenSlides>
  <MMClips>0</MMClips>
  <ScaleCrop>false</ScaleCrop>
  <HeadingPairs>
    <vt:vector size="6" baseType="variant">
      <vt:variant>
        <vt:lpstr>已用的字体</vt:lpstr>
      </vt:variant>
      <vt:variant>
        <vt:i4>16</vt:i4>
      </vt:variant>
      <vt:variant>
        <vt:lpstr>主题</vt:lpstr>
      </vt:variant>
      <vt:variant>
        <vt:i4>1</vt:i4>
      </vt:variant>
      <vt:variant>
        <vt:lpstr>幻灯片标题</vt:lpstr>
      </vt:variant>
      <vt:variant>
        <vt:i4>59</vt:i4>
      </vt:variant>
    </vt:vector>
  </HeadingPairs>
  <TitlesOfParts>
    <vt:vector size="76" baseType="lpstr">
      <vt:lpstr>Arial</vt:lpstr>
      <vt:lpstr>宋体</vt:lpstr>
      <vt:lpstr>Wingdings</vt:lpstr>
      <vt:lpstr>楷体_GB2312</vt:lpstr>
      <vt:lpstr>Verdana</vt:lpstr>
      <vt:lpstr>黑体</vt:lpstr>
      <vt:lpstr>Calibri</vt:lpstr>
      <vt:lpstr>华文新魏</vt:lpstr>
      <vt:lpstr>隶书</vt:lpstr>
      <vt:lpstr>Century Schoolbook</vt:lpstr>
      <vt:lpstr>华文细黑</vt:lpstr>
      <vt:lpstr>Tiger</vt:lpstr>
      <vt:lpstr>微软雅黑</vt:lpstr>
      <vt:lpstr>Times New Roman</vt:lpstr>
      <vt:lpstr>Times New Roman</vt:lpstr>
      <vt:lpstr>Wingdings 2</vt:lpstr>
      <vt:lpstr>sample</vt:lpstr>
      <vt:lpstr>Linux用户与组管理</vt:lpstr>
      <vt:lpstr>1  用户介绍</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4）  /etc/gshadow配置文件</vt:lpstr>
      <vt:lpstr>PowerPoint 演示文稿</vt:lpstr>
      <vt:lpstr>3. 使用命令管理用户</vt:lpstr>
      <vt:lpstr>1）添加用户命令useradd</vt:lpstr>
      <vt:lpstr>PowerPoint 演示文稿</vt:lpstr>
      <vt:lpstr>PowerPoint 演示文稿</vt:lpstr>
      <vt:lpstr>PowerPoint 演示文稿</vt:lpstr>
      <vt:lpstr>2)删除用户命令userdel</vt:lpstr>
      <vt:lpstr>PowerPoint 演示文稿</vt:lpstr>
      <vt:lpstr>3)修改用户信息命令usermod</vt:lpstr>
      <vt:lpstr>PowerPoint 演示文稿</vt:lpstr>
      <vt:lpstr>PowerPoint 演示文稿</vt:lpstr>
      <vt:lpstr>PowerPoint 演示文稿</vt:lpstr>
      <vt:lpstr>PowerPoint 演示文稿</vt:lpstr>
      <vt:lpstr>PowerPoint 演示文稿</vt:lpstr>
      <vt:lpstr>4) 设置密码命令passwd</vt:lpstr>
      <vt:lpstr>PowerPoint 演示文稿</vt:lpstr>
      <vt:lpstr>5) 用户切换命令su</vt:lpstr>
      <vt:lpstr>PowerPoint 演示文稿</vt:lpstr>
      <vt:lpstr>PowerPoint 演示文稿</vt:lpstr>
      <vt:lpstr>6） sudo命令</vt:lpstr>
      <vt:lpstr>PowerPoint 演示文稿</vt:lpstr>
      <vt:lpstr>PowerPoint 演示文稿</vt:lpstr>
      <vt:lpstr>PowerPoint 演示文稿</vt:lpstr>
      <vt:lpstr>8） 删除用户组命令groupdel</vt:lpstr>
      <vt:lpstr>9）更改用户组属性命令groupmod</vt:lpstr>
      <vt:lpstr>PowerPoint 演示文稿</vt:lpstr>
      <vt:lpstr>PowerPoint 演示文稿</vt:lpstr>
      <vt:lpstr>PowerPoint 演示文稿</vt:lpstr>
      <vt:lpstr>11) 显示用户组命令groups</vt:lpstr>
      <vt:lpstr>练习：</vt:lpstr>
      <vt:lpstr>PowerPoint 演示文稿</vt:lpstr>
      <vt:lpstr>5. 修改配置文件来管理用户和组(了解）</vt:lpstr>
      <vt:lpstr>PowerPoint 演示文稿</vt:lpstr>
      <vt:lpstr>PowerPoint 演示文稿</vt:lpstr>
      <vt:lpstr>PowerPoint 演示文稿</vt:lpstr>
      <vt:lpstr>图形界面管理用户和用户组（自学）</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微软中国</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用户和组管理</dc:title>
  <dc:creator>yuqun</dc:creator>
  <cp:lastModifiedBy>Administrator</cp:lastModifiedBy>
  <cp:revision>94</cp:revision>
  <dcterms:created xsi:type="dcterms:W3CDTF">2011-06-03T08:23:00Z</dcterms:created>
  <dcterms:modified xsi:type="dcterms:W3CDTF">2017-05-02T13:15:09Z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2052-10.1.0.6393</vt:lpwstr>
  </property>
</Properties>
</file>