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黑盒子测试作业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69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507288" cy="579350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   </a:t>
            </a:r>
            <a:r>
              <a:rPr lang="zh-CN" altLang="en-US" sz="3000" b="1" dirty="0" smtClean="0"/>
              <a:t>要求</a:t>
            </a:r>
            <a:r>
              <a:rPr lang="zh-CN" altLang="en-US" sz="3000" b="1" dirty="0"/>
              <a:t>：首先按题目要求，编写程序，然后按黑盒子方法设计测试用例测试</a:t>
            </a:r>
            <a:r>
              <a:rPr lang="zh-CN" altLang="en-US" sz="3000" b="1" dirty="0" smtClean="0"/>
              <a:t>程序。</a:t>
            </a:r>
            <a:endParaRPr lang="en-US" altLang="zh-CN" sz="3000" b="1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b="1" dirty="0" smtClean="0"/>
              <a:t>  题目：</a:t>
            </a:r>
            <a:endParaRPr lang="en-US" altLang="zh-CN" sz="3000" b="1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b="1" dirty="0" smtClean="0"/>
              <a:t>1</a:t>
            </a:r>
            <a:r>
              <a:rPr lang="zh-CN" altLang="en-US" sz="3000" b="1" dirty="0"/>
              <a:t>、由键盘任意输入数据整数（当输入</a:t>
            </a:r>
            <a:r>
              <a:rPr lang="en-US" altLang="zh-CN" sz="3000" b="1" dirty="0"/>
              <a:t>0</a:t>
            </a:r>
            <a:r>
              <a:rPr lang="zh-CN" altLang="en-US" sz="3000" b="1" dirty="0"/>
              <a:t>时，结束），求其中正数的平均值和负数的平均值</a:t>
            </a:r>
            <a:r>
              <a:rPr lang="zh-CN" altLang="en-US" sz="3000" b="1" dirty="0" smtClean="0"/>
              <a:t>。</a:t>
            </a:r>
            <a:endParaRPr lang="en-US" altLang="zh-CN" sz="3000" b="1" dirty="0" smtClean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3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b="1" dirty="0" smtClean="0"/>
              <a:t>2</a:t>
            </a:r>
            <a:r>
              <a:rPr lang="zh-CN" altLang="en-US" sz="3000" b="1" dirty="0" smtClean="0"/>
              <a:t>、设计</a:t>
            </a:r>
            <a:r>
              <a:rPr lang="zh-CN" altLang="en-US" sz="3000" b="1" dirty="0"/>
              <a:t>了一个计算工具，计算两个</a:t>
            </a:r>
            <a:r>
              <a:rPr lang="en-US" altLang="zh-CN" sz="3000" b="1" dirty="0"/>
              <a:t>1-100</a:t>
            </a:r>
            <a:r>
              <a:rPr lang="zh-CN" altLang="en-US" sz="3000" b="1" dirty="0"/>
              <a:t>之间整数的乘积</a:t>
            </a:r>
            <a:r>
              <a:rPr lang="zh-CN" altLang="en-US" sz="3000" b="1" dirty="0" smtClean="0"/>
              <a:t>。</a:t>
            </a:r>
            <a:endParaRPr lang="zh-CN" altLang="en-US" sz="3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b="1" dirty="0"/>
              <a:t>（</a:t>
            </a:r>
            <a:r>
              <a:rPr lang="en-US" altLang="zh-CN" sz="3000" b="1" dirty="0"/>
              <a:t>1</a:t>
            </a:r>
            <a:r>
              <a:rPr lang="zh-CN" altLang="en-US" sz="3000" b="1" dirty="0"/>
              <a:t>）首先利用</a:t>
            </a:r>
            <a:r>
              <a:rPr lang="en-US" altLang="zh-CN" sz="3000" b="1" dirty="0"/>
              <a:t>C++</a:t>
            </a:r>
            <a:r>
              <a:rPr lang="zh-CN" altLang="en-US" sz="3000" b="1" dirty="0"/>
              <a:t>或者</a:t>
            </a:r>
            <a:r>
              <a:rPr lang="en-US" altLang="zh-CN" sz="3000" b="1" dirty="0"/>
              <a:t>Java</a:t>
            </a:r>
            <a:r>
              <a:rPr lang="zh-CN" altLang="en-US" sz="3000" b="1" dirty="0"/>
              <a:t>语言设计该程序</a:t>
            </a:r>
            <a:r>
              <a:rPr lang="zh-CN" altLang="en-US" sz="3000" b="1" dirty="0" smtClean="0"/>
              <a:t>。</a:t>
            </a:r>
            <a:endParaRPr lang="zh-CN" altLang="en-US" sz="3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b="1" dirty="0"/>
              <a:t>（</a:t>
            </a:r>
            <a:r>
              <a:rPr lang="en-US" altLang="zh-CN" sz="3000" b="1" dirty="0"/>
              <a:t>2</a:t>
            </a:r>
            <a:r>
              <a:rPr lang="zh-CN" altLang="en-US" sz="3000" b="1" dirty="0"/>
              <a:t>）根据程序的功能要求，列出等价类表（包括有效等价类和无效等价类）</a:t>
            </a:r>
            <a:r>
              <a:rPr lang="zh-CN" altLang="en-US" sz="3000" b="1" dirty="0" smtClean="0"/>
              <a:t>。</a:t>
            </a:r>
            <a:endParaRPr lang="zh-CN" altLang="en-US" sz="3000" b="1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b="1" dirty="0"/>
              <a:t>（</a:t>
            </a:r>
            <a:r>
              <a:rPr lang="en-US" altLang="zh-CN" sz="3000" b="1" dirty="0"/>
              <a:t>3</a:t>
            </a:r>
            <a:r>
              <a:rPr lang="zh-CN" altLang="en-US" sz="3000" b="1" dirty="0"/>
              <a:t>）根据（</a:t>
            </a:r>
            <a:r>
              <a:rPr lang="en-US" altLang="zh-CN" sz="3000" b="1" dirty="0"/>
              <a:t>2</a:t>
            </a:r>
            <a:r>
              <a:rPr lang="zh-CN" altLang="en-US" sz="3000" b="1" dirty="0"/>
              <a:t>）中的等价类表，设计能覆盖所有等价类的测试用例的输入数据和预期输出</a:t>
            </a:r>
            <a:r>
              <a:rPr lang="zh-CN" altLang="en-US" sz="3000" b="1" dirty="0" smtClean="0"/>
              <a:t>。并测试程序。</a:t>
            </a:r>
            <a:endParaRPr lang="zh-CN" altLang="en-US" sz="3000" b="1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93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476672"/>
            <a:ext cx="8507288" cy="564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  输入三个整数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分别作为三角形的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条边长，通过程序判断由这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条边构成的三角形类型是：等边三角形、等腰三角形、一般三角形或非三角形</a:t>
            </a:r>
            <a:r>
              <a:rPr lang="zh-CN" altLang="en-US" sz="2800" b="1" dirty="0" smtClean="0"/>
              <a:t>。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、求解一元二次方程根的程序，并测试</a:t>
            </a:r>
            <a:r>
              <a:rPr lang="zh-CN" altLang="en-US" sz="2800" b="1" dirty="0" smtClean="0"/>
              <a:t>。</a:t>
            </a:r>
            <a:endParaRPr lang="en-US" altLang="zh-CN" sz="2800" b="1" dirty="0"/>
          </a:p>
          <a:p>
            <a:pPr marL="0" indent="0">
              <a:buNone/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、设计求明天日期的程序，并测试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en-US" altLang="zh-CN" sz="2800" b="1" dirty="0" smtClean="0"/>
              <a:t>6</a:t>
            </a:r>
            <a:r>
              <a:rPr lang="zh-CN" altLang="en-US" sz="2800" b="1" dirty="0"/>
              <a:t>、 </a:t>
            </a:r>
            <a:r>
              <a:rPr lang="zh-CN" altLang="en-US" sz="2800" b="1" dirty="0" smtClean="0"/>
              <a:t>设计程序模拟自动售货机，并测试。</a:t>
            </a:r>
            <a:endParaRPr lang="en-US" altLang="zh-CN" sz="2800" b="1" dirty="0" smtClean="0"/>
          </a:p>
          <a:p>
            <a:pPr marL="0" indent="0">
              <a:buNone/>
            </a:pPr>
            <a:r>
              <a:rPr lang="zh-CN" altLang="en-US" sz="2800" b="1" smtClean="0"/>
              <a:t>     若</a:t>
            </a:r>
            <a:r>
              <a:rPr lang="zh-CN" altLang="en-US" sz="2800" b="1" dirty="0"/>
              <a:t>投入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角钱或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元钱的硬币，按下“橙汁”或“啤酒”的按钮，则相应的饮料就送出来。若售货机没有零钱找，则显示“零钱找完”的红灯，这时在投入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元硬币并按下按钮后，饮料不送出来而且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元硬币也退出来；若有零钱找，则显示“零钱找完”的红灯提示，在送出饮料的同时退还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角硬币。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5559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294</Words>
  <Application>Microsoft Office PowerPoint</Application>
  <PresentationFormat>全屏显示(4:3)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黑盒子测试作业</vt:lpstr>
      <vt:lpstr>。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黑盒子测试作业</dc:title>
  <dc:creator>lenovo</dc:creator>
  <cp:lastModifiedBy>lenovo</cp:lastModifiedBy>
  <cp:revision>3</cp:revision>
  <dcterms:created xsi:type="dcterms:W3CDTF">2017-11-09T15:02:24Z</dcterms:created>
  <dcterms:modified xsi:type="dcterms:W3CDTF">2017-11-09T15:17:45Z</dcterms:modified>
</cp:coreProperties>
</file>