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60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81" d="100"/>
          <a:sy n="81" d="100"/>
        </p:scale>
        <p:origin x="-11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E5B34-27DD-4099-A70F-F8E3F12875A5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E98AF-78F2-4581-9B06-862D98EB7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7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E98AF-78F2-4581-9B06-862D98EB7A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7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63136-A8D9-4E3B-8818-24E6CD9D98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34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16EFA-457A-4161-8E20-58D9AF3F42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50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17937-45C7-4767-BADF-4F66E9953F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72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3F4CF8-19E9-40A2-8E95-009A363BC8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77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4D83E-2A00-4856-B59F-79AF9B4A9C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40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4F731-3ACA-4C63-8CE9-DE21BADE0E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23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4222F-F6B9-400F-BE5E-79DCBD977A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27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34969-8974-4FB4-B0ED-C52D1454F1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05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30F02-0545-4567-8D48-D783ED5459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0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094E8-92D3-46CF-98FA-083C7A6C08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91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93A6F-82A6-4FC4-9745-BD3B735C2E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02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84898-346A-4BC6-A9BA-66EF7F1C41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28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5F38E436-FC3B-4CC0-A414-3C760927559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6602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76672"/>
            <a:ext cx="8291264" cy="5649491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/>
              </a:rPr>
              <a:t>程序设计题目</a:t>
            </a:r>
            <a:endParaRPr lang="en-US" altLang="zh-CN" sz="2800" dirty="0" smtClean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buNone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、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分别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/>
              </a:rPr>
              <a:t>采用结构化和面向对象</a:t>
            </a:r>
            <a:r>
              <a:rPr lang="zh-CN" altLang="en-US" sz="2800" b="1" dirty="0">
                <a:solidFill>
                  <a:srgbClr val="0000FF"/>
                </a:solidFill>
                <a:latin typeface="Times New Roman"/>
              </a:rPr>
              <a:t>的方法的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/>
              </a:rPr>
              <a:t>设计下面的程序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lvl="0" indent="0">
              <a:buNone/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 New Roman"/>
              </a:rPr>
              <a:t>）设计程序实现：任意给定一组数，计算其中正数、负数的平均值。</a:t>
            </a:r>
            <a:endParaRPr lang="en-US" altLang="zh-CN" sz="280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Times New Roman"/>
              </a:rPr>
              <a:t>）设计程序实现：已知三角形的边长，计算三角形的面积。</a:t>
            </a:r>
            <a:endParaRPr lang="en-US" altLang="zh-CN" sz="280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/>
              </a:rPr>
              <a:t>思考与问题：</a:t>
            </a:r>
            <a:endParaRPr lang="en-US" altLang="zh-CN" sz="2800" b="1" dirty="0">
              <a:solidFill>
                <a:srgbClr val="FF0000"/>
              </a:solidFill>
              <a:latin typeface="Times New Roman"/>
            </a:endParaRPr>
          </a:p>
          <a:p>
            <a:pPr marL="0" lvl="0" indent="0">
              <a:buNone/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/>
              </a:rPr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54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4"/>
          <p:cNvGrpSpPr>
            <a:grpSpLocks/>
          </p:cNvGrpSpPr>
          <p:nvPr/>
        </p:nvGrpSpPr>
        <p:grpSpPr bwMode="auto">
          <a:xfrm>
            <a:off x="1116013" y="3819525"/>
            <a:ext cx="2859087" cy="2679700"/>
            <a:chOff x="5760" y="4354"/>
            <a:chExt cx="2880" cy="2496"/>
          </a:xfrm>
        </p:grpSpPr>
        <p:sp>
          <p:nvSpPr>
            <p:cNvPr id="39938" name="Text Box 5"/>
            <p:cNvSpPr txBox="1">
              <a:spLocks noChangeArrowheads="1"/>
            </p:cNvSpPr>
            <p:nvPr/>
          </p:nvSpPr>
          <p:spPr bwMode="auto">
            <a:xfrm>
              <a:off x="6660" y="4354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latin typeface="Times New Roman" pitchFamily="18" charset="0"/>
                </a:rPr>
                <a:t>Shape</a:t>
              </a:r>
              <a:endParaRPr lang="en-US" altLang="zh-CN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9939" name="Text Box 6"/>
            <p:cNvSpPr txBox="1">
              <a:spLocks noChangeArrowheads="1"/>
            </p:cNvSpPr>
            <p:nvPr/>
          </p:nvSpPr>
          <p:spPr bwMode="auto">
            <a:xfrm>
              <a:off x="5760" y="5290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latin typeface="Times New Roman" pitchFamily="18" charset="0"/>
                </a:rPr>
                <a:t>Rectangle</a:t>
              </a:r>
              <a:endParaRPr lang="en-US" altLang="zh-CN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9940" name="Text Box 7"/>
            <p:cNvSpPr txBox="1">
              <a:spLocks noChangeArrowheads="1"/>
            </p:cNvSpPr>
            <p:nvPr/>
          </p:nvSpPr>
          <p:spPr bwMode="auto">
            <a:xfrm>
              <a:off x="7560" y="5290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latin typeface="Times New Roman" pitchFamily="18" charset="0"/>
                </a:rPr>
                <a:t>Circle</a:t>
              </a:r>
              <a:endParaRPr lang="en-US" altLang="zh-CN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9941" name="Text Box 8"/>
            <p:cNvSpPr txBox="1">
              <a:spLocks noChangeArrowheads="1"/>
            </p:cNvSpPr>
            <p:nvPr/>
          </p:nvSpPr>
          <p:spPr bwMode="auto">
            <a:xfrm>
              <a:off x="5760" y="6382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latin typeface="Times New Roman" pitchFamily="18" charset="0"/>
                </a:rPr>
                <a:t>Cube</a:t>
              </a:r>
              <a:endParaRPr lang="en-US" altLang="zh-CN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9942" name="Text Box 9"/>
            <p:cNvSpPr txBox="1">
              <a:spLocks noChangeArrowheads="1"/>
            </p:cNvSpPr>
            <p:nvPr/>
          </p:nvSpPr>
          <p:spPr bwMode="auto">
            <a:xfrm>
              <a:off x="7560" y="6382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latin typeface="Times New Roman" pitchFamily="18" charset="0"/>
                </a:rPr>
                <a:t>Clinder</a:t>
              </a:r>
              <a:endParaRPr lang="en-US" altLang="zh-CN" sz="2000" smtClean="0">
                <a:solidFill>
                  <a:srgbClr val="000000"/>
                </a:solidFill>
              </a:endParaRPr>
            </a:p>
          </p:txBody>
        </p:sp>
        <p:sp>
          <p:nvSpPr>
            <p:cNvPr id="39943" name="Line 10"/>
            <p:cNvSpPr>
              <a:spLocks noChangeShapeType="1"/>
            </p:cNvSpPr>
            <p:nvPr/>
          </p:nvSpPr>
          <p:spPr bwMode="auto">
            <a:xfrm flipH="1">
              <a:off x="6660" y="4822"/>
              <a:ext cx="36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9944" name="Line 11"/>
            <p:cNvSpPr>
              <a:spLocks noChangeShapeType="1"/>
            </p:cNvSpPr>
            <p:nvPr/>
          </p:nvSpPr>
          <p:spPr bwMode="auto">
            <a:xfrm flipH="1" flipV="1">
              <a:off x="7380" y="4822"/>
              <a:ext cx="36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9945" name="Line 12"/>
            <p:cNvSpPr>
              <a:spLocks noChangeShapeType="1"/>
            </p:cNvSpPr>
            <p:nvPr/>
          </p:nvSpPr>
          <p:spPr bwMode="auto">
            <a:xfrm flipV="1">
              <a:off x="6480" y="5758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9946" name="Line 13"/>
            <p:cNvSpPr>
              <a:spLocks noChangeShapeType="1"/>
            </p:cNvSpPr>
            <p:nvPr/>
          </p:nvSpPr>
          <p:spPr bwMode="auto">
            <a:xfrm flipV="1">
              <a:off x="8100" y="5758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3994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54438"/>
            <a:ext cx="4378325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8" name="Text Box 17"/>
          <p:cNvSpPr txBox="1">
            <a:spLocks noChangeArrowheads="1"/>
          </p:cNvSpPr>
          <p:nvPr/>
        </p:nvSpPr>
        <p:spPr bwMode="auto">
          <a:xfrm>
            <a:off x="250825" y="188913"/>
            <a:ext cx="8893175" cy="274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800" b="1" dirty="0" smtClean="0">
                <a:solidFill>
                  <a:srgbClr val="FF0066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、采用面向对象的方法设计该程序</a:t>
            </a:r>
            <a:endParaRPr lang="en-US" altLang="zh-CN" sz="2800" b="1" dirty="0" smtClean="0">
              <a:solidFill>
                <a:srgbClr val="FF0066"/>
              </a:solidFill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200" b="1" dirty="0" smtClean="0">
                <a:solidFill>
                  <a:srgbClr val="FF0066"/>
                </a:solidFill>
              </a:rPr>
              <a:t>      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设有</a:t>
            </a:r>
            <a:r>
              <a:rPr lang="en-US" altLang="zh-CN" sz="2200" b="1" dirty="0" err="1" smtClean="0">
                <a:solidFill>
                  <a:srgbClr val="000000"/>
                </a:solidFill>
              </a:rPr>
              <a:t>Shape,Rectangle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, </a:t>
            </a:r>
            <a:r>
              <a:rPr lang="en-US" altLang="zh-CN" sz="2200" b="1" dirty="0" err="1" smtClean="0">
                <a:solidFill>
                  <a:srgbClr val="000000"/>
                </a:solidFill>
              </a:rPr>
              <a:t>Cube,Circle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, </a:t>
            </a:r>
            <a:r>
              <a:rPr lang="en-US" altLang="zh-CN" sz="2200" b="1" dirty="0" err="1" smtClean="0">
                <a:solidFill>
                  <a:srgbClr val="000000"/>
                </a:solidFill>
              </a:rPr>
              <a:t>Clinder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,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它们之间的关系如下图所示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.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200" b="1" dirty="0" smtClean="0">
                <a:solidFill>
                  <a:srgbClr val="000000"/>
                </a:solidFill>
              </a:rPr>
              <a:t>    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要求：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1 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首先定义有关的类、接口、抽象类。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 </a:t>
            </a:r>
            <a:br>
              <a:rPr lang="en-US" altLang="zh-CN" sz="2200" b="1" dirty="0" smtClean="0">
                <a:solidFill>
                  <a:srgbClr val="000000"/>
                </a:solidFill>
              </a:rPr>
            </a:br>
            <a:r>
              <a:rPr lang="en-US" altLang="zh-CN" sz="2200" b="1" dirty="0" smtClean="0">
                <a:solidFill>
                  <a:srgbClr val="000000"/>
                </a:solidFill>
              </a:rPr>
              <a:t>               2. 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设计一个主方法，其功能是求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n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个图形（是表中图形个数的任意组合）的面积之和，运行界面如图。</a:t>
            </a:r>
          </a:p>
        </p:txBody>
      </p:sp>
    </p:spTree>
    <p:extLst>
      <p:ext uri="{BB962C8B-B14F-4D97-AF65-F5344CB8AC3E}">
        <p14:creationId xmlns:p14="http://schemas.microsoft.com/office/powerpoint/2010/main" val="8948758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</Words>
  <Application>Microsoft Office PowerPoint</Application>
  <PresentationFormat>全屏显示(4:3)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3_默认设计模板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lenovo</dc:creator>
  <cp:lastModifiedBy>Administrator</cp:lastModifiedBy>
  <cp:revision>2</cp:revision>
  <dcterms:created xsi:type="dcterms:W3CDTF">2016-08-31T14:01:15Z</dcterms:created>
  <dcterms:modified xsi:type="dcterms:W3CDTF">2017-09-28T03:28:33Z</dcterms:modified>
</cp:coreProperties>
</file>