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81" d="100"/>
          <a:sy n="81" d="100"/>
        </p:scale>
        <p:origin x="-12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63136-A8D9-4E3B-8818-24E6CD9D98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16EFA-457A-4161-8E20-58D9AF3F42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5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17937-45C7-4767-BADF-4F66E9953F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72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F4CF8-19E9-40A2-8E95-009A363BC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77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4D83E-2A00-4856-B59F-79AF9B4A9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0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4F731-3ACA-4C63-8CE9-DE21BADE0E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23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E4222F-F6B9-400F-BE5E-79DCBD977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7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34969-8974-4FB4-B0ED-C52D1454F1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0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30F02-0545-4567-8D48-D783ED545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094E8-92D3-46CF-98FA-083C7A6C0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9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93A6F-82A6-4FC4-9745-BD3B735C2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02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84898-346A-4BC6-A9BA-66EF7F1C4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28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5F38E436-FC3B-4CC0-A414-3C760927559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6602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68" y="836712"/>
            <a:ext cx="8856663" cy="5904656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 smtClean="0"/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仔细理解，今天所介绍的内容，理解</a:t>
            </a:r>
            <a:r>
              <a:rPr lang="zh-CN" altLang="en-US" b="1" dirty="0" smtClean="0">
                <a:solidFill>
                  <a:srgbClr val="0000FF"/>
                </a:solidFill>
              </a:rPr>
              <a:t>程序与程序设计。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对于程序设计，按“分析”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--》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“设计”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--》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“实现”的设计思想给出。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en-US" sz="2800" b="1" dirty="0" smtClean="0"/>
              <a:t>题目：</a:t>
            </a:r>
            <a:endParaRPr lang="en-US" altLang="zh-CN" sz="2800" b="1" dirty="0" smtClean="0"/>
          </a:p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、设计素数判定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并输出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10001</a:t>
            </a:r>
            <a:r>
              <a:rPr lang="zh-CN" altLang="en-US" sz="2800" b="1" smtClean="0">
                <a:solidFill>
                  <a:srgbClr val="0000FF"/>
                </a:solidFill>
              </a:rPr>
              <a:t>以内的所有素数 </a:t>
            </a:r>
            <a:r>
              <a:rPr lang="zh-CN" altLang="en-US" sz="2800" b="1" smtClean="0">
                <a:solidFill>
                  <a:srgbClr val="0000FF"/>
                </a:solidFill>
              </a:rPr>
              <a:t>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、设计计算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s=1+2+3+…+n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和值的程序。要求，至少给出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5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种计算方法。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、设计具有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个实数的数组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，所有元素的和值。要求，采用递归程序。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lvl="0" indent="0"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</a:rPr>
              <a:t>设计具有</a:t>
            </a:r>
            <a:r>
              <a:rPr lang="en-US" altLang="zh-CN" sz="2800" b="1" dirty="0">
                <a:solidFill>
                  <a:srgbClr val="0000FF"/>
                </a:solidFill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</a:rPr>
              <a:t>个实数的数组</a:t>
            </a:r>
            <a:r>
              <a:rPr lang="en-US" altLang="zh-CN" sz="2800" b="1" dirty="0">
                <a:solidFill>
                  <a:srgbClr val="0000FF"/>
                </a:solidFill>
              </a:rPr>
              <a:t>A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，求其中最大值的程序。</a:t>
            </a:r>
            <a:r>
              <a:rPr lang="zh-CN" altLang="en-US" sz="2800" b="1" dirty="0">
                <a:solidFill>
                  <a:srgbClr val="0000FF"/>
                </a:solidFill>
              </a:rPr>
              <a:t>要求，采用递归程序。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</a:rPr>
              <a:t>   </a:t>
            </a:r>
            <a:endParaRPr lang="zh-CN" altLang="en-US" dirty="0"/>
          </a:p>
        </p:txBody>
      </p:sp>
      <p:sp>
        <p:nvSpPr>
          <p:cNvPr id="65539" name="Line 19"/>
          <p:cNvSpPr>
            <a:spLocks noChangeShapeType="1"/>
          </p:cNvSpPr>
          <p:nvPr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20698"/>
      </p:ext>
    </p:extLst>
  </p:cSld>
  <p:clrMapOvr>
    <a:masterClrMapping/>
  </p:clrMapOvr>
</p:sld>
</file>

<file path=ppt/theme/theme1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117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3_默认设计模板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lenovo</dc:creator>
  <cp:lastModifiedBy>Administrator</cp:lastModifiedBy>
  <cp:revision>4</cp:revision>
  <dcterms:created xsi:type="dcterms:W3CDTF">2016-08-31T14:01:15Z</dcterms:created>
  <dcterms:modified xsi:type="dcterms:W3CDTF">2017-09-28T03:30:26Z</dcterms:modified>
</cp:coreProperties>
</file>