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C4348-293E-4D8B-9C38-A69BF8A550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8B802-D14A-44BC-86AC-3FA011B48F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B6FD0-7CB2-4348-A4AC-0B91142E494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39698-A298-47CE-B8FC-158D05F2A9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A293C-6725-425C-A5AF-E642FC7B150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220D8-03D4-4306-ADB5-5EC4D7E5EC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7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33CD4-2EC0-4B48-A1B0-9651BE48D7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2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A75DC-9E54-46D8-B8E6-D9E00074FC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2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4CAC-1EDA-4DD3-8BCD-EEE819893B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6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5868D-96D9-4EF3-B72F-24D809D461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40BCA-DA94-489F-AB11-83496542B0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AD5A76-7CF5-41DC-BDE6-C931A35B688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9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41376"/>
            <a:ext cx="8458200" cy="5616624"/>
          </a:xfrm>
        </p:spPr>
        <p:txBody>
          <a:bodyPr/>
          <a:lstStyle/>
          <a:p>
            <a:pPr marL="0" lvl="2" indent="0">
              <a:lnSpc>
                <a:spcPct val="90000"/>
              </a:lnSpc>
              <a:buNone/>
            </a:pPr>
            <a:r>
              <a:rPr lang="zh-CN" altLang="en-US" sz="3200" b="1" dirty="0" smtClean="0">
                <a:solidFill>
                  <a:srgbClr val="0000FF"/>
                </a:solidFill>
              </a:rPr>
              <a:t>利用在线</a:t>
            </a:r>
            <a:r>
              <a:rPr lang="zh-CN" altLang="en-US" sz="3200" b="1" dirty="0">
                <a:solidFill>
                  <a:srgbClr val="0000FF"/>
                </a:solidFill>
              </a:rPr>
              <a:t>软件工具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hlinkClick r:id="rId2"/>
              </a:rPr>
              <a:t>http</a:t>
            </a:r>
            <a:r>
              <a:rPr lang="en-US" altLang="zh-CN" b="1" dirty="0">
                <a:solidFill>
                  <a:srgbClr val="0000FF"/>
                </a:solidFill>
                <a:hlinkClick r:id="rId2"/>
              </a:rPr>
              <a:t>://www.processon.com</a:t>
            </a: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      根据你对我们农业大学“图书馆”管理系统的理解，完成如下工作：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要求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endParaRPr lang="en-US" altLang="zh-CN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ym typeface="Wingdings" pitchFamily="2" charset="2"/>
              </a:rPr>
              <a:t> （</a:t>
            </a:r>
            <a:r>
              <a:rPr lang="en-US" altLang="zh-CN" sz="2800" dirty="0" smtClean="0">
                <a:sym typeface="Wingdings" pitchFamily="2" charset="2"/>
              </a:rPr>
              <a:t>1</a:t>
            </a:r>
            <a:r>
              <a:rPr lang="zh-CN" altLang="en-US" sz="2800" dirty="0" smtClean="0">
                <a:sym typeface="Wingdings" pitchFamily="2" charset="2"/>
              </a:rPr>
              <a:t>）</a:t>
            </a:r>
            <a:r>
              <a:rPr lang="zh-CN" altLang="en-US" sz="2800" dirty="0" smtClean="0"/>
              <a:t>利用该工具绘制一个数据流图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系统分析</a:t>
            </a:r>
            <a:r>
              <a:rPr lang="zh-CN" altLang="en-US" sz="2800" dirty="0" smtClean="0"/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）绘制一个实体关系图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数据库分析与设计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）绘制出软件模块结构层次图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系统概要设计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）给出图书借书、还书两个模块的流程图、</a:t>
            </a:r>
            <a:r>
              <a:rPr lang="en-US" altLang="zh-CN" sz="2800" dirty="0" smtClean="0"/>
              <a:t>N-S</a:t>
            </a:r>
            <a:r>
              <a:rPr lang="zh-CN" altLang="en-US" sz="2800" dirty="0"/>
              <a:t>盒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详细设计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注意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：首先给出“图书馆”系统的简单描述。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注意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：对绘制的图形，给出简单的说明。</a:t>
            </a:r>
            <a:r>
              <a:rPr lang="en-US" altLang="zh-CN" sz="2800" dirty="0" smtClean="0"/>
              <a:t>    </a:t>
            </a:r>
            <a:endParaRPr lang="zh-CN" altLang="en-US" sz="2800" dirty="0" smtClean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个实验</a:t>
            </a:r>
            <a:r>
              <a:rPr lang="en-US" altLang="zh-CN" dirty="0"/>
              <a:t>——</a:t>
            </a:r>
            <a:r>
              <a:rPr lang="zh-CN" altLang="en-US" sz="3200" dirty="0" smtClean="0">
                <a:solidFill>
                  <a:srgbClr val="000000"/>
                </a:solidFill>
                <a:latin typeface="Arial"/>
                <a:ea typeface="宋体"/>
              </a:rPr>
              <a:t>结构化分析</a:t>
            </a:r>
            <a:r>
              <a:rPr lang="zh-CN" altLang="en-US" sz="3200" dirty="0">
                <a:solidFill>
                  <a:srgbClr val="000000"/>
                </a:solidFill>
                <a:latin typeface="Arial"/>
                <a:ea typeface="宋体"/>
              </a:rPr>
              <a:t>与</a:t>
            </a:r>
            <a:r>
              <a:rPr lang="zh-CN" altLang="en-US" sz="3200" dirty="0" smtClean="0">
                <a:solidFill>
                  <a:srgbClr val="000000"/>
                </a:solidFill>
                <a:latin typeface="Arial"/>
                <a:ea typeface="宋体"/>
              </a:rPr>
              <a:t>设计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04689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第1个实验——结构化分析与设计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第3次实验</dc:title>
  <dc:creator>lenovo</dc:creator>
  <cp:lastModifiedBy>lenovo</cp:lastModifiedBy>
  <cp:revision>5</cp:revision>
  <dcterms:created xsi:type="dcterms:W3CDTF">2016-05-08T13:11:52Z</dcterms:created>
  <dcterms:modified xsi:type="dcterms:W3CDTF">2016-11-15T14:05:25Z</dcterms:modified>
</cp:coreProperties>
</file>