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56" r:id="rId4"/>
    <p:sldId id="257" r:id="rId5"/>
    <p:sldId id="259" r:id="rId6"/>
    <p:sldId id="260" r:id="rId7"/>
    <p:sldId id="261" r:id="rId8"/>
    <p:sldId id="262"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212314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407841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234204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1" name="Rectangle 3"/>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defRPr>
            </a:lvl1pPr>
          </a:lstStyle>
          <a:p>
            <a:pPr lvl="0"/>
            <a:r>
              <a:rPr lang="zh-CN" altLang="en-US" noProof="0" smtClean="0"/>
              <a:t>单击此处编辑母版标题样式</a:t>
            </a:r>
          </a:p>
        </p:txBody>
      </p:sp>
      <p:sp>
        <p:nvSpPr>
          <p:cNvPr id="17412"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zh-CN" altLang="en-US" noProof="0" smtClean="0"/>
              <a:t>单击此处编辑母版副标题样式</a:t>
            </a:r>
          </a:p>
        </p:txBody>
      </p:sp>
      <p:sp>
        <p:nvSpPr>
          <p:cNvPr id="4" name="Rectangle 5"/>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1"/>
          </p:nvPr>
        </p:nvSpPr>
        <p:spPr>
          <a:xfrm>
            <a:off x="6553200" y="6248400"/>
            <a:ext cx="1905000" cy="457200"/>
          </a:xfrm>
        </p:spPr>
        <p:txBody>
          <a:bodyPr/>
          <a:lstStyle>
            <a:lvl1pPr>
              <a:defRPr/>
            </a:lvl1pPr>
          </a:lstStyle>
          <a:p>
            <a:pPr>
              <a:defRPr/>
            </a:pPr>
            <a:fld id="{08443E2F-EC8D-408D-8258-C444AFDDE7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13422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330604BA-3614-4D02-BD04-8E34AAA73B13}"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3495173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3E2743D3-D45E-4322-A588-9439BE6125DA}"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3468981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371600"/>
            <a:ext cx="3886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371600"/>
            <a:ext cx="3886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EC73B5AC-6D0B-4A52-9B6C-F84C6E9C9BDE}"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3219480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7"/>
          <p:cNvSpPr>
            <a:spLocks noGrp="1" noChangeArrowheads="1"/>
          </p:cNvSpPr>
          <p:nvPr>
            <p:ph type="sldNum" sz="quarter" idx="11"/>
          </p:nvPr>
        </p:nvSpPr>
        <p:spPr>
          <a:ln/>
        </p:spPr>
        <p:txBody>
          <a:bodyPr/>
          <a:lstStyle>
            <a:lvl1pPr>
              <a:defRPr/>
            </a:lvl1pPr>
          </a:lstStyle>
          <a:p>
            <a:pPr>
              <a:defRPr/>
            </a:pPr>
            <a:fld id="{F69CB431-884B-4594-A54A-ECC2E5472D9E}"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3412758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fld id="{6762D212-6B9E-401E-A7EE-9A8F798958CD}"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2187874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7"/>
          <p:cNvSpPr>
            <a:spLocks noGrp="1" noChangeArrowheads="1"/>
          </p:cNvSpPr>
          <p:nvPr>
            <p:ph type="sldNum" sz="quarter" idx="11"/>
          </p:nvPr>
        </p:nvSpPr>
        <p:spPr>
          <a:ln/>
        </p:spPr>
        <p:txBody>
          <a:bodyPr/>
          <a:lstStyle>
            <a:lvl1pPr>
              <a:defRPr/>
            </a:lvl1pPr>
          </a:lstStyle>
          <a:p>
            <a:pPr>
              <a:defRPr/>
            </a:pPr>
            <a:fld id="{F846256B-5A0D-404F-93A2-A5F331B45D26}"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1996026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2C70738A-8D6F-4122-B573-FF5425F2C3AF}"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370073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3768400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B56CD8B4-0A96-4DD5-9B66-79A35603CA59}"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1909401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DB6A129F-D379-4F10-B7B6-68DCADE3ACE7}"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1512924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EFC07FCB-E663-4475-9814-5EFF1A6257CA}"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557411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371600"/>
            <a:ext cx="38862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371600"/>
            <a:ext cx="38862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1459E6E2-97DF-442A-B1EC-71C986088338}" type="slidenum">
              <a:rPr lang="en-US" altLang="zh-CN">
                <a:solidFill>
                  <a:srgbClr val="000000"/>
                </a:solidFill>
              </a:rPr>
              <a:pPr>
                <a:defRPr/>
              </a:pPr>
              <a:t>‹#›</a:t>
            </a:fld>
            <a:r>
              <a:rPr lang="en-US" altLang="zh-CN">
                <a:solidFill>
                  <a:srgbClr val="000000"/>
                </a:solidFill>
              </a:rPr>
              <a:t>/110</a:t>
            </a:r>
          </a:p>
        </p:txBody>
      </p:sp>
    </p:spTree>
    <p:extLst>
      <p:ext uri="{BB962C8B-B14F-4D97-AF65-F5344CB8AC3E}">
        <p14:creationId xmlns:p14="http://schemas.microsoft.com/office/powerpoint/2010/main" val="651535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209794" name="Rectangle 2"/>
          <p:cNvSpPr>
            <a:spLocks noGrp="1" noChangeArrowheads="1"/>
          </p:cNvSpPr>
          <p:nvPr>
            <p:ph type="ctrTitle"/>
          </p:nvPr>
        </p:nvSpPr>
        <p:spPr>
          <a:xfrm>
            <a:off x="684213" y="2708275"/>
            <a:ext cx="7772400" cy="1470025"/>
          </a:xfrm>
        </p:spPr>
        <p:txBody>
          <a:bodyPr/>
          <a:lstStyle>
            <a:lvl1pPr algn="ctr">
              <a:defRPr sz="4800">
                <a:latin typeface="Times New Roman" pitchFamily="18" charset="-52"/>
              </a:defRPr>
            </a:lvl1pPr>
          </a:lstStyle>
          <a:p>
            <a:r>
              <a:rPr lang="zh-CN" altLang="en-US"/>
              <a:t>单击此处编辑母版标题样式</a:t>
            </a:r>
          </a:p>
        </p:txBody>
      </p:sp>
      <p:sp>
        <p:nvSpPr>
          <p:cNvPr id="2209795" name="Rectangle 3"/>
          <p:cNvSpPr>
            <a:spLocks noGrp="1" noChangeArrowheads="1"/>
          </p:cNvSpPr>
          <p:nvPr>
            <p:ph type="subTitle" idx="1"/>
          </p:nvPr>
        </p:nvSpPr>
        <p:spPr>
          <a:xfrm>
            <a:off x="1403350" y="1700213"/>
            <a:ext cx="6400800" cy="863600"/>
          </a:xfrm>
        </p:spPr>
        <p:txBody>
          <a:bodyPr/>
          <a:lstStyle>
            <a:lvl1pPr marL="0" indent="0" algn="ctr">
              <a:buFontTx/>
              <a:buNone/>
              <a:defRPr sz="4000" b="0">
                <a:ea typeface="仿宋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1115947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2A6F62EE-DE31-443E-825B-4AC5E3D09461}" type="slidenum">
              <a:rPr lang="en-US" altLang="zh-CN"/>
              <a:pPr>
                <a:defRPr/>
              </a:pPr>
              <a:t>‹#›</a:t>
            </a:fld>
            <a:endParaRPr lang="en-US" altLang="zh-CN"/>
          </a:p>
        </p:txBody>
      </p:sp>
    </p:spTree>
    <p:extLst>
      <p:ext uri="{BB962C8B-B14F-4D97-AF65-F5344CB8AC3E}">
        <p14:creationId xmlns:p14="http://schemas.microsoft.com/office/powerpoint/2010/main" val="2700998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BEFA0816-D989-429F-ABCA-AE0390CFAAF5}" type="slidenum">
              <a:rPr lang="en-US" altLang="zh-CN"/>
              <a:pPr>
                <a:defRPr/>
              </a:pPr>
              <a:t>‹#›</a:t>
            </a:fld>
            <a:endParaRPr lang="en-US" altLang="zh-CN"/>
          </a:p>
        </p:txBody>
      </p:sp>
    </p:spTree>
    <p:extLst>
      <p:ext uri="{BB962C8B-B14F-4D97-AF65-F5344CB8AC3E}">
        <p14:creationId xmlns:p14="http://schemas.microsoft.com/office/powerpoint/2010/main" val="2958771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412875"/>
            <a:ext cx="40640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412875"/>
            <a:ext cx="40640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169315AB-7179-490D-90CE-B1A140D7D7FD}" type="slidenum">
              <a:rPr lang="en-US" altLang="zh-CN"/>
              <a:pPr>
                <a:defRPr/>
              </a:pPr>
              <a:t>‹#›</a:t>
            </a:fld>
            <a:endParaRPr lang="en-US" altLang="zh-CN"/>
          </a:p>
        </p:txBody>
      </p:sp>
    </p:spTree>
    <p:extLst>
      <p:ext uri="{BB962C8B-B14F-4D97-AF65-F5344CB8AC3E}">
        <p14:creationId xmlns:p14="http://schemas.microsoft.com/office/powerpoint/2010/main" val="733752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EDD27C2D-207D-4E1E-AD4F-77AA3A814BB2}" type="slidenum">
              <a:rPr lang="en-US" altLang="zh-CN"/>
              <a:pPr>
                <a:defRPr/>
              </a:pPr>
              <a:t>‹#›</a:t>
            </a:fld>
            <a:endParaRPr lang="en-US" altLang="zh-CN"/>
          </a:p>
        </p:txBody>
      </p:sp>
    </p:spTree>
    <p:extLst>
      <p:ext uri="{BB962C8B-B14F-4D97-AF65-F5344CB8AC3E}">
        <p14:creationId xmlns:p14="http://schemas.microsoft.com/office/powerpoint/2010/main" val="1972269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97CC71BA-7176-45E3-ABBF-7B387F3A631A}" type="slidenum">
              <a:rPr lang="en-US" altLang="zh-CN"/>
              <a:pPr>
                <a:defRPr/>
              </a:pPr>
              <a:t>‹#›</a:t>
            </a:fld>
            <a:endParaRPr lang="en-US" altLang="zh-CN"/>
          </a:p>
        </p:txBody>
      </p:sp>
    </p:spTree>
    <p:extLst>
      <p:ext uri="{BB962C8B-B14F-4D97-AF65-F5344CB8AC3E}">
        <p14:creationId xmlns:p14="http://schemas.microsoft.com/office/powerpoint/2010/main" val="5487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3543270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2F3739D-E6CE-465C-8A57-657B9D8468E1}" type="slidenum">
              <a:rPr lang="en-US" altLang="zh-CN"/>
              <a:pPr>
                <a:defRPr/>
              </a:pPr>
              <a:t>‹#›</a:t>
            </a:fld>
            <a:endParaRPr lang="en-US" altLang="zh-CN"/>
          </a:p>
        </p:txBody>
      </p:sp>
    </p:spTree>
    <p:extLst>
      <p:ext uri="{BB962C8B-B14F-4D97-AF65-F5344CB8AC3E}">
        <p14:creationId xmlns:p14="http://schemas.microsoft.com/office/powerpoint/2010/main" val="283397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FB40A0AD-5819-4AEA-9906-F482611292D1}" type="slidenum">
              <a:rPr lang="en-US" altLang="zh-CN"/>
              <a:pPr>
                <a:defRPr/>
              </a:pPr>
              <a:t>‹#›</a:t>
            </a:fld>
            <a:endParaRPr lang="en-US" altLang="zh-CN"/>
          </a:p>
        </p:txBody>
      </p:sp>
    </p:spTree>
    <p:extLst>
      <p:ext uri="{BB962C8B-B14F-4D97-AF65-F5344CB8AC3E}">
        <p14:creationId xmlns:p14="http://schemas.microsoft.com/office/powerpoint/2010/main" val="27316919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255BDE70-D4A1-4D6F-9B73-F639D51C3992}" type="slidenum">
              <a:rPr lang="en-US" altLang="zh-CN"/>
              <a:pPr>
                <a:defRPr/>
              </a:pPr>
              <a:t>‹#›</a:t>
            </a:fld>
            <a:endParaRPr lang="en-US" altLang="zh-CN"/>
          </a:p>
        </p:txBody>
      </p:sp>
    </p:spTree>
    <p:extLst>
      <p:ext uri="{BB962C8B-B14F-4D97-AF65-F5344CB8AC3E}">
        <p14:creationId xmlns:p14="http://schemas.microsoft.com/office/powerpoint/2010/main" val="39625475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3FE34D77-A1F5-47A4-9351-0B7E9938B764}" type="slidenum">
              <a:rPr lang="en-US" altLang="zh-CN"/>
              <a:pPr>
                <a:defRPr/>
              </a:pPr>
              <a:t>‹#›</a:t>
            </a:fld>
            <a:endParaRPr lang="en-US" altLang="zh-CN"/>
          </a:p>
        </p:txBody>
      </p:sp>
    </p:spTree>
    <p:extLst>
      <p:ext uri="{BB962C8B-B14F-4D97-AF65-F5344CB8AC3E}">
        <p14:creationId xmlns:p14="http://schemas.microsoft.com/office/powerpoint/2010/main" val="2348704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8613" y="188913"/>
            <a:ext cx="2070100"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57900"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70B31581-E0AF-4C5B-8D90-7169E2B86160}" type="slidenum">
              <a:rPr lang="en-US" altLang="zh-CN"/>
              <a:pPr>
                <a:defRPr/>
              </a:pPr>
              <a:t>‹#›</a:t>
            </a:fld>
            <a:endParaRPr lang="en-US" altLang="zh-CN"/>
          </a:p>
        </p:txBody>
      </p:sp>
    </p:spTree>
    <p:extLst>
      <p:ext uri="{BB962C8B-B14F-4D97-AF65-F5344CB8AC3E}">
        <p14:creationId xmlns:p14="http://schemas.microsoft.com/office/powerpoint/2010/main" val="689182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7848600" cy="863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12875"/>
            <a:ext cx="4064000"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4713" y="1412875"/>
            <a:ext cx="4064000" cy="2300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4713" y="3865563"/>
            <a:ext cx="4064000" cy="2300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BF9468F2-4CC1-4E25-9FF3-762FCF11DDBD}" type="slidenum">
              <a:rPr lang="en-US" altLang="zh-CN"/>
              <a:pPr>
                <a:defRPr/>
              </a:pPr>
              <a:t>‹#›</a:t>
            </a:fld>
            <a:endParaRPr lang="en-US" altLang="zh-CN"/>
          </a:p>
        </p:txBody>
      </p:sp>
    </p:spTree>
    <p:extLst>
      <p:ext uri="{BB962C8B-B14F-4D97-AF65-F5344CB8AC3E}">
        <p14:creationId xmlns:p14="http://schemas.microsoft.com/office/powerpoint/2010/main" val="314766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273875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245195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188085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221819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174591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E0D804B-DD59-4F10-81DE-2A924A0DBABC}" type="datetimeFigureOut">
              <a:rPr lang="zh-CN" altLang="en-US" smtClean="0"/>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172376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D804B-DD59-4F10-81DE-2A924A0DBABC}" type="datetimeFigureOut">
              <a:rPr lang="zh-CN" altLang="en-US" smtClean="0"/>
              <a:t>2016-10-19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0FC0E-23E2-4563-902F-5FC16F2DD2FC}" type="slidenum">
              <a:rPr lang="zh-CN" altLang="en-US" smtClean="0"/>
              <a:t>‹#›</a:t>
            </a:fld>
            <a:endParaRPr lang="zh-CN" altLang="en-US"/>
          </a:p>
        </p:txBody>
      </p:sp>
    </p:spTree>
    <p:extLst>
      <p:ext uri="{BB962C8B-B14F-4D97-AF65-F5344CB8AC3E}">
        <p14:creationId xmlns:p14="http://schemas.microsoft.com/office/powerpoint/2010/main" val="3423737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1600" b="1">
              <a:solidFill>
                <a:srgbClr val="000000"/>
              </a:solidFill>
              <a:ea typeface="宋体" pitchFamily="2" charset="-122"/>
            </a:endParaRPr>
          </a:p>
        </p:txBody>
      </p:sp>
      <p:sp>
        <p:nvSpPr>
          <p:cNvPr id="16387" name="Rectangle 3"/>
          <p:cNvSpPr>
            <a:spLocks noGrp="1" noChangeArrowheads="1"/>
          </p:cNvSpPr>
          <p:nvPr>
            <p:ph type="title"/>
          </p:nvPr>
        </p:nvSpPr>
        <p:spPr bwMode="auto">
          <a:xfrm>
            <a:off x="457200" y="1524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381000" y="1371600"/>
            <a:ext cx="7924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89" name="Rectangle 5"/>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b="0"/>
            </a:lvl1pPr>
          </a:lstStyle>
          <a:p>
            <a:pPr fontAlgn="base">
              <a:spcBef>
                <a:spcPct val="0"/>
              </a:spcBef>
              <a:spcAft>
                <a:spcPct val="0"/>
              </a:spcAft>
              <a:defRPr/>
            </a:pPr>
            <a:endParaRPr lang="en-US" altLang="zh-CN">
              <a:solidFill>
                <a:srgbClr val="000000"/>
              </a:solidFill>
              <a:ea typeface="宋体" pitchFamily="2" charset="-122"/>
            </a:endParaRPr>
          </a:p>
        </p:txBody>
      </p:sp>
      <p:sp>
        <p:nvSpPr>
          <p:cNvPr id="16391" name="Rectangle 7"/>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0"/>
            </a:lvl1pPr>
          </a:lstStyle>
          <a:p>
            <a:pPr fontAlgn="base">
              <a:spcBef>
                <a:spcPct val="0"/>
              </a:spcBef>
              <a:spcAft>
                <a:spcPct val="0"/>
              </a:spcAft>
              <a:defRPr/>
            </a:pPr>
            <a:fld id="{162BA65A-41D0-46CF-A178-B98992E73014}" type="slidenum">
              <a:rPr lang="en-US" altLang="zh-CN">
                <a:solidFill>
                  <a:srgbClr val="000000"/>
                </a:solidFill>
                <a:ea typeface="宋体" pitchFamily="2" charset="-122"/>
              </a:rPr>
              <a:pPr fontAlgn="base">
                <a:spcBef>
                  <a:spcPct val="0"/>
                </a:spcBef>
                <a:spcAft>
                  <a:spcPct val="0"/>
                </a:spcAft>
                <a:defRPr/>
              </a:pPr>
              <a:t>‹#›</a:t>
            </a:fld>
            <a:r>
              <a:rPr lang="en-US" altLang="zh-CN">
                <a:solidFill>
                  <a:srgbClr val="000000"/>
                </a:solidFill>
                <a:ea typeface="宋体" pitchFamily="2" charset="-122"/>
              </a:rPr>
              <a:t>/110</a:t>
            </a:r>
          </a:p>
        </p:txBody>
      </p:sp>
    </p:spTree>
    <p:extLst>
      <p:ext uri="{BB962C8B-B14F-4D97-AF65-F5344CB8AC3E}">
        <p14:creationId xmlns:p14="http://schemas.microsoft.com/office/powerpoint/2010/main" val="1714860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2pPr>
      <a:lvl3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3pPr>
      <a:lvl4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4pPr>
      <a:lvl5pPr algn="ctr" rtl="0" eaLnBrk="0" fontAlgn="base" hangingPunct="0">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5pPr>
      <a:lvl6pPr marL="4572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6pPr>
      <a:lvl7pPr marL="9144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7pPr>
      <a:lvl8pPr marL="13716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8pPr>
      <a:lvl9pPr marL="1828800" algn="ctr" rtl="0" fontAlgn="base">
        <a:spcBef>
          <a:spcPct val="0"/>
        </a:spcBef>
        <a:spcAft>
          <a:spcPct val="0"/>
        </a:spcAft>
        <a:defRPr sz="4000" b="1">
          <a:solidFill>
            <a:srgbClr val="3D00EA"/>
          </a:solidFill>
          <a:effectLst>
            <a:outerShdw blurRad="38100" dist="38100" dir="2700000" algn="tl">
              <a:srgbClr val="C0C0C0"/>
            </a:outerShdw>
          </a:effectLst>
          <a:latin typeface="Comic Sans MS" pitchFamily="66"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har char="•"/>
        <a:defRPr sz="2400" b="1">
          <a:solidFill>
            <a:schemeClr val="tx1"/>
          </a:solidFill>
          <a:latin typeface="+mn-lt"/>
          <a:ea typeface="仿宋_GB2312"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83842" name="Rectangle 2"/>
          <p:cNvSpPr>
            <a:spLocks noGrp="1" noChangeArrowheads="1"/>
          </p:cNvSpPr>
          <p:nvPr>
            <p:ph type="title"/>
          </p:nvPr>
        </p:nvSpPr>
        <p:spPr bwMode="auto">
          <a:xfrm>
            <a:off x="611188" y="188913"/>
            <a:ext cx="7848600" cy="863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68313" y="1412875"/>
            <a:ext cx="8280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第一级</a:t>
            </a:r>
          </a:p>
          <a:p>
            <a:pPr lvl="1"/>
            <a:r>
              <a:rPr lang="zh-CN" altLang="en-US" smtClean="0"/>
              <a:t>第二级</a:t>
            </a:r>
          </a:p>
        </p:txBody>
      </p:sp>
      <p:sp>
        <p:nvSpPr>
          <p:cNvPr id="2083846" name="Rectangle 6"/>
          <p:cNvSpPr>
            <a:spLocks noGrp="1" noChangeArrowheads="1"/>
          </p:cNvSpPr>
          <p:nvPr>
            <p:ph type="sldNum" sz="quarter" idx="4"/>
          </p:nvPr>
        </p:nvSpPr>
        <p:spPr bwMode="auto">
          <a:xfrm>
            <a:off x="179388" y="6237288"/>
            <a:ext cx="1295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kumimoji="1" sz="1800">
                <a:solidFill>
                  <a:srgbClr val="000000"/>
                </a:solidFill>
                <a:effectLst>
                  <a:outerShdw blurRad="38100" dist="38100" dir="2700000" algn="tl">
                    <a:srgbClr val="C0C0C0"/>
                  </a:outerShdw>
                </a:effectLst>
                <a:latin typeface="+mn-lt"/>
              </a:defRPr>
            </a:lvl1pPr>
          </a:lstStyle>
          <a:p>
            <a:pPr fontAlgn="base">
              <a:spcAft>
                <a:spcPct val="0"/>
              </a:spcAft>
              <a:defRPr/>
            </a:pPr>
            <a:fld id="{B8D5B357-F3BB-4D14-B8C6-D63A48D5A624}" type="slidenum">
              <a:rPr lang="en-US" altLang="zh-CN" b="1">
                <a:ea typeface="宋体" pitchFamily="2" charset="-122"/>
              </a:rPr>
              <a:pPr fontAlgn="base">
                <a:spcAft>
                  <a:spcPct val="0"/>
                </a:spcAft>
                <a:defRPr/>
              </a:pPr>
              <a:t>‹#›</a:t>
            </a:fld>
            <a:endParaRPr lang="en-US" altLang="zh-CN" b="1">
              <a:ea typeface="宋体" pitchFamily="2" charset="-122"/>
            </a:endParaRPr>
          </a:p>
        </p:txBody>
      </p:sp>
      <p:sp>
        <p:nvSpPr>
          <p:cNvPr id="2053" name="Rectangle 52"/>
          <p:cNvSpPr>
            <a:spLocks noChangeArrowheads="1"/>
          </p:cNvSpPr>
          <p:nvPr userDrawn="1"/>
        </p:nvSpPr>
        <p:spPr bwMode="auto">
          <a:xfrm flipV="1">
            <a:off x="450850" y="1125538"/>
            <a:ext cx="8693150" cy="555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lnSpc>
                <a:spcPct val="80000"/>
              </a:lnSpc>
              <a:spcBef>
                <a:spcPct val="20000"/>
              </a:spcBef>
              <a:spcAft>
                <a:spcPct val="0"/>
              </a:spcAft>
            </a:pPr>
            <a:endParaRPr lang="zh-CN" altLang="en-US" sz="2400" b="1">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4906559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Arial Narrow" pitchFamily="34"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Arial" charset="0"/>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宋体" pitchFamily="2" charset="-122"/>
        </a:defRPr>
      </a:lvl5pPr>
      <a:lvl6pPr marL="2514600" indent="-228600" algn="l" rtl="0" fontAlgn="base">
        <a:spcBef>
          <a:spcPct val="20000"/>
        </a:spcBef>
        <a:spcAft>
          <a:spcPct val="0"/>
        </a:spcAft>
        <a:buChar char="»"/>
        <a:defRPr sz="2000">
          <a:solidFill>
            <a:schemeClr val="tx1"/>
          </a:solidFill>
          <a:latin typeface="Arial" charset="0"/>
          <a:ea typeface="宋体" pitchFamily="2" charset="-122"/>
        </a:defRPr>
      </a:lvl6pPr>
      <a:lvl7pPr marL="2971800" indent="-228600" algn="l" rtl="0" fontAlgn="base">
        <a:spcBef>
          <a:spcPct val="20000"/>
        </a:spcBef>
        <a:spcAft>
          <a:spcPct val="0"/>
        </a:spcAft>
        <a:buChar char="»"/>
        <a:defRPr sz="2000">
          <a:solidFill>
            <a:schemeClr val="tx1"/>
          </a:solidFill>
          <a:latin typeface="Arial" charset="0"/>
          <a:ea typeface="宋体" pitchFamily="2" charset="-122"/>
        </a:defRPr>
      </a:lvl7pPr>
      <a:lvl8pPr marL="3429000" indent="-228600" algn="l" rtl="0" fontAlgn="base">
        <a:spcBef>
          <a:spcPct val="20000"/>
        </a:spcBef>
        <a:spcAft>
          <a:spcPct val="0"/>
        </a:spcAft>
        <a:buChar char="»"/>
        <a:defRPr sz="2000">
          <a:solidFill>
            <a:schemeClr val="tx1"/>
          </a:solidFill>
          <a:latin typeface="Arial" charset="0"/>
          <a:ea typeface="宋体" pitchFamily="2" charset="-122"/>
        </a:defRPr>
      </a:lvl8pPr>
      <a:lvl9pPr marL="3886200" indent="-228600" algn="l" rtl="0" fontAlgn="base">
        <a:spcBef>
          <a:spcPct val="20000"/>
        </a:spcBef>
        <a:spcAft>
          <a:spcPct val="0"/>
        </a:spcAft>
        <a:buChar char="»"/>
        <a:defRPr sz="2000">
          <a:solidFill>
            <a:schemeClr val="tx1"/>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第</a:t>
            </a:r>
            <a:r>
              <a:rPr lang="en-US" altLang="zh-CN" b="1" dirty="0" smtClean="0"/>
              <a:t>5</a:t>
            </a:r>
            <a:r>
              <a:rPr lang="zh-CN" altLang="en-US" b="1" dirty="0" smtClean="0"/>
              <a:t>章结构化分析与设计</a:t>
            </a:r>
            <a:endParaRPr lang="zh-CN" altLang="en-US" b="1" dirty="0"/>
          </a:p>
        </p:txBody>
      </p:sp>
      <p:sp>
        <p:nvSpPr>
          <p:cNvPr id="3" name="副标题 2"/>
          <p:cNvSpPr>
            <a:spLocks noGrp="1"/>
          </p:cNvSpPr>
          <p:nvPr>
            <p:ph type="subTitle" idx="1"/>
          </p:nvPr>
        </p:nvSpPr>
        <p:spPr/>
        <p:txBody>
          <a:bodyPr>
            <a:normAutofit/>
          </a:bodyPr>
          <a:lstStyle/>
          <a:p>
            <a:r>
              <a:rPr lang="zh-CN" altLang="en-US" sz="4400" b="1" dirty="0">
                <a:solidFill>
                  <a:srgbClr val="FF0000"/>
                </a:solidFill>
                <a:latin typeface="+mj-lt"/>
                <a:ea typeface="+mj-ea"/>
                <a:cs typeface="+mj-cs"/>
              </a:rPr>
              <a:t>作业</a:t>
            </a:r>
          </a:p>
        </p:txBody>
      </p:sp>
    </p:spTree>
    <p:extLst>
      <p:ext uri="{BB962C8B-B14F-4D97-AF65-F5344CB8AC3E}">
        <p14:creationId xmlns:p14="http://schemas.microsoft.com/office/powerpoint/2010/main" val="87297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p:spPr>
        <p:txBody>
          <a:bodyPr/>
          <a:lstStyle>
            <a:lvl1pPr eaLnBrk="0" hangingPunct="0">
              <a:defRPr sz="1600" b="1">
                <a:solidFill>
                  <a:schemeClr val="tx1"/>
                </a:solidFill>
                <a:latin typeface="Comic Sans MS" pitchFamily="66" charset="0"/>
                <a:ea typeface="宋体" pitchFamily="2" charset="-122"/>
              </a:defRPr>
            </a:lvl1pPr>
            <a:lvl2pPr marL="742950" indent="-285750" eaLnBrk="0" hangingPunct="0">
              <a:defRPr sz="1600" b="1">
                <a:solidFill>
                  <a:schemeClr val="tx1"/>
                </a:solidFill>
                <a:latin typeface="Comic Sans MS" pitchFamily="66" charset="0"/>
                <a:ea typeface="宋体" pitchFamily="2" charset="-122"/>
              </a:defRPr>
            </a:lvl2pPr>
            <a:lvl3pPr marL="1143000" indent="-228600" eaLnBrk="0" hangingPunct="0">
              <a:defRPr sz="1600" b="1">
                <a:solidFill>
                  <a:schemeClr val="tx1"/>
                </a:solidFill>
                <a:latin typeface="Comic Sans MS" pitchFamily="66" charset="0"/>
                <a:ea typeface="宋体" pitchFamily="2" charset="-122"/>
              </a:defRPr>
            </a:lvl3pPr>
            <a:lvl4pPr marL="1600200" indent="-228600" eaLnBrk="0" hangingPunct="0">
              <a:defRPr sz="1600" b="1">
                <a:solidFill>
                  <a:schemeClr val="tx1"/>
                </a:solidFill>
                <a:latin typeface="Comic Sans MS" pitchFamily="66" charset="0"/>
                <a:ea typeface="宋体" pitchFamily="2" charset="-122"/>
              </a:defRPr>
            </a:lvl4pPr>
            <a:lvl5pPr marL="2057400" indent="-228600" eaLnBrk="0" hangingPunct="0">
              <a:defRPr sz="16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16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16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16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1600" b="1">
                <a:solidFill>
                  <a:schemeClr val="tx1"/>
                </a:solidFill>
                <a:latin typeface="Comic Sans MS" pitchFamily="66" charset="0"/>
                <a:ea typeface="宋体" pitchFamily="2" charset="-122"/>
              </a:defRPr>
            </a:lvl9pPr>
          </a:lstStyle>
          <a:p>
            <a:pPr eaLnBrk="1" hangingPunct="1"/>
            <a:fld id="{F442184F-72EA-48C6-8490-7D7153C0F6C2}" type="slidenum">
              <a:rPr lang="en-US" altLang="zh-CN" sz="1400" b="0" smtClean="0">
                <a:solidFill>
                  <a:srgbClr val="000000"/>
                </a:solidFill>
              </a:rPr>
              <a:pPr eaLnBrk="1" hangingPunct="1"/>
              <a:t>2</a:t>
            </a:fld>
            <a:r>
              <a:rPr lang="en-US" altLang="zh-CN" sz="1400" b="0" smtClean="0">
                <a:solidFill>
                  <a:srgbClr val="000000"/>
                </a:solidFill>
              </a:rPr>
              <a:t>/110</a:t>
            </a:r>
          </a:p>
        </p:txBody>
      </p:sp>
      <p:sp>
        <p:nvSpPr>
          <p:cNvPr id="786434" name="Rectangle 2"/>
          <p:cNvSpPr>
            <a:spLocks noGrp="1" noChangeArrowheads="1"/>
          </p:cNvSpPr>
          <p:nvPr>
            <p:ph type="title"/>
          </p:nvPr>
        </p:nvSpPr>
        <p:spPr/>
        <p:txBody>
          <a:bodyPr/>
          <a:lstStyle/>
          <a:p>
            <a:pPr algn="l" eaLnBrk="1" hangingPunct="1">
              <a:defRPr/>
            </a:pPr>
            <a:r>
              <a:rPr lang="zh-CN" altLang="en-US" dirty="0" smtClean="0"/>
              <a:t>作业</a:t>
            </a:r>
            <a:r>
              <a:rPr lang="en-US" altLang="zh-CN" dirty="0" smtClean="0"/>
              <a:t>1——</a:t>
            </a:r>
            <a:r>
              <a:rPr lang="zh-CN" altLang="en-US" dirty="0" smtClean="0"/>
              <a:t>绘制系统的数据流图</a:t>
            </a:r>
          </a:p>
        </p:txBody>
      </p:sp>
      <p:sp>
        <p:nvSpPr>
          <p:cNvPr id="50180" name="Rectangle 3"/>
          <p:cNvSpPr>
            <a:spLocks noGrp="1" noChangeArrowheads="1"/>
          </p:cNvSpPr>
          <p:nvPr>
            <p:ph type="body" idx="1"/>
          </p:nvPr>
        </p:nvSpPr>
        <p:spPr>
          <a:xfrm>
            <a:off x="228600" y="1371600"/>
            <a:ext cx="8610600" cy="4724400"/>
          </a:xfrm>
        </p:spPr>
        <p:txBody>
          <a:bodyPr/>
          <a:lstStyle/>
          <a:p>
            <a:pPr eaLnBrk="1" hangingPunct="1">
              <a:buFontTx/>
              <a:buNone/>
            </a:pPr>
            <a:r>
              <a:rPr lang="zh-CN" altLang="en-US" dirty="0" smtClean="0"/>
              <a:t>教材</a:t>
            </a:r>
            <a:r>
              <a:rPr lang="zh-CN" altLang="en-US" dirty="0" smtClean="0"/>
              <a:t>销售系统该系统的工作流程描述：</a:t>
            </a:r>
          </a:p>
          <a:p>
            <a:pPr eaLnBrk="1" hangingPunct="1">
              <a:buFontTx/>
              <a:buNone/>
            </a:pPr>
            <a:endParaRPr lang="zh-CN" altLang="en-US" dirty="0" smtClean="0"/>
          </a:p>
          <a:p>
            <a:pPr lvl="1" eaLnBrk="1" hangingPunct="1">
              <a:buFontTx/>
              <a:buNone/>
            </a:pPr>
            <a:r>
              <a:rPr lang="zh-CN" altLang="en-US" dirty="0" smtClean="0"/>
              <a:t>       学生填写购书单，如果书库中有所需教材，则开发票，登记并开领书单，学生凭领书单到书库领书。如果书库中该教材脱销，则填写缺登记表。根据缺书登记表，生成一张采购单，由教材采购人员根据采购单采购教材，新教材进库后，将进书单返回给系统。</a:t>
            </a:r>
          </a:p>
        </p:txBody>
      </p:sp>
    </p:spTree>
    <p:extLst>
      <p:ext uri="{BB962C8B-B14F-4D97-AF65-F5344CB8AC3E}">
        <p14:creationId xmlns:p14="http://schemas.microsoft.com/office/powerpoint/2010/main" val="1898579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ctrTitle" idx="4294967295"/>
          </p:nvPr>
        </p:nvSpPr>
        <p:spPr>
          <a:xfrm>
            <a:off x="0" y="333375"/>
            <a:ext cx="899160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4000" dirty="0" smtClean="0">
                <a:solidFill>
                  <a:srgbClr val="FF0000"/>
                </a:solidFill>
                <a:effectLst/>
              </a:rPr>
              <a:t>作业</a:t>
            </a:r>
            <a:r>
              <a:rPr lang="en-US" altLang="zh-CN" sz="4000" dirty="0" smtClean="0">
                <a:solidFill>
                  <a:srgbClr val="FF0000"/>
                </a:solidFill>
                <a:effectLst/>
              </a:rPr>
              <a:t>2——</a:t>
            </a:r>
            <a:r>
              <a:rPr lang="zh-CN" altLang="en-US" sz="4000" dirty="0" smtClean="0">
                <a:solidFill>
                  <a:srgbClr val="FF0000"/>
                </a:solidFill>
                <a:effectLst/>
              </a:rPr>
              <a:t>按结构化方法给出分析与设计</a:t>
            </a:r>
          </a:p>
        </p:txBody>
      </p:sp>
      <p:sp>
        <p:nvSpPr>
          <p:cNvPr id="137219" name="Rectangle 3"/>
          <p:cNvSpPr>
            <a:spLocks noGrp="1" noChangeArrowheads="1"/>
          </p:cNvSpPr>
          <p:nvPr>
            <p:ph type="subTitle" idx="4294967295"/>
          </p:nvPr>
        </p:nvSpPr>
        <p:spPr>
          <a:xfrm>
            <a:off x="466725" y="1295400"/>
            <a:ext cx="7467600" cy="1905000"/>
          </a:xfrm>
        </p:spPr>
        <p:txBody>
          <a:bodyPr/>
          <a:lstStyle/>
          <a:p>
            <a:pPr marL="0" indent="0" eaLnBrk="1" hangingPunct="1">
              <a:buFontTx/>
              <a:buNone/>
            </a:pPr>
            <a:r>
              <a:rPr lang="en-US" altLang="zh-CN" smtClean="0"/>
              <a:t> </a:t>
            </a:r>
            <a:r>
              <a:rPr lang="zh-CN" altLang="en-US" sz="2400" smtClean="0">
                <a:solidFill>
                  <a:srgbClr val="FF0000"/>
                </a:solidFill>
              </a:rPr>
              <a:t>基本方法是：</a:t>
            </a:r>
          </a:p>
          <a:p>
            <a:pPr marL="0" indent="0" eaLnBrk="1" hangingPunct="1">
              <a:buFontTx/>
              <a:buNone/>
            </a:pPr>
            <a:r>
              <a:rPr lang="zh-CN" altLang="en-US" sz="2400" smtClean="0"/>
              <a:t>                     </a:t>
            </a:r>
            <a:r>
              <a:rPr lang="zh-CN" altLang="en-US" sz="2400" smtClean="0">
                <a:solidFill>
                  <a:srgbClr val="FF0000"/>
                </a:solidFill>
              </a:rPr>
              <a:t>由顶向下，逐步求精；</a:t>
            </a:r>
          </a:p>
          <a:p>
            <a:pPr marL="0" indent="0" eaLnBrk="1" hangingPunct="1">
              <a:buFontTx/>
              <a:buNone/>
            </a:pPr>
            <a:r>
              <a:rPr lang="zh-CN" altLang="en-US" sz="2400" smtClean="0"/>
              <a:t>                    即： 将复杂问题，分解为小问题，小问题解决了，大问题也就解决了。</a:t>
            </a:r>
          </a:p>
        </p:txBody>
      </p:sp>
      <p:sp>
        <p:nvSpPr>
          <p:cNvPr id="137220" name="Text Box 4"/>
          <p:cNvSpPr txBox="1">
            <a:spLocks noChangeArrowheads="1"/>
          </p:cNvSpPr>
          <p:nvPr/>
        </p:nvSpPr>
        <p:spPr bwMode="auto">
          <a:xfrm>
            <a:off x="457200" y="3352800"/>
            <a:ext cx="54102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Comic Sans MS" pitchFamily="66" charset="0"/>
                <a:ea typeface="宋体" pitchFamily="2" charset="-122"/>
              </a:defRPr>
            </a:lvl1pPr>
            <a:lvl2pPr marL="742950" indent="-285750" eaLnBrk="0" hangingPunct="0">
              <a:defRPr sz="1600" b="1">
                <a:solidFill>
                  <a:schemeClr val="tx1"/>
                </a:solidFill>
                <a:latin typeface="Comic Sans MS" pitchFamily="66" charset="0"/>
                <a:ea typeface="宋体" pitchFamily="2" charset="-122"/>
              </a:defRPr>
            </a:lvl2pPr>
            <a:lvl3pPr marL="1143000" indent="-228600" eaLnBrk="0" hangingPunct="0">
              <a:defRPr sz="1600" b="1">
                <a:solidFill>
                  <a:schemeClr val="tx1"/>
                </a:solidFill>
                <a:latin typeface="Comic Sans MS" pitchFamily="66" charset="0"/>
                <a:ea typeface="宋体" pitchFamily="2" charset="-122"/>
              </a:defRPr>
            </a:lvl3pPr>
            <a:lvl4pPr marL="1600200" indent="-228600" eaLnBrk="0" hangingPunct="0">
              <a:defRPr sz="1600" b="1">
                <a:solidFill>
                  <a:schemeClr val="tx1"/>
                </a:solidFill>
                <a:latin typeface="Comic Sans MS" pitchFamily="66" charset="0"/>
                <a:ea typeface="宋体" pitchFamily="2" charset="-122"/>
              </a:defRPr>
            </a:lvl4pPr>
            <a:lvl5pPr marL="2057400" indent="-228600" eaLnBrk="0" hangingPunct="0">
              <a:defRPr sz="1600" b="1">
                <a:solidFill>
                  <a:schemeClr val="tx1"/>
                </a:solidFill>
                <a:latin typeface="Comic Sans MS" pitchFamily="66" charset="0"/>
                <a:ea typeface="宋体" pitchFamily="2" charset="-122"/>
              </a:defRPr>
            </a:lvl5pPr>
            <a:lvl6pPr marL="2514600" indent="-228600" eaLnBrk="0" fontAlgn="base" hangingPunct="0">
              <a:spcBef>
                <a:spcPct val="0"/>
              </a:spcBef>
              <a:spcAft>
                <a:spcPct val="0"/>
              </a:spcAft>
              <a:defRPr sz="1600" b="1">
                <a:solidFill>
                  <a:schemeClr val="tx1"/>
                </a:solidFill>
                <a:latin typeface="Comic Sans MS" pitchFamily="66" charset="0"/>
                <a:ea typeface="宋体" pitchFamily="2" charset="-122"/>
              </a:defRPr>
            </a:lvl6pPr>
            <a:lvl7pPr marL="2971800" indent="-228600" eaLnBrk="0" fontAlgn="base" hangingPunct="0">
              <a:spcBef>
                <a:spcPct val="0"/>
              </a:spcBef>
              <a:spcAft>
                <a:spcPct val="0"/>
              </a:spcAft>
              <a:defRPr sz="1600" b="1">
                <a:solidFill>
                  <a:schemeClr val="tx1"/>
                </a:solidFill>
                <a:latin typeface="Comic Sans MS" pitchFamily="66" charset="0"/>
                <a:ea typeface="宋体" pitchFamily="2" charset="-122"/>
              </a:defRPr>
            </a:lvl7pPr>
            <a:lvl8pPr marL="3429000" indent="-228600" eaLnBrk="0" fontAlgn="base" hangingPunct="0">
              <a:spcBef>
                <a:spcPct val="0"/>
              </a:spcBef>
              <a:spcAft>
                <a:spcPct val="0"/>
              </a:spcAft>
              <a:defRPr sz="1600" b="1">
                <a:solidFill>
                  <a:schemeClr val="tx1"/>
                </a:solidFill>
                <a:latin typeface="Comic Sans MS" pitchFamily="66" charset="0"/>
                <a:ea typeface="宋体" pitchFamily="2" charset="-122"/>
              </a:defRPr>
            </a:lvl8pPr>
            <a:lvl9pPr marL="3886200" indent="-228600" eaLnBrk="0" fontAlgn="base" hangingPunct="0">
              <a:spcBef>
                <a:spcPct val="0"/>
              </a:spcBef>
              <a:spcAft>
                <a:spcPct val="0"/>
              </a:spcAft>
              <a:defRPr sz="1600" b="1">
                <a:solidFill>
                  <a:schemeClr val="tx1"/>
                </a:solidFill>
                <a:latin typeface="Comic Sans MS" pitchFamily="66" charset="0"/>
                <a:ea typeface="宋体" pitchFamily="2" charset="-122"/>
              </a:defRPr>
            </a:lvl9pPr>
          </a:lstStyle>
          <a:p>
            <a:pPr eaLnBrk="1" fontAlgn="base" hangingPunct="1">
              <a:spcBef>
                <a:spcPct val="50000"/>
              </a:spcBef>
              <a:spcAft>
                <a:spcPct val="0"/>
              </a:spcAft>
            </a:pPr>
            <a:r>
              <a:rPr kumimoji="1" lang="zh-CN" altLang="en-US" sz="2000">
                <a:solidFill>
                  <a:srgbClr val="000000"/>
                </a:solidFill>
                <a:latin typeface="Times New Roman" pitchFamily="18" charset="0"/>
              </a:rPr>
              <a:t>例如：如下的问题 </a:t>
            </a:r>
          </a:p>
          <a:p>
            <a:pPr eaLnBrk="1" fontAlgn="base" hangingPunct="1">
              <a:spcBef>
                <a:spcPct val="50000"/>
              </a:spcBef>
              <a:spcAft>
                <a:spcPct val="0"/>
              </a:spcAft>
            </a:pPr>
            <a:r>
              <a:rPr kumimoji="1" lang="zh-CN" altLang="en-US" sz="2000">
                <a:solidFill>
                  <a:srgbClr val="000000"/>
                </a:solidFill>
                <a:latin typeface="宋体" pitchFamily="2" charset="-122"/>
              </a:rPr>
              <a:t>   </a:t>
            </a:r>
            <a:r>
              <a:rPr kumimoji="1" lang="zh-CN" altLang="en-US" sz="1800">
                <a:solidFill>
                  <a:srgbClr val="000000"/>
                </a:solidFill>
                <a:latin typeface="宋体" pitchFamily="2" charset="-122"/>
              </a:rPr>
              <a:t>已知一个正三角形</a:t>
            </a:r>
            <a:r>
              <a:rPr kumimoji="1" lang="en-US" altLang="zh-CN" sz="1800">
                <a:solidFill>
                  <a:srgbClr val="000000"/>
                </a:solidFill>
                <a:latin typeface="Times New Roman" pitchFamily="18" charset="0"/>
              </a:rPr>
              <a:t>ABC</a:t>
            </a:r>
            <a:r>
              <a:rPr kumimoji="1" lang="zh-CN" altLang="en-US" sz="1800">
                <a:solidFill>
                  <a:srgbClr val="000000"/>
                </a:solidFill>
                <a:latin typeface="宋体" pitchFamily="2" charset="-122"/>
              </a:rPr>
              <a:t>，其内分点</a:t>
            </a:r>
            <a:r>
              <a:rPr kumimoji="1" lang="en-US" altLang="zh-CN" sz="1800">
                <a:solidFill>
                  <a:srgbClr val="000000"/>
                </a:solidFill>
                <a:latin typeface="Times New Roman" pitchFamily="18" charset="0"/>
              </a:rPr>
              <a:t>A</a:t>
            </a:r>
            <a:r>
              <a:rPr kumimoji="1" lang="en-US" altLang="zh-CN" sz="1800" baseline="-30000">
                <a:solidFill>
                  <a:srgbClr val="000000"/>
                </a:solidFill>
                <a:latin typeface="Times New Roman" pitchFamily="18" charset="0"/>
              </a:rPr>
              <a:t>1</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B</a:t>
            </a:r>
            <a:r>
              <a:rPr kumimoji="1" lang="en-US" altLang="zh-CN" sz="1800" baseline="-30000">
                <a:solidFill>
                  <a:srgbClr val="000000"/>
                </a:solidFill>
                <a:latin typeface="Times New Roman" pitchFamily="18" charset="0"/>
              </a:rPr>
              <a:t>1</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C</a:t>
            </a:r>
            <a:r>
              <a:rPr kumimoji="1" lang="en-US" altLang="zh-CN" sz="1800" baseline="-30000">
                <a:solidFill>
                  <a:srgbClr val="000000"/>
                </a:solidFill>
                <a:latin typeface="Times New Roman" pitchFamily="18" charset="0"/>
              </a:rPr>
              <a:t>1</a:t>
            </a:r>
            <a:r>
              <a:rPr kumimoji="1" lang="zh-CN" altLang="en-US" sz="1800">
                <a:solidFill>
                  <a:srgbClr val="000000"/>
                </a:solidFill>
                <a:latin typeface="宋体" pitchFamily="2" charset="-122"/>
              </a:rPr>
              <a:t>，使得</a:t>
            </a:r>
            <a:r>
              <a:rPr kumimoji="1" lang="en-US" altLang="zh-CN" sz="1800">
                <a:solidFill>
                  <a:srgbClr val="000000"/>
                </a:solidFill>
                <a:latin typeface="Times New Roman" pitchFamily="18" charset="0"/>
              </a:rPr>
              <a:t>2AC</a:t>
            </a:r>
            <a:r>
              <a:rPr kumimoji="1" lang="en-US" altLang="zh-CN" sz="1800" baseline="-30000">
                <a:solidFill>
                  <a:srgbClr val="000000"/>
                </a:solidFill>
                <a:latin typeface="Times New Roman" pitchFamily="18" charset="0"/>
              </a:rPr>
              <a:t>1</a:t>
            </a:r>
            <a:r>
              <a:rPr kumimoji="1" lang="en-US" altLang="zh-CN" sz="1800">
                <a:solidFill>
                  <a:srgbClr val="000000"/>
                </a:solidFill>
                <a:latin typeface="Times New Roman" pitchFamily="18" charset="0"/>
              </a:rPr>
              <a:t>=C</a:t>
            </a:r>
            <a:r>
              <a:rPr kumimoji="1" lang="en-US" altLang="zh-CN" sz="1800" baseline="-30000">
                <a:solidFill>
                  <a:srgbClr val="000000"/>
                </a:solidFill>
                <a:latin typeface="Times New Roman" pitchFamily="18" charset="0"/>
              </a:rPr>
              <a:t>1</a:t>
            </a:r>
            <a:r>
              <a:rPr kumimoji="1" lang="en-US" altLang="zh-CN" sz="1800">
                <a:solidFill>
                  <a:srgbClr val="000000"/>
                </a:solidFill>
                <a:latin typeface="Times New Roman" pitchFamily="18" charset="0"/>
              </a:rPr>
              <a:t>B</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2BA</a:t>
            </a:r>
            <a:r>
              <a:rPr kumimoji="1" lang="en-US" altLang="zh-CN" sz="1800" baseline="-30000">
                <a:solidFill>
                  <a:srgbClr val="000000"/>
                </a:solidFill>
                <a:latin typeface="Times New Roman" pitchFamily="18" charset="0"/>
              </a:rPr>
              <a:t>1</a:t>
            </a:r>
            <a:r>
              <a:rPr kumimoji="1" lang="en-US" altLang="zh-CN" sz="1800">
                <a:solidFill>
                  <a:srgbClr val="000000"/>
                </a:solidFill>
                <a:latin typeface="Times New Roman" pitchFamily="18" charset="0"/>
              </a:rPr>
              <a:t>=A</a:t>
            </a:r>
            <a:r>
              <a:rPr kumimoji="1" lang="en-US" altLang="zh-CN" sz="1800" baseline="-30000">
                <a:solidFill>
                  <a:srgbClr val="000000"/>
                </a:solidFill>
                <a:latin typeface="Times New Roman" pitchFamily="18" charset="0"/>
              </a:rPr>
              <a:t>1</a:t>
            </a:r>
            <a:r>
              <a:rPr kumimoji="1" lang="en-US" altLang="zh-CN" sz="1800">
                <a:solidFill>
                  <a:srgbClr val="000000"/>
                </a:solidFill>
                <a:latin typeface="Times New Roman" pitchFamily="18" charset="0"/>
              </a:rPr>
              <a:t>C</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2CB</a:t>
            </a:r>
            <a:r>
              <a:rPr kumimoji="1" lang="en-US" altLang="zh-CN" sz="1800" baseline="-30000">
                <a:solidFill>
                  <a:srgbClr val="000000"/>
                </a:solidFill>
                <a:latin typeface="Times New Roman" pitchFamily="18" charset="0"/>
              </a:rPr>
              <a:t>1</a:t>
            </a:r>
            <a:r>
              <a:rPr kumimoji="1" lang="en-US" altLang="zh-CN" sz="1800">
                <a:solidFill>
                  <a:srgbClr val="000000"/>
                </a:solidFill>
                <a:latin typeface="Times New Roman" pitchFamily="18" charset="0"/>
              </a:rPr>
              <a:t>=B</a:t>
            </a:r>
            <a:r>
              <a:rPr kumimoji="1" lang="en-US" altLang="zh-CN" sz="1800" baseline="-30000">
                <a:solidFill>
                  <a:srgbClr val="000000"/>
                </a:solidFill>
                <a:latin typeface="Times New Roman" pitchFamily="18" charset="0"/>
              </a:rPr>
              <a:t>1</a:t>
            </a:r>
            <a:r>
              <a:rPr kumimoji="1" lang="en-US" altLang="zh-CN" sz="1800">
                <a:solidFill>
                  <a:srgbClr val="000000"/>
                </a:solidFill>
                <a:latin typeface="Times New Roman" pitchFamily="18" charset="0"/>
              </a:rPr>
              <a:t>A</a:t>
            </a:r>
            <a:r>
              <a:rPr kumimoji="1" lang="zh-CN" altLang="en-US" sz="1800">
                <a:solidFill>
                  <a:srgbClr val="000000"/>
                </a:solidFill>
                <a:latin typeface="宋体" pitchFamily="2" charset="-122"/>
              </a:rPr>
              <a:t>，连接</a:t>
            </a:r>
            <a:r>
              <a:rPr kumimoji="1" lang="en-US" altLang="zh-CN" sz="1800">
                <a:solidFill>
                  <a:srgbClr val="000000"/>
                </a:solidFill>
                <a:latin typeface="Times New Roman" pitchFamily="18" charset="0"/>
              </a:rPr>
              <a:t>CC</a:t>
            </a:r>
            <a:r>
              <a:rPr kumimoji="1" lang="en-US" altLang="zh-CN" sz="1800" baseline="-30000">
                <a:solidFill>
                  <a:srgbClr val="000000"/>
                </a:solidFill>
                <a:latin typeface="Times New Roman" pitchFamily="18" charset="0"/>
              </a:rPr>
              <a:t>1</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BB</a:t>
            </a:r>
            <a:r>
              <a:rPr kumimoji="1" lang="en-US" altLang="zh-CN" sz="1800" baseline="-30000">
                <a:solidFill>
                  <a:srgbClr val="000000"/>
                </a:solidFill>
                <a:latin typeface="Times New Roman" pitchFamily="18" charset="0"/>
              </a:rPr>
              <a:t>1</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AA</a:t>
            </a:r>
            <a:r>
              <a:rPr kumimoji="1" lang="en-US" altLang="zh-CN" sz="1800" baseline="-30000">
                <a:solidFill>
                  <a:srgbClr val="000000"/>
                </a:solidFill>
                <a:latin typeface="Times New Roman" pitchFamily="18" charset="0"/>
              </a:rPr>
              <a:t>1</a:t>
            </a:r>
            <a:r>
              <a:rPr kumimoji="1" lang="zh-CN" altLang="en-US" sz="1800">
                <a:solidFill>
                  <a:srgbClr val="000000"/>
                </a:solidFill>
                <a:latin typeface="宋体" pitchFamily="2" charset="-122"/>
              </a:rPr>
              <a:t>，三条直线分别相交于</a:t>
            </a:r>
            <a:r>
              <a:rPr kumimoji="1" lang="en-US" altLang="zh-CN" sz="1800">
                <a:solidFill>
                  <a:srgbClr val="000000"/>
                </a:solidFill>
                <a:latin typeface="Times New Roman" pitchFamily="18" charset="0"/>
              </a:rPr>
              <a:t>A</a:t>
            </a:r>
            <a:r>
              <a:rPr kumimoji="1" lang="en-US" altLang="zh-CN" sz="1800" baseline="-30000">
                <a:solidFill>
                  <a:srgbClr val="000000"/>
                </a:solidFill>
                <a:latin typeface="Times New Roman" pitchFamily="18" charset="0"/>
              </a:rPr>
              <a:t>2</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B</a:t>
            </a:r>
            <a:r>
              <a:rPr kumimoji="1" lang="en-US" altLang="zh-CN" sz="1800" baseline="-30000">
                <a:solidFill>
                  <a:srgbClr val="000000"/>
                </a:solidFill>
                <a:latin typeface="Times New Roman" pitchFamily="18" charset="0"/>
              </a:rPr>
              <a:t>2</a:t>
            </a:r>
            <a:r>
              <a:rPr kumimoji="1" lang="zh-CN" altLang="en-US" sz="1800">
                <a:solidFill>
                  <a:srgbClr val="000000"/>
                </a:solidFill>
                <a:latin typeface="宋体" pitchFamily="2" charset="-122"/>
              </a:rPr>
              <a:t>、</a:t>
            </a:r>
            <a:r>
              <a:rPr kumimoji="1" lang="en-US" altLang="zh-CN" sz="1800">
                <a:solidFill>
                  <a:srgbClr val="000000"/>
                </a:solidFill>
                <a:latin typeface="Times New Roman" pitchFamily="18" charset="0"/>
              </a:rPr>
              <a:t>C</a:t>
            </a:r>
            <a:r>
              <a:rPr kumimoji="1" lang="en-US" altLang="zh-CN" sz="1800" baseline="-30000">
                <a:solidFill>
                  <a:srgbClr val="000000"/>
                </a:solidFill>
                <a:latin typeface="Times New Roman" pitchFamily="18" charset="0"/>
              </a:rPr>
              <a:t>2</a:t>
            </a:r>
            <a:r>
              <a:rPr kumimoji="1" lang="zh-CN" altLang="en-US" sz="1800">
                <a:solidFill>
                  <a:srgbClr val="000000"/>
                </a:solidFill>
                <a:latin typeface="宋体" pitchFamily="2" charset="-122"/>
              </a:rPr>
              <a:t>（见图</a:t>
            </a:r>
            <a:r>
              <a:rPr kumimoji="1" lang="en-US" altLang="zh-CN" sz="1800">
                <a:solidFill>
                  <a:srgbClr val="000000"/>
                </a:solidFill>
                <a:latin typeface="Times New Roman" pitchFamily="18" charset="0"/>
              </a:rPr>
              <a:t>1</a:t>
            </a:r>
            <a:r>
              <a:rPr kumimoji="1" lang="zh-CN" altLang="en-US" sz="1800">
                <a:solidFill>
                  <a:srgbClr val="000000"/>
                </a:solidFill>
                <a:latin typeface="宋体" pitchFamily="2" charset="-122"/>
              </a:rPr>
              <a:t>）。</a:t>
            </a:r>
          </a:p>
          <a:p>
            <a:pPr eaLnBrk="1" fontAlgn="base" hangingPunct="1">
              <a:spcBef>
                <a:spcPct val="50000"/>
              </a:spcBef>
              <a:spcAft>
                <a:spcPct val="0"/>
              </a:spcAft>
            </a:pPr>
            <a:r>
              <a:rPr kumimoji="1" lang="zh-CN" altLang="en-US" sz="1800">
                <a:solidFill>
                  <a:srgbClr val="000000"/>
                </a:solidFill>
                <a:latin typeface="宋体" pitchFamily="2" charset="-122"/>
              </a:rPr>
              <a:t>要求编写程序验证</a:t>
            </a:r>
            <a:r>
              <a:rPr kumimoji="1" lang="zh-CN" altLang="en-US" sz="1800">
                <a:solidFill>
                  <a:srgbClr val="000000"/>
                </a:solidFill>
                <a:latin typeface="Times New Roman" pitchFamily="18" charset="0"/>
              </a:rPr>
              <a:t> ：</a:t>
            </a:r>
          </a:p>
          <a:p>
            <a:pPr eaLnBrk="1" fontAlgn="base" hangingPunct="1">
              <a:spcBef>
                <a:spcPct val="50000"/>
              </a:spcBef>
              <a:spcAft>
                <a:spcPct val="0"/>
              </a:spcAft>
            </a:pPr>
            <a:r>
              <a:rPr kumimoji="1" lang="zh-CN" altLang="en-US" sz="1800">
                <a:solidFill>
                  <a:srgbClr val="000000"/>
                </a:solidFill>
                <a:latin typeface="Times New Roman" pitchFamily="18" charset="0"/>
              </a:rPr>
              <a:t>  三角形</a:t>
            </a:r>
            <a:r>
              <a:rPr kumimoji="1" lang="en-US" altLang="zh-CN" sz="1800">
                <a:solidFill>
                  <a:srgbClr val="000000"/>
                </a:solidFill>
                <a:latin typeface="Times New Roman" pitchFamily="18" charset="0"/>
              </a:rPr>
              <a:t>A</a:t>
            </a:r>
            <a:r>
              <a:rPr kumimoji="1" lang="en-US" altLang="zh-CN" sz="1800" baseline="-30000">
                <a:solidFill>
                  <a:srgbClr val="000000"/>
                </a:solidFill>
                <a:latin typeface="Times New Roman" pitchFamily="18" charset="0"/>
              </a:rPr>
              <a:t>2</a:t>
            </a:r>
            <a:r>
              <a:rPr kumimoji="1" lang="en-US" altLang="zh-CN" sz="1800">
                <a:solidFill>
                  <a:srgbClr val="000000"/>
                </a:solidFill>
                <a:latin typeface="Times New Roman" pitchFamily="18" charset="0"/>
              </a:rPr>
              <a:t>B</a:t>
            </a:r>
            <a:r>
              <a:rPr kumimoji="1" lang="en-US" altLang="zh-CN" sz="1800" baseline="-30000">
                <a:solidFill>
                  <a:srgbClr val="000000"/>
                </a:solidFill>
                <a:latin typeface="Times New Roman" pitchFamily="18" charset="0"/>
              </a:rPr>
              <a:t>2</a:t>
            </a:r>
            <a:r>
              <a:rPr kumimoji="1" lang="en-US" altLang="zh-CN" sz="1800">
                <a:solidFill>
                  <a:srgbClr val="000000"/>
                </a:solidFill>
                <a:latin typeface="Times New Roman" pitchFamily="18" charset="0"/>
              </a:rPr>
              <a:t>C</a:t>
            </a:r>
            <a:r>
              <a:rPr kumimoji="1" lang="en-US" altLang="zh-CN" sz="1800" baseline="-30000">
                <a:solidFill>
                  <a:srgbClr val="000000"/>
                </a:solidFill>
                <a:latin typeface="Times New Roman" pitchFamily="18" charset="0"/>
              </a:rPr>
              <a:t>2</a:t>
            </a:r>
            <a:r>
              <a:rPr kumimoji="1" lang="zh-CN" altLang="en-US" sz="1800">
                <a:solidFill>
                  <a:srgbClr val="000000"/>
                </a:solidFill>
                <a:latin typeface="宋体" pitchFamily="2" charset="-122"/>
              </a:rPr>
              <a:t>面积是三角形</a:t>
            </a:r>
            <a:r>
              <a:rPr kumimoji="1" lang="zh-CN" altLang="en-US" sz="1800">
                <a:solidFill>
                  <a:srgbClr val="000000"/>
                </a:solidFill>
                <a:latin typeface="Times New Roman" pitchFamily="18" charset="0"/>
              </a:rPr>
              <a:t> </a:t>
            </a:r>
            <a:r>
              <a:rPr kumimoji="1" lang="en-US" altLang="zh-CN" sz="1800">
                <a:solidFill>
                  <a:srgbClr val="000000"/>
                </a:solidFill>
                <a:latin typeface="Times New Roman" pitchFamily="18" charset="0"/>
              </a:rPr>
              <a:t>ABC</a:t>
            </a:r>
            <a:r>
              <a:rPr kumimoji="1" lang="zh-CN" altLang="en-US" sz="1800">
                <a:solidFill>
                  <a:srgbClr val="000000"/>
                </a:solidFill>
                <a:latin typeface="Times New Roman" pitchFamily="18" charset="0"/>
              </a:rPr>
              <a:t>面积的七分之一</a:t>
            </a:r>
            <a:r>
              <a:rPr kumimoji="1" lang="en-US" altLang="zh-CN" sz="1800">
                <a:solidFill>
                  <a:srgbClr val="000000"/>
                </a:solidFill>
                <a:latin typeface="Times New Roman" pitchFamily="18" charset="0"/>
              </a:rPr>
              <a:t>.</a:t>
            </a:r>
          </a:p>
        </p:txBody>
      </p:sp>
      <p:graphicFrame>
        <p:nvGraphicFramePr>
          <p:cNvPr id="137221" name="Object 5"/>
          <p:cNvGraphicFramePr>
            <a:graphicFrameLocks noChangeAspect="1"/>
          </p:cNvGraphicFramePr>
          <p:nvPr/>
        </p:nvGraphicFramePr>
        <p:xfrm>
          <a:off x="5795963" y="3500438"/>
          <a:ext cx="2936875" cy="2808287"/>
        </p:xfrm>
        <a:graphic>
          <a:graphicData uri="http://schemas.openxmlformats.org/presentationml/2006/ole">
            <mc:AlternateContent xmlns:mc="http://schemas.openxmlformats.org/markup-compatibility/2006">
              <mc:Choice xmlns:v="urn:schemas-microsoft-com:vml" Requires="v">
                <p:oleObj spid="_x0000_s1028" name="图片" r:id="rId3" imgW="2039112" imgH="2048256" progId="Word.Picture.8">
                  <p:embed/>
                </p:oleObj>
              </mc:Choice>
              <mc:Fallback>
                <p:oleObj name="图片" r:id="rId3" imgW="2039112" imgH="20482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500438"/>
                        <a:ext cx="29368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8195813"/>
      </p:ext>
    </p:extLst>
  </p:cSld>
  <p:clrMapOvr>
    <a:masterClrMapping/>
  </p:clrMapOvr>
  <p:transition advTm="368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19">
                                            <p:txEl>
                                              <p:pRg st="1" end="1"/>
                                            </p:txEl>
                                          </p:spTgt>
                                        </p:tgtEl>
                                        <p:attrNameLst>
                                          <p:attrName>style.visibility</p:attrName>
                                        </p:attrNameLst>
                                      </p:cBhvr>
                                      <p:to>
                                        <p:strVal val="visible"/>
                                      </p:to>
                                    </p:set>
                                    <p:anim calcmode="lin" valueType="num">
                                      <p:cBhvr additive="base">
                                        <p:cTn id="13" dur="500" fill="hold"/>
                                        <p:tgtEl>
                                          <p:spTgt spid="137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7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additive="base">
                                        <p:cTn id="19" dur="500" fill="hold"/>
                                        <p:tgtEl>
                                          <p:spTgt spid="137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7220"/>
                                        </p:tgtEl>
                                        <p:attrNameLst>
                                          <p:attrName>style.visibility</p:attrName>
                                        </p:attrNameLst>
                                      </p:cBhvr>
                                      <p:to>
                                        <p:strVal val="visible"/>
                                      </p:to>
                                    </p:set>
                                    <p:anim calcmode="lin" valueType="num">
                                      <p:cBhvr additive="base">
                                        <p:cTn id="25" dur="500" fill="hold"/>
                                        <p:tgtEl>
                                          <p:spTgt spid="137220"/>
                                        </p:tgtEl>
                                        <p:attrNameLst>
                                          <p:attrName>ppt_x</p:attrName>
                                        </p:attrNameLst>
                                      </p:cBhvr>
                                      <p:tavLst>
                                        <p:tav tm="0">
                                          <p:val>
                                            <p:strVal val="0-#ppt_w/2"/>
                                          </p:val>
                                        </p:tav>
                                        <p:tav tm="100000">
                                          <p:val>
                                            <p:strVal val="#ppt_x"/>
                                          </p:val>
                                        </p:tav>
                                      </p:tavLst>
                                    </p:anim>
                                    <p:anim calcmode="lin" valueType="num">
                                      <p:cBhvr additive="base">
                                        <p:cTn id="26" dur="500" fill="hold"/>
                                        <p:tgtEl>
                                          <p:spTgt spid="13722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7221"/>
                                        </p:tgtEl>
                                        <p:attrNameLst>
                                          <p:attrName>style.visibility</p:attrName>
                                        </p:attrNameLst>
                                      </p:cBhvr>
                                      <p:to>
                                        <p:strVal val="visible"/>
                                      </p:to>
                                    </p:set>
                                    <p:anim calcmode="lin" valueType="num">
                                      <p:cBhvr additive="base">
                                        <p:cTn id="31" dur="500" fill="hold"/>
                                        <p:tgtEl>
                                          <p:spTgt spid="137221"/>
                                        </p:tgtEl>
                                        <p:attrNameLst>
                                          <p:attrName>ppt_x</p:attrName>
                                        </p:attrNameLst>
                                      </p:cBhvr>
                                      <p:tavLst>
                                        <p:tav tm="0">
                                          <p:val>
                                            <p:strVal val="0-#ppt_w/2"/>
                                          </p:val>
                                        </p:tav>
                                        <p:tav tm="100000">
                                          <p:val>
                                            <p:strVal val="#ppt_x"/>
                                          </p:val>
                                        </p:tav>
                                      </p:tavLst>
                                    </p:anim>
                                    <p:anim calcmode="lin" valueType="num">
                                      <p:cBhvr additive="base">
                                        <p:cTn id="32" dur="500" fill="hold"/>
                                        <p:tgtEl>
                                          <p:spTgt spid="137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P spid="13722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913"/>
            <a:ext cx="8640960" cy="863600"/>
          </a:xfrm>
        </p:spPr>
        <p:txBody>
          <a:bodyPr/>
          <a:lstStyle/>
          <a:p>
            <a:r>
              <a:rPr lang="zh-CN" altLang="en-US" sz="3600" dirty="0" smtClean="0">
                <a:solidFill>
                  <a:srgbClr val="FF0000"/>
                </a:solidFill>
              </a:rPr>
              <a:t>作业</a:t>
            </a:r>
            <a:r>
              <a:rPr lang="en-US" altLang="zh-CN" sz="3600" dirty="0" smtClean="0">
                <a:solidFill>
                  <a:srgbClr val="FF0000"/>
                </a:solidFill>
              </a:rPr>
              <a:t>3——</a:t>
            </a:r>
            <a:r>
              <a:rPr lang="zh-CN" altLang="en-US" sz="3600" dirty="0" smtClean="0">
                <a:solidFill>
                  <a:srgbClr val="FF0000"/>
                </a:solidFill>
              </a:rPr>
              <a:t>结构化分析设计方法应用</a:t>
            </a:r>
            <a:endParaRPr lang="zh-CN" altLang="en-US" sz="3600" dirty="0">
              <a:solidFill>
                <a:srgbClr val="FF0000"/>
              </a:solidFill>
            </a:endParaRPr>
          </a:p>
        </p:txBody>
      </p:sp>
      <p:sp>
        <p:nvSpPr>
          <p:cNvPr id="3" name="内容占位符 2"/>
          <p:cNvSpPr>
            <a:spLocks noGrp="1"/>
          </p:cNvSpPr>
          <p:nvPr>
            <p:ph idx="1"/>
          </p:nvPr>
        </p:nvSpPr>
        <p:spPr>
          <a:xfrm>
            <a:off x="179512" y="1412875"/>
            <a:ext cx="8569201" cy="4752975"/>
          </a:xfrm>
        </p:spPr>
        <p:txBody>
          <a:bodyPr/>
          <a:lstStyle/>
          <a:p>
            <a:pPr marL="0" indent="0">
              <a:buNone/>
            </a:pPr>
            <a:r>
              <a:rPr lang="zh-CN" altLang="en-US" sz="2400" dirty="0" smtClean="0"/>
              <a:t>工资计算系统中的一个子系统有如下功能：</a:t>
            </a:r>
          </a:p>
          <a:p>
            <a:pPr marL="0" indent="0">
              <a:buNone/>
            </a:pPr>
            <a:r>
              <a:rPr lang="en-US" altLang="zh-CN" sz="2400" dirty="0" smtClean="0"/>
              <a:t>( 1 )</a:t>
            </a:r>
            <a:r>
              <a:rPr lang="zh-CN" altLang="en-US" sz="2400" dirty="0" smtClean="0"/>
              <a:t>计算扣除部分</a:t>
            </a:r>
            <a:r>
              <a:rPr lang="en-US" altLang="zh-CN" sz="2400" dirty="0" smtClean="0"/>
              <a:t>—</a:t>
            </a:r>
            <a:r>
              <a:rPr lang="zh-CN" altLang="en-US" sz="2400" dirty="0" smtClean="0"/>
              <a:t>由基本工资计算出应扣除</a:t>
            </a:r>
            <a:r>
              <a:rPr lang="en-US" altLang="zh-CN" sz="2400" dirty="0" smtClean="0"/>
              <a:t>(</a:t>
            </a:r>
            <a:r>
              <a:rPr lang="zh-CN" altLang="en-US" sz="2400" dirty="0" smtClean="0"/>
              <a:t>比如水电费、缺勤</a:t>
            </a:r>
            <a:r>
              <a:rPr lang="en-US" altLang="zh-CN" sz="2400" dirty="0" smtClean="0"/>
              <a:t>)</a:t>
            </a:r>
            <a:r>
              <a:rPr lang="zh-CN" altLang="en-US" sz="2400" dirty="0" smtClean="0"/>
              <a:t>的部分</a:t>
            </a:r>
            <a:r>
              <a:rPr lang="en-US" altLang="zh-CN" sz="2400" dirty="0" smtClean="0"/>
              <a:t>;</a:t>
            </a:r>
          </a:p>
          <a:p>
            <a:pPr marL="0" indent="0">
              <a:buNone/>
            </a:pPr>
            <a:r>
              <a:rPr lang="en-US" altLang="zh-CN" sz="2400" dirty="0" smtClean="0"/>
              <a:t>( 2 )</a:t>
            </a:r>
            <a:r>
              <a:rPr lang="zh-CN" altLang="en-US" sz="2400" dirty="0" smtClean="0"/>
              <a:t>计算奖金部分</a:t>
            </a:r>
            <a:r>
              <a:rPr lang="en-US" altLang="zh-CN" sz="2400" dirty="0" smtClean="0"/>
              <a:t>—</a:t>
            </a:r>
            <a:r>
              <a:rPr lang="zh-CN" altLang="en-US" sz="2400" dirty="0" smtClean="0"/>
              <a:t>根据职工的出勤情况计算出奖励金</a:t>
            </a:r>
            <a:r>
              <a:rPr lang="en-US" altLang="zh-CN" sz="2400" dirty="0" smtClean="0"/>
              <a:t>;</a:t>
            </a:r>
          </a:p>
          <a:p>
            <a:pPr marL="0" indent="0">
              <a:buNone/>
            </a:pPr>
            <a:r>
              <a:rPr lang="en-US" altLang="zh-CN" sz="2400" dirty="0" smtClean="0"/>
              <a:t>( 3 )</a:t>
            </a:r>
            <a:r>
              <a:rPr lang="zh-CN" altLang="en-US" sz="2400" dirty="0" smtClean="0"/>
              <a:t>计算工资总额部分</a:t>
            </a:r>
            <a:r>
              <a:rPr lang="en-US" altLang="zh-CN" sz="2400" dirty="0" smtClean="0"/>
              <a:t>—</a:t>
            </a:r>
            <a:r>
              <a:rPr lang="zh-CN" altLang="en-US" sz="2400" dirty="0" smtClean="0"/>
              <a:t>根据输入的扣除额及奖金计算出总额</a:t>
            </a:r>
            <a:r>
              <a:rPr lang="en-US" altLang="zh-CN" sz="2400" dirty="0" smtClean="0"/>
              <a:t>;</a:t>
            </a:r>
          </a:p>
          <a:p>
            <a:pPr marL="0" indent="0">
              <a:buNone/>
            </a:pPr>
            <a:r>
              <a:rPr lang="en-US" altLang="zh-CN" sz="2400" dirty="0" smtClean="0"/>
              <a:t>( 4 )</a:t>
            </a:r>
            <a:r>
              <a:rPr lang="zh-CN" altLang="en-US" sz="2400" dirty="0" smtClean="0"/>
              <a:t>计算税金部分</a:t>
            </a:r>
            <a:r>
              <a:rPr lang="en-US" altLang="zh-CN" sz="2400" dirty="0" smtClean="0"/>
              <a:t>—</a:t>
            </a:r>
            <a:r>
              <a:rPr lang="zh-CN" altLang="en-US" sz="2400" dirty="0" smtClean="0"/>
              <a:t>由工资总额中计算出应扣除各种税金</a:t>
            </a:r>
            <a:r>
              <a:rPr lang="en-US" altLang="zh-CN" sz="2400" dirty="0" smtClean="0"/>
              <a:t>;</a:t>
            </a:r>
          </a:p>
          <a:p>
            <a:pPr marL="0" indent="0">
              <a:buNone/>
            </a:pPr>
            <a:r>
              <a:rPr lang="en-US" altLang="zh-CN" sz="2400" dirty="0" smtClean="0"/>
              <a:t>( 5 )</a:t>
            </a:r>
            <a:r>
              <a:rPr lang="zh-CN" altLang="en-US" sz="2400" dirty="0" smtClean="0"/>
              <a:t>生成工资表</a:t>
            </a:r>
            <a:r>
              <a:rPr lang="en-US" altLang="zh-CN" sz="2400" dirty="0" smtClean="0"/>
              <a:t>—</a:t>
            </a:r>
            <a:r>
              <a:rPr lang="zh-CN" altLang="en-US" sz="2400" dirty="0" smtClean="0"/>
              <a:t>根据计算总额部分和计算税金部分传递来的有关职工工资的详细信息生成工资表。</a:t>
            </a:r>
          </a:p>
          <a:p>
            <a:pPr marL="0" indent="0">
              <a:buNone/>
            </a:pPr>
            <a:r>
              <a:rPr lang="zh-CN" altLang="en-US" sz="2400" dirty="0" smtClean="0"/>
              <a:t>       试根据要求画出该问题的数据流程图，并把其转换为软件结构图。</a:t>
            </a:r>
          </a:p>
          <a:p>
            <a:pPr marL="0" indent="0">
              <a:buNone/>
            </a:pPr>
            <a:endParaRPr lang="zh-CN" altLang="en-US" sz="2400" dirty="0"/>
          </a:p>
        </p:txBody>
      </p:sp>
      <p:sp>
        <p:nvSpPr>
          <p:cNvPr id="4" name="灯片编号占位符 3"/>
          <p:cNvSpPr>
            <a:spLocks noGrp="1"/>
          </p:cNvSpPr>
          <p:nvPr>
            <p:ph type="sldNum" sz="quarter" idx="10"/>
          </p:nvPr>
        </p:nvSpPr>
        <p:spPr/>
        <p:txBody>
          <a:bodyPr/>
          <a:lstStyle/>
          <a:p>
            <a:pPr>
              <a:defRPr/>
            </a:pPr>
            <a:fld id="{2A6F62EE-DE31-443E-825B-4AC5E3D09461}" type="slidenum">
              <a:rPr lang="en-US" altLang="zh-CN" smtClean="0"/>
              <a:pPr>
                <a:defRPr/>
              </a:pPr>
              <a:t>4</a:t>
            </a:fld>
            <a:endParaRPr lang="en-US" altLang="zh-CN"/>
          </a:p>
        </p:txBody>
      </p:sp>
    </p:spTree>
    <p:extLst>
      <p:ext uri="{BB962C8B-B14F-4D97-AF65-F5344CB8AC3E}">
        <p14:creationId xmlns:p14="http://schemas.microsoft.com/office/powerpoint/2010/main" val="27845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7848600" cy="863600"/>
          </a:xfrm>
        </p:spPr>
        <p:txBody>
          <a:bodyPr/>
          <a:lstStyle/>
          <a:p>
            <a:r>
              <a:rPr lang="zh-CN" altLang="en-US" sz="3600" dirty="0" smtClean="0">
                <a:solidFill>
                  <a:srgbClr val="FF0000"/>
                </a:solidFill>
              </a:rPr>
              <a:t>作业</a:t>
            </a:r>
            <a:r>
              <a:rPr lang="en-US" altLang="zh-CN" sz="3600" dirty="0" smtClean="0">
                <a:solidFill>
                  <a:srgbClr val="FF0000"/>
                </a:solidFill>
              </a:rPr>
              <a:t>4——</a:t>
            </a:r>
            <a:r>
              <a:rPr lang="zh-CN" altLang="en-US" sz="3600" dirty="0" smtClean="0">
                <a:solidFill>
                  <a:srgbClr val="FF0000"/>
                </a:solidFill>
              </a:rPr>
              <a:t>结构化分析设计方法应用</a:t>
            </a:r>
            <a:endParaRPr lang="zh-CN" altLang="en-US" sz="3600" dirty="0">
              <a:solidFill>
                <a:srgbClr val="FF0000"/>
              </a:solidFill>
            </a:endParaRPr>
          </a:p>
        </p:txBody>
      </p:sp>
      <p:sp>
        <p:nvSpPr>
          <p:cNvPr id="3" name="内容占位符 2"/>
          <p:cNvSpPr>
            <a:spLocks noGrp="1"/>
          </p:cNvSpPr>
          <p:nvPr>
            <p:ph idx="1"/>
          </p:nvPr>
        </p:nvSpPr>
        <p:spPr/>
        <p:txBody>
          <a:bodyPr/>
          <a:lstStyle/>
          <a:p>
            <a:pPr marL="0" indent="0">
              <a:buNone/>
            </a:pPr>
            <a:r>
              <a:rPr lang="zh-CN" altLang="en-US" sz="2400" dirty="0" smtClean="0"/>
              <a:t>高考录取统分子系统有如下功能： </a:t>
            </a:r>
            <a:endParaRPr lang="en-US" altLang="zh-CN" sz="2400" dirty="0" smtClean="0"/>
          </a:p>
          <a:p>
            <a:pPr marL="0" indent="0">
              <a:buNone/>
            </a:pPr>
            <a:r>
              <a:rPr lang="zh-CN" altLang="en-US" sz="2400" dirty="0" smtClean="0"/>
              <a:t>（</a:t>
            </a:r>
            <a:r>
              <a:rPr lang="en-US" altLang="zh-CN" sz="2400" dirty="0" smtClean="0"/>
              <a:t>1</a:t>
            </a:r>
            <a:r>
              <a:rPr lang="zh-CN" altLang="en-US" sz="2400" dirty="0" smtClean="0"/>
              <a:t>）计算标准分：根据考生原始分计算，得到标准分，存入考生分数文件；</a:t>
            </a:r>
          </a:p>
          <a:p>
            <a:pPr marL="0" indent="0">
              <a:buNone/>
            </a:pPr>
            <a:r>
              <a:rPr lang="zh-CN" altLang="en-US" sz="2400" dirty="0" smtClean="0"/>
              <a:t>（</a:t>
            </a:r>
            <a:r>
              <a:rPr lang="en-US" altLang="zh-CN" sz="2400" dirty="0" smtClean="0"/>
              <a:t>2</a:t>
            </a:r>
            <a:r>
              <a:rPr lang="zh-CN" altLang="en-US" sz="2400" dirty="0" smtClean="0"/>
              <a:t>）计算录取线分：根据标准分、招生计划文件中的招生人数，计算录取线，存入录取线文件。</a:t>
            </a:r>
          </a:p>
          <a:p>
            <a:pPr marL="0" indent="0">
              <a:buNone/>
            </a:pPr>
            <a:r>
              <a:rPr lang="zh-CN" altLang="en-US" sz="2400" dirty="0" smtClean="0"/>
              <a:t>      </a:t>
            </a:r>
            <a:endParaRPr lang="en-US" altLang="zh-CN" sz="2400" dirty="0" smtClean="0"/>
          </a:p>
          <a:p>
            <a:pPr marL="0" indent="0">
              <a:buNone/>
            </a:pPr>
            <a:r>
              <a:rPr lang="en-US" altLang="zh-CN" sz="2400" dirty="0"/>
              <a:t> </a:t>
            </a:r>
            <a:r>
              <a:rPr lang="en-US" altLang="zh-CN" sz="2400" dirty="0" smtClean="0"/>
              <a:t>    </a:t>
            </a:r>
            <a:r>
              <a:rPr lang="zh-CN" altLang="en-US" sz="2400" dirty="0" smtClean="0"/>
              <a:t>要求：采用结构化分析与设计的方法，对该题目进行分析设计，并根据要求画出该问题的数据流程图，并把其转换为软件结构图。</a:t>
            </a:r>
          </a:p>
          <a:p>
            <a:pPr marL="0" indent="0">
              <a:buNone/>
            </a:pPr>
            <a:endParaRPr lang="zh-CN" altLang="en-US" sz="2400" dirty="0"/>
          </a:p>
        </p:txBody>
      </p:sp>
      <p:sp>
        <p:nvSpPr>
          <p:cNvPr id="4" name="灯片编号占位符 3"/>
          <p:cNvSpPr>
            <a:spLocks noGrp="1"/>
          </p:cNvSpPr>
          <p:nvPr>
            <p:ph type="sldNum" sz="quarter" idx="10"/>
          </p:nvPr>
        </p:nvSpPr>
        <p:spPr/>
        <p:txBody>
          <a:bodyPr/>
          <a:lstStyle/>
          <a:p>
            <a:pPr>
              <a:defRPr/>
            </a:pPr>
            <a:fld id="{2A6F62EE-DE31-443E-825B-4AC5E3D09461}" type="slidenum">
              <a:rPr lang="en-US" altLang="zh-CN" smtClean="0"/>
              <a:pPr>
                <a:defRPr/>
              </a:pPr>
              <a:t>5</a:t>
            </a:fld>
            <a:endParaRPr lang="en-US" altLang="zh-CN"/>
          </a:p>
        </p:txBody>
      </p:sp>
    </p:spTree>
    <p:extLst>
      <p:ext uri="{BB962C8B-B14F-4D97-AF65-F5344CB8AC3E}">
        <p14:creationId xmlns:p14="http://schemas.microsoft.com/office/powerpoint/2010/main" val="263692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课后习题：</a:t>
            </a:r>
            <a:endParaRPr lang="en-US" altLang="zh-CN" dirty="0" smtClean="0"/>
          </a:p>
          <a:p>
            <a:pPr marL="0" indent="0">
              <a:buNone/>
            </a:pPr>
            <a:r>
              <a:rPr lang="en-US" altLang="zh-CN" dirty="0" smtClean="0"/>
              <a:t>5.5</a:t>
            </a:r>
            <a:r>
              <a:rPr lang="zh-CN" altLang="en-US" dirty="0" smtClean="0"/>
              <a:t>、</a:t>
            </a:r>
            <a:r>
              <a:rPr lang="en-US" altLang="zh-CN" dirty="0" smtClean="0"/>
              <a:t>5.6</a:t>
            </a:r>
            <a:r>
              <a:rPr lang="zh-CN" altLang="en-US" dirty="0" smtClean="0"/>
              <a:t>、</a:t>
            </a:r>
            <a:r>
              <a:rPr lang="en-US" altLang="zh-CN" dirty="0" smtClean="0"/>
              <a:t>5.7</a:t>
            </a:r>
            <a:r>
              <a:rPr lang="zh-CN" altLang="en-US" smtClean="0"/>
              <a:t>、</a:t>
            </a:r>
            <a:r>
              <a:rPr lang="en-US" altLang="zh-CN" smtClean="0"/>
              <a:t>5.9</a:t>
            </a:r>
            <a:endParaRPr lang="zh-CN" altLang="en-US" dirty="0"/>
          </a:p>
        </p:txBody>
      </p:sp>
      <p:sp>
        <p:nvSpPr>
          <p:cNvPr id="4" name="灯片编号占位符 3"/>
          <p:cNvSpPr>
            <a:spLocks noGrp="1"/>
          </p:cNvSpPr>
          <p:nvPr>
            <p:ph type="sldNum" sz="quarter" idx="10"/>
          </p:nvPr>
        </p:nvSpPr>
        <p:spPr/>
        <p:txBody>
          <a:bodyPr/>
          <a:lstStyle/>
          <a:p>
            <a:pPr>
              <a:defRPr/>
            </a:pPr>
            <a:fld id="{2A6F62EE-DE31-443E-825B-4AC5E3D09461}" type="slidenum">
              <a:rPr lang="en-US" altLang="zh-CN" smtClean="0"/>
              <a:pPr>
                <a:defRPr/>
              </a:pPr>
              <a:t>6</a:t>
            </a:fld>
            <a:endParaRPr lang="en-US" altLang="zh-CN"/>
          </a:p>
        </p:txBody>
      </p:sp>
    </p:spTree>
    <p:extLst>
      <p:ext uri="{BB962C8B-B14F-4D97-AF65-F5344CB8AC3E}">
        <p14:creationId xmlns:p14="http://schemas.microsoft.com/office/powerpoint/2010/main" val="10977380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楷体_GB2312"/>
        <a:cs typeface=""/>
      </a:majorFont>
      <a:minorFont>
        <a:latin typeface="Comic Sans MS"/>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TotalTime>
  <Words>471</Words>
  <Application>Microsoft Office PowerPoint</Application>
  <PresentationFormat>全屏显示(4:3)</PresentationFormat>
  <Paragraphs>35</Paragraphs>
  <Slides>6</Slides>
  <Notes>0</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6</vt:i4>
      </vt:variant>
    </vt:vector>
  </HeadingPairs>
  <TitlesOfParts>
    <vt:vector size="10" baseType="lpstr">
      <vt:lpstr>Office 主题​​</vt:lpstr>
      <vt:lpstr>Crayons</vt:lpstr>
      <vt:lpstr>自定义设计方案</vt:lpstr>
      <vt:lpstr>Microsoft Word 图片</vt:lpstr>
      <vt:lpstr>第5章结构化分析与设计</vt:lpstr>
      <vt:lpstr>作业1——绘制系统的数据流图</vt:lpstr>
      <vt:lpstr>作业2——按结构化方法给出分析与设计</vt:lpstr>
      <vt:lpstr>作业3——结构化分析设计方法应用</vt:lpstr>
      <vt:lpstr>作业4——结构化分析设计方法应用</vt:lpstr>
      <vt:lpstr>作业5：</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第5章结构化分析与设计</dc:title>
  <dc:creator>lenovo</dc:creator>
  <cp:lastModifiedBy>lenovo</cp:lastModifiedBy>
  <cp:revision>3</cp:revision>
  <dcterms:created xsi:type="dcterms:W3CDTF">2016-10-19T00:32:18Z</dcterms:created>
  <dcterms:modified xsi:type="dcterms:W3CDTF">2016-10-19T00:40:51Z</dcterms:modified>
</cp:coreProperties>
</file>