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3.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4.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5.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16.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7.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8.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5.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6.xml" ContentType="application/vnd.openxmlformats-officedocument.themeOverr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7.xml" ContentType="application/vnd.openxmlformats-officedocument.themeOverr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8.xml" ContentType="application/vnd.openxmlformats-officedocument.themeOverr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9.xml" ContentType="application/vnd.openxmlformats-officedocument.themeOverr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0.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11.xml" ContentType="application/vnd.openxmlformats-officedocument.themeOverride+xml"/>
  <Override PartName="/ppt/notesSlides/notesSlide8.xml" ContentType="application/vnd.openxmlformats-officedocument.presentationml.notesSlide+xml"/>
  <Override PartName="/ppt/theme/themeOverride12.xml" ContentType="application/vnd.openxmlformats-officedocument.themeOverride+xml"/>
  <Override PartName="/ppt/notesSlides/notesSlide9.xml" ContentType="application/vnd.openxmlformats-officedocument.presentationml.notesSlide+xml"/>
  <Override PartName="/ppt/theme/themeOverride13.xml" ContentType="application/vnd.openxmlformats-officedocument.themeOverr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4.xml" ContentType="application/vnd.openxmlformats-officedocument.themeOverr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Override15.xml" ContentType="application/vnd.openxmlformats-officedocument.themeOverr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theme/themeOverride16.xml" ContentType="application/vnd.openxmlformats-officedocument.themeOverride+xml"/>
  <Override PartName="/ppt/notesSlides/notesSlide14.xml" ContentType="application/vnd.openxmlformats-officedocument.presentationml.notesSlide+xml"/>
  <Override PartName="/ppt/theme/themeOverride17.xml" ContentType="application/vnd.openxmlformats-officedocument.themeOverride+xml"/>
  <Override PartName="/ppt/notesSlides/notesSlide15.xml" ContentType="application/vnd.openxmlformats-officedocument.presentationml.notesSlide+xml"/>
  <Override PartName="/ppt/theme/themeOverride18.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9.xml" ContentType="application/vnd.openxmlformats-officedocument.themeOverride+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heme/themeOverride2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8" r:id="rId4"/>
    <p:sldMasterId id="2147483711" r:id="rId5"/>
    <p:sldMasterId id="2147483724" r:id="rId6"/>
    <p:sldMasterId id="2147483737" r:id="rId7"/>
    <p:sldMasterId id="2147483750" r:id="rId8"/>
    <p:sldMasterId id="2147483763" r:id="rId9"/>
    <p:sldMasterId id="2147483776" r:id="rId10"/>
    <p:sldMasterId id="2147483789" r:id="rId11"/>
    <p:sldMasterId id="2147483802" r:id="rId12"/>
    <p:sldMasterId id="2147483815" r:id="rId13"/>
    <p:sldMasterId id="2147483828" r:id="rId14"/>
    <p:sldMasterId id="2147483841" r:id="rId15"/>
    <p:sldMasterId id="2147483854" r:id="rId16"/>
    <p:sldMasterId id="2147483867" r:id="rId17"/>
    <p:sldMasterId id="2147483880" r:id="rId18"/>
    <p:sldMasterId id="2147483893" r:id="rId19"/>
  </p:sldMasterIdLst>
  <p:notesMasterIdLst>
    <p:notesMasterId r:id="rId42"/>
  </p:notesMasterIdLst>
  <p:sldIdLst>
    <p:sldId id="258" r:id="rId20"/>
    <p:sldId id="286" r:id="rId21"/>
    <p:sldId id="259" r:id="rId22"/>
    <p:sldId id="263" r:id="rId23"/>
    <p:sldId id="264" r:id="rId24"/>
    <p:sldId id="270" r:id="rId25"/>
    <p:sldId id="265" r:id="rId26"/>
    <p:sldId id="269" r:id="rId27"/>
    <p:sldId id="267" r:id="rId28"/>
    <p:sldId id="268" r:id="rId29"/>
    <p:sldId id="272" r:id="rId30"/>
    <p:sldId id="271" r:id="rId31"/>
    <p:sldId id="273" r:id="rId32"/>
    <p:sldId id="274" r:id="rId33"/>
    <p:sldId id="275" r:id="rId34"/>
    <p:sldId id="276" r:id="rId35"/>
    <p:sldId id="278" r:id="rId36"/>
    <p:sldId id="261" r:id="rId37"/>
    <p:sldId id="279" r:id="rId38"/>
    <p:sldId id="280" r:id="rId39"/>
    <p:sldId id="281" r:id="rId40"/>
    <p:sldId id="287"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BD6"/>
    <a:srgbClr val="FF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9372" autoAdjust="0"/>
  </p:normalViewPr>
  <p:slideViewPr>
    <p:cSldViewPr snapToGrid="0">
      <p:cViewPr varScale="1">
        <p:scale>
          <a:sx n="63" d="100"/>
          <a:sy n="63" d="100"/>
        </p:scale>
        <p:origin x="14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1.xml"/><Relationship Id="rId29" Type="http://schemas.openxmlformats.org/officeDocument/2006/relationships/slide" Target="slides/slide10.xml"/><Relationship Id="rId41"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2.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ltLang="zh-CN" dirty="0"/>
              <a:t>2011-2018</a:t>
            </a:r>
            <a:r>
              <a:rPr lang="zh-CN" altLang="en-US" dirty="0"/>
              <a:t>年中国网络购物市场交易规模</a:t>
            </a:r>
            <a:endParaRPr lang="zh-C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9128152459203465E-2"/>
          <c:y val="0.13576077059515945"/>
          <c:w val="0.90510695221068382"/>
          <c:h val="0.70613429708287423"/>
        </c:manualLayout>
      </c:layout>
      <c:barChart>
        <c:barDir val="col"/>
        <c:grouping val="stacked"/>
        <c:varyColors val="0"/>
        <c:ser>
          <c:idx val="0"/>
          <c:order val="0"/>
          <c:tx>
            <c:strRef>
              <c:f>Sheet1!$B$1</c:f>
              <c:strCache>
                <c:ptCount val="1"/>
                <c:pt idx="0">
                  <c:v>网络购物交易规模（亿元）</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0"/>
                  <c:y val="-5.25355649227892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1EC-4534-81A8-14F8A18E23BA}"/>
                </c:ext>
              </c:extLst>
            </c:dLbl>
            <c:dLbl>
              <c:idx val="1"/>
              <c:layout>
                <c:manualLayout>
                  <c:x val="-1.6103059581320451E-3"/>
                  <c:y val="-8.17219898798944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1EC-4534-81A8-14F8A18E23BA}"/>
                </c:ext>
              </c:extLst>
            </c:dLbl>
            <c:dLbl>
              <c:idx val="2"/>
              <c:layout>
                <c:manualLayout>
                  <c:x val="-1.6103059581320451E-3"/>
                  <c:y val="-9.63152023584469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1EC-4534-81A8-14F8A18E23BA}"/>
                </c:ext>
              </c:extLst>
            </c:dLbl>
            <c:dLbl>
              <c:idx val="3"/>
              <c:layout>
                <c:manualLayout>
                  <c:x val="4.830917874396135E-3"/>
                  <c:y val="-0.1430134822898152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1EC-4534-81A8-14F8A18E23BA}"/>
                </c:ext>
              </c:extLst>
            </c:dLbl>
            <c:dLbl>
              <c:idx val="4"/>
              <c:layout>
                <c:manualLayout>
                  <c:x val="-4.830917874396194E-3"/>
                  <c:y val="-0.1867931197254729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1EC-4534-81A8-14F8A18E23BA}"/>
                </c:ext>
              </c:extLst>
            </c:dLbl>
            <c:dLbl>
              <c:idx val="5"/>
              <c:layout>
                <c:manualLayout>
                  <c:x val="-1.1808773943670719E-16"/>
                  <c:y val="-0.2510032546311043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1EC-4534-81A8-14F8A18E23BA}"/>
                </c:ext>
              </c:extLst>
            </c:dLbl>
            <c:dLbl>
              <c:idx val="6"/>
              <c:layout>
                <c:manualLayout>
                  <c:x val="-6.4412238325281803E-3"/>
                  <c:y val="-0.29478289206676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1EC-4534-81A8-14F8A18E23BA}"/>
                </c:ext>
              </c:extLst>
            </c:dLbl>
            <c:dLbl>
              <c:idx val="7"/>
              <c:layout>
                <c:manualLayout>
                  <c:x val="0"/>
                  <c:y val="-0.3502370994852617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1EC-4534-81A8-14F8A18E23B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2011</c:v>
                </c:pt>
                <c:pt idx="1">
                  <c:v>2012</c:v>
                </c:pt>
                <c:pt idx="2">
                  <c:v>2013</c:v>
                </c:pt>
                <c:pt idx="3">
                  <c:v>2014</c:v>
                </c:pt>
                <c:pt idx="4">
                  <c:v>2015e</c:v>
                </c:pt>
                <c:pt idx="5">
                  <c:v>2016e</c:v>
                </c:pt>
                <c:pt idx="6">
                  <c:v>2017e</c:v>
                </c:pt>
                <c:pt idx="7">
                  <c:v>2018e</c:v>
                </c:pt>
              </c:strCache>
            </c:strRef>
          </c:cat>
          <c:val>
            <c:numRef>
              <c:f>Sheet1!$B$2:$B$9</c:f>
              <c:numCache>
                <c:formatCode>General</c:formatCode>
                <c:ptCount val="8"/>
                <c:pt idx="0">
                  <c:v>7845.3</c:v>
                </c:pt>
                <c:pt idx="1">
                  <c:v>11870.9</c:v>
                </c:pt>
                <c:pt idx="2">
                  <c:v>18924.900000000001</c:v>
                </c:pt>
                <c:pt idx="3">
                  <c:v>27889.1</c:v>
                </c:pt>
                <c:pt idx="4">
                  <c:v>39900</c:v>
                </c:pt>
                <c:pt idx="5">
                  <c:v>53200</c:v>
                </c:pt>
                <c:pt idx="6">
                  <c:v>66530</c:v>
                </c:pt>
                <c:pt idx="7">
                  <c:v>77850</c:v>
                </c:pt>
              </c:numCache>
            </c:numRef>
          </c:val>
          <c:extLst>
            <c:ext xmlns:c16="http://schemas.microsoft.com/office/drawing/2014/chart" uri="{C3380CC4-5D6E-409C-BE32-E72D297353CC}">
              <c16:uniqueId val="{00000008-41EC-4534-81A8-14F8A18E23BA}"/>
            </c:ext>
          </c:extLst>
        </c:ser>
        <c:dLbls>
          <c:showLegendKey val="0"/>
          <c:showVal val="0"/>
          <c:showCatName val="0"/>
          <c:showSerName val="0"/>
          <c:showPercent val="0"/>
          <c:showBubbleSize val="0"/>
        </c:dLbls>
        <c:gapWidth val="219"/>
        <c:overlap val="100"/>
        <c:axId val="309534552"/>
        <c:axId val="309534944"/>
      </c:barChart>
      <c:lineChart>
        <c:grouping val="standard"/>
        <c:varyColors val="0"/>
        <c:ser>
          <c:idx val="1"/>
          <c:order val="1"/>
          <c:tx>
            <c:strRef>
              <c:f>Sheet1!$C$1</c:f>
              <c:strCache>
                <c:ptCount val="1"/>
                <c:pt idx="0">
                  <c:v>增长率（%）</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2011</c:v>
                </c:pt>
                <c:pt idx="1">
                  <c:v>2012</c:v>
                </c:pt>
                <c:pt idx="2">
                  <c:v>2013</c:v>
                </c:pt>
                <c:pt idx="3">
                  <c:v>2014</c:v>
                </c:pt>
                <c:pt idx="4">
                  <c:v>2015e</c:v>
                </c:pt>
                <c:pt idx="5">
                  <c:v>2016e</c:v>
                </c:pt>
                <c:pt idx="6">
                  <c:v>2017e</c:v>
                </c:pt>
                <c:pt idx="7">
                  <c:v>2018e</c:v>
                </c:pt>
              </c:strCache>
            </c:strRef>
          </c:cat>
          <c:val>
            <c:numRef>
              <c:f>Sheet1!$C$2:$C$9</c:f>
              <c:numCache>
                <c:formatCode>0.00%</c:formatCode>
                <c:ptCount val="8"/>
                <c:pt idx="0">
                  <c:v>0.70199999999999996</c:v>
                </c:pt>
                <c:pt idx="1">
                  <c:v>0.51300000000000001</c:v>
                </c:pt>
                <c:pt idx="2">
                  <c:v>0.59399999999999997</c:v>
                </c:pt>
                <c:pt idx="3">
                  <c:v>0.47399999999999998</c:v>
                </c:pt>
                <c:pt idx="4">
                  <c:v>0.43099999999999999</c:v>
                </c:pt>
                <c:pt idx="5">
                  <c:v>0.33300000000000002</c:v>
                </c:pt>
                <c:pt idx="6">
                  <c:v>0.251</c:v>
                </c:pt>
                <c:pt idx="7">
                  <c:v>0.17</c:v>
                </c:pt>
              </c:numCache>
            </c:numRef>
          </c:val>
          <c:smooth val="0"/>
          <c:extLst>
            <c:ext xmlns:c16="http://schemas.microsoft.com/office/drawing/2014/chart" uri="{C3380CC4-5D6E-409C-BE32-E72D297353CC}">
              <c16:uniqueId val="{00000009-41EC-4534-81A8-14F8A18E23BA}"/>
            </c:ext>
          </c:extLst>
        </c:ser>
        <c:ser>
          <c:idx val="2"/>
          <c:order val="2"/>
          <c:tx>
            <c:strRef>
              <c:f>Sheet1!$D$1</c:f>
              <c:strCache>
                <c:ptCount val="1"/>
                <c:pt idx="0">
                  <c:v>占社会消费品零售总额的比例（%）</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2011</c:v>
                </c:pt>
                <c:pt idx="1">
                  <c:v>2012</c:v>
                </c:pt>
                <c:pt idx="2">
                  <c:v>2013</c:v>
                </c:pt>
                <c:pt idx="3">
                  <c:v>2014</c:v>
                </c:pt>
                <c:pt idx="4">
                  <c:v>2015e</c:v>
                </c:pt>
                <c:pt idx="5">
                  <c:v>2016e</c:v>
                </c:pt>
                <c:pt idx="6">
                  <c:v>2017e</c:v>
                </c:pt>
                <c:pt idx="7">
                  <c:v>2018e</c:v>
                </c:pt>
              </c:strCache>
            </c:strRef>
          </c:cat>
          <c:val>
            <c:numRef>
              <c:f>Sheet1!$D$2:$D$9</c:f>
              <c:numCache>
                <c:formatCode>0.00%</c:formatCode>
                <c:ptCount val="8"/>
                <c:pt idx="0">
                  <c:v>4.2999999999999997E-2</c:v>
                </c:pt>
                <c:pt idx="1">
                  <c:v>5.6000000000000001E-2</c:v>
                </c:pt>
                <c:pt idx="2">
                  <c:v>0.08</c:v>
                </c:pt>
                <c:pt idx="3">
                  <c:v>0.106</c:v>
                </c:pt>
                <c:pt idx="4">
                  <c:v>0.13500000000000001</c:v>
                </c:pt>
                <c:pt idx="5">
                  <c:v>0.16200000000000001</c:v>
                </c:pt>
                <c:pt idx="6">
                  <c:v>0.185</c:v>
                </c:pt>
                <c:pt idx="7">
                  <c:v>0.2</c:v>
                </c:pt>
              </c:numCache>
            </c:numRef>
          </c:val>
          <c:smooth val="0"/>
          <c:extLst>
            <c:ext xmlns:c16="http://schemas.microsoft.com/office/drawing/2014/chart" uri="{C3380CC4-5D6E-409C-BE32-E72D297353CC}">
              <c16:uniqueId val="{0000000A-41EC-4534-81A8-14F8A18E23BA}"/>
            </c:ext>
          </c:extLst>
        </c:ser>
        <c:dLbls>
          <c:showLegendKey val="0"/>
          <c:showVal val="0"/>
          <c:showCatName val="0"/>
          <c:showSerName val="0"/>
          <c:showPercent val="0"/>
          <c:showBubbleSize val="0"/>
        </c:dLbls>
        <c:marker val="1"/>
        <c:smooth val="0"/>
        <c:axId val="309535728"/>
        <c:axId val="309535336"/>
      </c:lineChart>
      <c:catAx>
        <c:axId val="3095345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09534944"/>
        <c:crosses val="autoZero"/>
        <c:auto val="1"/>
        <c:lblAlgn val="ctr"/>
        <c:lblOffset val="100"/>
        <c:noMultiLvlLbl val="0"/>
      </c:catAx>
      <c:valAx>
        <c:axId val="30953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09534552"/>
        <c:crosses val="autoZero"/>
        <c:crossBetween val="between"/>
      </c:valAx>
      <c:valAx>
        <c:axId val="309535336"/>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09535728"/>
        <c:crosses val="max"/>
        <c:crossBetween val="between"/>
      </c:valAx>
      <c:catAx>
        <c:axId val="309535728"/>
        <c:scaling>
          <c:orientation val="minMax"/>
        </c:scaling>
        <c:delete val="1"/>
        <c:axPos val="b"/>
        <c:numFmt formatCode="General" sourceLinked="1"/>
        <c:majorTickMark val="none"/>
        <c:minorTickMark val="none"/>
        <c:tickLblPos val="nextTo"/>
        <c:crossAx val="30953533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2014</a:t>
            </a:r>
            <a:r>
              <a:rPr lang="zh-CN"/>
              <a:t>年中国独立网站功能设置情况</a:t>
            </a:r>
            <a:endParaRPr lang="en-US"/>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manualLayout>
          <c:layoutTarget val="inner"/>
          <c:xMode val="edge"/>
          <c:yMode val="edge"/>
          <c:x val="0.15348085148036708"/>
          <c:y val="0.12918305839495497"/>
          <c:w val="0.80347981382134359"/>
          <c:h val="0.76169918627654964"/>
        </c:manualLayout>
      </c:layout>
      <c:barChart>
        <c:barDir val="bar"/>
        <c:grouping val="clustered"/>
        <c:varyColors val="0"/>
        <c:ser>
          <c:idx val="0"/>
          <c:order val="0"/>
          <c:tx>
            <c:strRef>
              <c:f>Sheet1!$B$1</c:f>
              <c:strCache>
                <c:ptCount val="1"/>
                <c:pt idx="0">
                  <c:v>占比（%）</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Sheet1!$A$2:$A$9</c:f>
              <c:strCache>
                <c:ptCount val="8"/>
                <c:pt idx="0">
                  <c:v>产品服务展示</c:v>
                </c:pt>
                <c:pt idx="1">
                  <c:v>树立品牌形象</c:v>
                </c:pt>
                <c:pt idx="2">
                  <c:v>客户服务</c:v>
                </c:pt>
                <c:pt idx="3">
                  <c:v>产品销售</c:v>
                </c:pt>
                <c:pt idx="4">
                  <c:v>内部办公</c:v>
                </c:pt>
                <c:pt idx="5">
                  <c:v>原料采购</c:v>
                </c:pt>
                <c:pt idx="6">
                  <c:v>在线支付</c:v>
                </c:pt>
                <c:pt idx="7">
                  <c:v>其他</c:v>
                </c:pt>
              </c:strCache>
            </c:strRef>
          </c:cat>
          <c:val>
            <c:numRef>
              <c:f>Sheet1!$B$2:$B$9</c:f>
              <c:numCache>
                <c:formatCode>0.00%</c:formatCode>
                <c:ptCount val="8"/>
                <c:pt idx="0">
                  <c:v>0.84899999999999998</c:v>
                </c:pt>
                <c:pt idx="1">
                  <c:v>0.78500000000000003</c:v>
                </c:pt>
                <c:pt idx="2">
                  <c:v>0.60399999999999998</c:v>
                </c:pt>
                <c:pt idx="3">
                  <c:v>0.52</c:v>
                </c:pt>
                <c:pt idx="4">
                  <c:v>0.38300000000000001</c:v>
                </c:pt>
                <c:pt idx="5">
                  <c:v>0.219</c:v>
                </c:pt>
                <c:pt idx="6">
                  <c:v>0.20899999999999999</c:v>
                </c:pt>
                <c:pt idx="7">
                  <c:v>1.0999999999999999E-2</c:v>
                </c:pt>
              </c:numCache>
            </c:numRef>
          </c:val>
          <c:extLst>
            <c:ext xmlns:c16="http://schemas.microsoft.com/office/drawing/2014/chart" uri="{C3380CC4-5D6E-409C-BE32-E72D297353CC}">
              <c16:uniqueId val="{00000000-7F1B-454E-9249-2225CAE9E7E8}"/>
            </c:ext>
          </c:extLst>
        </c:ser>
        <c:dLbls>
          <c:dLblPos val="inEnd"/>
          <c:showLegendKey val="0"/>
          <c:showVal val="1"/>
          <c:showCatName val="0"/>
          <c:showSerName val="0"/>
          <c:showPercent val="0"/>
          <c:showBubbleSize val="0"/>
        </c:dLbls>
        <c:gapWidth val="65"/>
        <c:axId val="307146528"/>
        <c:axId val="387547904"/>
      </c:barChart>
      <c:catAx>
        <c:axId val="30714652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387547904"/>
        <c:crosses val="autoZero"/>
        <c:auto val="1"/>
        <c:lblAlgn val="ctr"/>
        <c:lblOffset val="100"/>
        <c:noMultiLvlLbl val="0"/>
      </c:catAx>
      <c:valAx>
        <c:axId val="38754790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crossAx val="3071465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1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18C99-DBF4-4AA9-AE5A-051B4C3FFDED}" type="doc">
      <dgm:prSet loTypeId="urn:microsoft.com/office/officeart/2005/8/layout/vList3" loCatId="list" qsTypeId="urn:microsoft.com/office/officeart/2005/8/quickstyle/simple1" qsCatId="simple" csTypeId="urn:microsoft.com/office/officeart/2005/8/colors/accent4_1" csCatId="accent4" phldr="1"/>
      <dgm:spPr/>
    </dgm:pt>
    <dgm:pt modelId="{AB85EAF3-06C3-4FBC-B4B1-347A43BB174B}">
      <dgm:prSet phldrT="[文本]" custT="1"/>
      <dgm:spPr/>
      <dgm:t>
        <a:bodyPr/>
        <a:lstStyle/>
        <a:p>
          <a:r>
            <a:rPr lang="zh-CN" altLang="en-US" sz="2400" dirty="0"/>
            <a:t>企业的电商业务扩大</a:t>
          </a:r>
        </a:p>
      </dgm:t>
    </dgm:pt>
    <dgm:pt modelId="{4730781A-5F06-4E23-BCC3-F71B8A46D6AE}" type="parTrans" cxnId="{D864DD5D-3157-46D0-99E7-E27B93AE26DB}">
      <dgm:prSet/>
      <dgm:spPr/>
      <dgm:t>
        <a:bodyPr/>
        <a:lstStyle/>
        <a:p>
          <a:endParaRPr lang="zh-CN" altLang="en-US"/>
        </a:p>
      </dgm:t>
    </dgm:pt>
    <dgm:pt modelId="{FFE87558-5BEB-45B5-99A2-E7DEFADC8C67}" type="sibTrans" cxnId="{D864DD5D-3157-46D0-99E7-E27B93AE26DB}">
      <dgm:prSet/>
      <dgm:spPr/>
      <dgm:t>
        <a:bodyPr/>
        <a:lstStyle/>
        <a:p>
          <a:endParaRPr lang="zh-CN" altLang="en-US"/>
        </a:p>
      </dgm:t>
    </dgm:pt>
    <dgm:pt modelId="{FD1A52F7-9492-4280-82D0-7BF04504DDA0}">
      <dgm:prSet phldrT="[文本]" custT="1"/>
      <dgm:spPr/>
      <dgm:t>
        <a:bodyPr/>
        <a:lstStyle/>
        <a:p>
          <a:r>
            <a:rPr lang="zh-CN" altLang="en-US" sz="2400" dirty="0"/>
            <a:t>电商软件的需求旺盛</a:t>
          </a:r>
        </a:p>
      </dgm:t>
    </dgm:pt>
    <dgm:pt modelId="{16E42628-1A47-4CC0-9EC6-88FE0A7D7C06}" type="parTrans" cxnId="{EB56E022-98FF-49F5-A69F-B01567474D07}">
      <dgm:prSet/>
      <dgm:spPr/>
      <dgm:t>
        <a:bodyPr/>
        <a:lstStyle/>
        <a:p>
          <a:endParaRPr lang="zh-CN" altLang="en-US"/>
        </a:p>
      </dgm:t>
    </dgm:pt>
    <dgm:pt modelId="{75E61377-466A-4FF6-9BCF-4A49AC4BCA70}" type="sibTrans" cxnId="{EB56E022-98FF-49F5-A69F-B01567474D07}">
      <dgm:prSet/>
      <dgm:spPr/>
      <dgm:t>
        <a:bodyPr/>
        <a:lstStyle/>
        <a:p>
          <a:endParaRPr lang="zh-CN" altLang="en-US"/>
        </a:p>
      </dgm:t>
    </dgm:pt>
    <dgm:pt modelId="{A2B76590-DC9B-4CAC-9E09-38215AD8DC3C}">
      <dgm:prSet phldrT="[文本]" custT="1"/>
      <dgm:spPr/>
      <dgm:t>
        <a:bodyPr/>
        <a:lstStyle/>
        <a:p>
          <a:r>
            <a:rPr lang="zh-CN" altLang="en-US" sz="2400" dirty="0"/>
            <a:t>企业</a:t>
          </a:r>
          <a:r>
            <a:rPr lang="en-US" altLang="zh-CN" sz="2400" dirty="0"/>
            <a:t>IT</a:t>
          </a:r>
          <a:r>
            <a:rPr lang="zh-CN" altLang="en-US" sz="2400" dirty="0"/>
            <a:t>人才</a:t>
          </a:r>
          <a:r>
            <a:rPr lang="en-US" altLang="zh-CN" sz="2400" dirty="0"/>
            <a:t>/</a:t>
          </a:r>
          <a:r>
            <a:rPr lang="zh-CN" altLang="en-US" sz="2400" dirty="0"/>
            <a:t>技术缺乏</a:t>
          </a:r>
        </a:p>
      </dgm:t>
    </dgm:pt>
    <dgm:pt modelId="{DF3EADC5-7BDD-4D01-8839-6BE1C3B95974}" type="parTrans" cxnId="{55D142EB-9F79-4C6B-9DB0-469A7AE3C079}">
      <dgm:prSet/>
      <dgm:spPr/>
      <dgm:t>
        <a:bodyPr/>
        <a:lstStyle/>
        <a:p>
          <a:endParaRPr lang="zh-CN" altLang="en-US"/>
        </a:p>
      </dgm:t>
    </dgm:pt>
    <dgm:pt modelId="{A72BA41A-D18F-455F-B237-75EAAD4005E9}" type="sibTrans" cxnId="{55D142EB-9F79-4C6B-9DB0-469A7AE3C079}">
      <dgm:prSet/>
      <dgm:spPr/>
      <dgm:t>
        <a:bodyPr/>
        <a:lstStyle/>
        <a:p>
          <a:endParaRPr lang="zh-CN" altLang="en-US"/>
        </a:p>
      </dgm:t>
    </dgm:pt>
    <dgm:pt modelId="{1A7F46B4-44D3-45B6-88EC-3158C49B4927}">
      <dgm:prSet phldrT="[文本]" custT="1"/>
      <dgm:spPr/>
      <dgm:t>
        <a:bodyPr/>
        <a:lstStyle/>
        <a:p>
          <a:r>
            <a:rPr lang="zh-CN" altLang="en-US" sz="2400" dirty="0"/>
            <a:t>第三方提供专业服务</a:t>
          </a:r>
        </a:p>
      </dgm:t>
    </dgm:pt>
    <dgm:pt modelId="{D9B1ACF4-1924-4A33-9D8E-13B521CB76A2}" type="parTrans" cxnId="{078BFB9F-0407-443B-9B10-25C3FF4E38BC}">
      <dgm:prSet/>
      <dgm:spPr/>
      <dgm:t>
        <a:bodyPr/>
        <a:lstStyle/>
        <a:p>
          <a:endParaRPr lang="zh-CN" altLang="en-US"/>
        </a:p>
      </dgm:t>
    </dgm:pt>
    <dgm:pt modelId="{FD9D5FE2-029A-47A6-B39D-13F836149D5A}" type="sibTrans" cxnId="{078BFB9F-0407-443B-9B10-25C3FF4E38BC}">
      <dgm:prSet/>
      <dgm:spPr/>
      <dgm:t>
        <a:bodyPr/>
        <a:lstStyle/>
        <a:p>
          <a:endParaRPr lang="zh-CN" altLang="en-US"/>
        </a:p>
      </dgm:t>
    </dgm:pt>
    <dgm:pt modelId="{F7D9DBC0-7447-4B60-AFF3-28C1653D379F}" type="pres">
      <dgm:prSet presAssocID="{D7E18C99-DBF4-4AA9-AE5A-051B4C3FFDED}" presName="linearFlow" presStyleCnt="0">
        <dgm:presLayoutVars>
          <dgm:dir/>
          <dgm:resizeHandles val="exact"/>
        </dgm:presLayoutVars>
      </dgm:prSet>
      <dgm:spPr/>
    </dgm:pt>
    <dgm:pt modelId="{E0919B2A-FC74-4512-8470-C1A86503019D}" type="pres">
      <dgm:prSet presAssocID="{AB85EAF3-06C3-4FBC-B4B1-347A43BB174B}" presName="composite" presStyleCnt="0"/>
      <dgm:spPr/>
    </dgm:pt>
    <dgm:pt modelId="{B9C24E09-6DEC-4576-B87B-B15FFA9D5080}" type="pres">
      <dgm:prSet presAssocID="{AB85EAF3-06C3-4FBC-B4B1-347A43BB174B}"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9904C855-EF53-4609-AACD-D917FE84CDE5}" type="pres">
      <dgm:prSet presAssocID="{AB85EAF3-06C3-4FBC-B4B1-347A43BB174B}" presName="txShp" presStyleLbl="node1" presStyleIdx="0" presStyleCnt="4">
        <dgm:presLayoutVars>
          <dgm:bulletEnabled val="1"/>
        </dgm:presLayoutVars>
      </dgm:prSet>
      <dgm:spPr/>
    </dgm:pt>
    <dgm:pt modelId="{33A652EA-F112-4CC0-8CCC-485A92F505E1}" type="pres">
      <dgm:prSet presAssocID="{FFE87558-5BEB-45B5-99A2-E7DEFADC8C67}" presName="spacing" presStyleCnt="0"/>
      <dgm:spPr/>
    </dgm:pt>
    <dgm:pt modelId="{DEB289A7-E6F5-4673-A165-EB0923218BE7}" type="pres">
      <dgm:prSet presAssocID="{FD1A52F7-9492-4280-82D0-7BF04504DDA0}" presName="composite" presStyleCnt="0"/>
      <dgm:spPr/>
    </dgm:pt>
    <dgm:pt modelId="{B4C4BE2B-39B4-4993-89F2-04A18C594331}" type="pres">
      <dgm:prSet presAssocID="{FD1A52F7-9492-4280-82D0-7BF04504DDA0}" presName="imgShp" presStyleLbl="fgImgPlace1" presStyleIdx="1"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E738A566-E8CE-4CD7-94D6-2A13CE5BCF98}" type="pres">
      <dgm:prSet presAssocID="{FD1A52F7-9492-4280-82D0-7BF04504DDA0}" presName="txShp" presStyleLbl="node1" presStyleIdx="1" presStyleCnt="4">
        <dgm:presLayoutVars>
          <dgm:bulletEnabled val="1"/>
        </dgm:presLayoutVars>
      </dgm:prSet>
      <dgm:spPr/>
    </dgm:pt>
    <dgm:pt modelId="{0EA1D623-8107-411B-9E0C-9B4375EFFC85}" type="pres">
      <dgm:prSet presAssocID="{75E61377-466A-4FF6-9BCF-4A49AC4BCA70}" presName="spacing" presStyleCnt="0"/>
      <dgm:spPr/>
    </dgm:pt>
    <dgm:pt modelId="{D9DCA552-2A94-49A9-9D31-AFE40AA2B1C8}" type="pres">
      <dgm:prSet presAssocID="{A2B76590-DC9B-4CAC-9E09-38215AD8DC3C}" presName="composite" presStyleCnt="0"/>
      <dgm:spPr/>
    </dgm:pt>
    <dgm:pt modelId="{DC9F1478-8DBC-49E3-A6AD-25357D912CB1}" type="pres">
      <dgm:prSet presAssocID="{A2B76590-DC9B-4CAC-9E09-38215AD8DC3C}" presName="imgShp" presStyleLbl="fgImgPlace1" presStyleIdx="2"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A7F7DC56-3239-4030-BE12-52A4858B9FCD}" type="pres">
      <dgm:prSet presAssocID="{A2B76590-DC9B-4CAC-9E09-38215AD8DC3C}" presName="txShp" presStyleLbl="node1" presStyleIdx="2" presStyleCnt="4">
        <dgm:presLayoutVars>
          <dgm:bulletEnabled val="1"/>
        </dgm:presLayoutVars>
      </dgm:prSet>
      <dgm:spPr/>
    </dgm:pt>
    <dgm:pt modelId="{3A8D87F7-0EBE-458A-848A-6EA1CDCF2FC8}" type="pres">
      <dgm:prSet presAssocID="{A72BA41A-D18F-455F-B237-75EAAD4005E9}" presName="spacing" presStyleCnt="0"/>
      <dgm:spPr/>
    </dgm:pt>
    <dgm:pt modelId="{7A903CF6-EA0E-4100-9EA5-366FDCA58E2E}" type="pres">
      <dgm:prSet presAssocID="{1A7F46B4-44D3-45B6-88EC-3158C49B4927}" presName="composite" presStyleCnt="0"/>
      <dgm:spPr/>
    </dgm:pt>
    <dgm:pt modelId="{3A5383AA-F355-4A73-A1FF-5C6256464862}" type="pres">
      <dgm:prSet presAssocID="{1A7F46B4-44D3-45B6-88EC-3158C49B4927}" presName="imgShp" presStyleLbl="fgImgPlace1" presStyleIdx="3"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EE653B76-323C-4726-976A-F30DEEDE1B51}" type="pres">
      <dgm:prSet presAssocID="{1A7F46B4-44D3-45B6-88EC-3158C49B4927}" presName="txShp" presStyleLbl="node1" presStyleIdx="3" presStyleCnt="4">
        <dgm:presLayoutVars>
          <dgm:bulletEnabled val="1"/>
        </dgm:presLayoutVars>
      </dgm:prSet>
      <dgm:spPr/>
    </dgm:pt>
  </dgm:ptLst>
  <dgm:cxnLst>
    <dgm:cxn modelId="{D864DD5D-3157-46D0-99E7-E27B93AE26DB}" srcId="{D7E18C99-DBF4-4AA9-AE5A-051B4C3FFDED}" destId="{AB85EAF3-06C3-4FBC-B4B1-347A43BB174B}" srcOrd="0" destOrd="0" parTransId="{4730781A-5F06-4E23-BCC3-F71B8A46D6AE}" sibTransId="{FFE87558-5BEB-45B5-99A2-E7DEFADC8C67}"/>
    <dgm:cxn modelId="{55D142EB-9F79-4C6B-9DB0-469A7AE3C079}" srcId="{D7E18C99-DBF4-4AA9-AE5A-051B4C3FFDED}" destId="{A2B76590-DC9B-4CAC-9E09-38215AD8DC3C}" srcOrd="2" destOrd="0" parTransId="{DF3EADC5-7BDD-4D01-8839-6BE1C3B95974}" sibTransId="{A72BA41A-D18F-455F-B237-75EAAD4005E9}"/>
    <dgm:cxn modelId="{17DBFADE-FCC6-4E15-B4CE-6FFA85B94084}" type="presOf" srcId="{AB85EAF3-06C3-4FBC-B4B1-347A43BB174B}" destId="{9904C855-EF53-4609-AACD-D917FE84CDE5}" srcOrd="0" destOrd="0" presId="urn:microsoft.com/office/officeart/2005/8/layout/vList3"/>
    <dgm:cxn modelId="{EB56E022-98FF-49F5-A69F-B01567474D07}" srcId="{D7E18C99-DBF4-4AA9-AE5A-051B4C3FFDED}" destId="{FD1A52F7-9492-4280-82D0-7BF04504DDA0}" srcOrd="1" destOrd="0" parTransId="{16E42628-1A47-4CC0-9EC6-88FE0A7D7C06}" sibTransId="{75E61377-466A-4FF6-9BCF-4A49AC4BCA70}"/>
    <dgm:cxn modelId="{078BFB9F-0407-443B-9B10-25C3FF4E38BC}" srcId="{D7E18C99-DBF4-4AA9-AE5A-051B4C3FFDED}" destId="{1A7F46B4-44D3-45B6-88EC-3158C49B4927}" srcOrd="3" destOrd="0" parTransId="{D9B1ACF4-1924-4A33-9D8E-13B521CB76A2}" sibTransId="{FD9D5FE2-029A-47A6-B39D-13F836149D5A}"/>
    <dgm:cxn modelId="{4D586AA1-05CD-4B9E-A3C2-D3E72BD387A4}" type="presOf" srcId="{D7E18C99-DBF4-4AA9-AE5A-051B4C3FFDED}" destId="{F7D9DBC0-7447-4B60-AFF3-28C1653D379F}" srcOrd="0" destOrd="0" presId="urn:microsoft.com/office/officeart/2005/8/layout/vList3"/>
    <dgm:cxn modelId="{C29102BE-B8C8-4972-8318-564E01077F2A}" type="presOf" srcId="{A2B76590-DC9B-4CAC-9E09-38215AD8DC3C}" destId="{A7F7DC56-3239-4030-BE12-52A4858B9FCD}" srcOrd="0" destOrd="0" presId="urn:microsoft.com/office/officeart/2005/8/layout/vList3"/>
    <dgm:cxn modelId="{C26BF363-F45D-41EB-A69E-856014B3EC50}" type="presOf" srcId="{1A7F46B4-44D3-45B6-88EC-3158C49B4927}" destId="{EE653B76-323C-4726-976A-F30DEEDE1B51}" srcOrd="0" destOrd="0" presId="urn:microsoft.com/office/officeart/2005/8/layout/vList3"/>
    <dgm:cxn modelId="{B09DBAA2-04C6-424D-9F58-19BB2B8E34DD}" type="presOf" srcId="{FD1A52F7-9492-4280-82D0-7BF04504DDA0}" destId="{E738A566-E8CE-4CD7-94D6-2A13CE5BCF98}" srcOrd="0" destOrd="0" presId="urn:microsoft.com/office/officeart/2005/8/layout/vList3"/>
    <dgm:cxn modelId="{F1FCA9BD-C11C-4BAA-9FCE-7697C23479BF}" type="presParOf" srcId="{F7D9DBC0-7447-4B60-AFF3-28C1653D379F}" destId="{E0919B2A-FC74-4512-8470-C1A86503019D}" srcOrd="0" destOrd="0" presId="urn:microsoft.com/office/officeart/2005/8/layout/vList3"/>
    <dgm:cxn modelId="{F39552ED-C0FA-43E5-9A05-DD7E0BCD79E3}" type="presParOf" srcId="{E0919B2A-FC74-4512-8470-C1A86503019D}" destId="{B9C24E09-6DEC-4576-B87B-B15FFA9D5080}" srcOrd="0" destOrd="0" presId="urn:microsoft.com/office/officeart/2005/8/layout/vList3"/>
    <dgm:cxn modelId="{39212F4B-A047-4C41-810C-2A1CAACD76C6}" type="presParOf" srcId="{E0919B2A-FC74-4512-8470-C1A86503019D}" destId="{9904C855-EF53-4609-AACD-D917FE84CDE5}" srcOrd="1" destOrd="0" presId="urn:microsoft.com/office/officeart/2005/8/layout/vList3"/>
    <dgm:cxn modelId="{AE6E332A-940B-47B6-9F31-8730B748610D}" type="presParOf" srcId="{F7D9DBC0-7447-4B60-AFF3-28C1653D379F}" destId="{33A652EA-F112-4CC0-8CCC-485A92F505E1}" srcOrd="1" destOrd="0" presId="urn:microsoft.com/office/officeart/2005/8/layout/vList3"/>
    <dgm:cxn modelId="{D70747D6-7AF5-4971-83A4-AE668FDD73CF}" type="presParOf" srcId="{F7D9DBC0-7447-4B60-AFF3-28C1653D379F}" destId="{DEB289A7-E6F5-4673-A165-EB0923218BE7}" srcOrd="2" destOrd="0" presId="urn:microsoft.com/office/officeart/2005/8/layout/vList3"/>
    <dgm:cxn modelId="{C342E9EB-DE40-4E5B-AB8C-9810C3A6438F}" type="presParOf" srcId="{DEB289A7-E6F5-4673-A165-EB0923218BE7}" destId="{B4C4BE2B-39B4-4993-89F2-04A18C594331}" srcOrd="0" destOrd="0" presId="urn:microsoft.com/office/officeart/2005/8/layout/vList3"/>
    <dgm:cxn modelId="{422B25BE-74D2-43FC-910C-05B4668D311D}" type="presParOf" srcId="{DEB289A7-E6F5-4673-A165-EB0923218BE7}" destId="{E738A566-E8CE-4CD7-94D6-2A13CE5BCF98}" srcOrd="1" destOrd="0" presId="urn:microsoft.com/office/officeart/2005/8/layout/vList3"/>
    <dgm:cxn modelId="{514FA12E-4C0E-49C0-B724-B479A63E65CB}" type="presParOf" srcId="{F7D9DBC0-7447-4B60-AFF3-28C1653D379F}" destId="{0EA1D623-8107-411B-9E0C-9B4375EFFC85}" srcOrd="3" destOrd="0" presId="urn:microsoft.com/office/officeart/2005/8/layout/vList3"/>
    <dgm:cxn modelId="{F1E88942-1E07-425B-88C4-E898FD4F022E}" type="presParOf" srcId="{F7D9DBC0-7447-4B60-AFF3-28C1653D379F}" destId="{D9DCA552-2A94-49A9-9D31-AFE40AA2B1C8}" srcOrd="4" destOrd="0" presId="urn:microsoft.com/office/officeart/2005/8/layout/vList3"/>
    <dgm:cxn modelId="{B11B4662-D4FF-45AA-BB42-12ED33606EFC}" type="presParOf" srcId="{D9DCA552-2A94-49A9-9D31-AFE40AA2B1C8}" destId="{DC9F1478-8DBC-49E3-A6AD-25357D912CB1}" srcOrd="0" destOrd="0" presId="urn:microsoft.com/office/officeart/2005/8/layout/vList3"/>
    <dgm:cxn modelId="{3B2BAC9D-1B68-49C0-A3B0-A3F58A2D8D1F}" type="presParOf" srcId="{D9DCA552-2A94-49A9-9D31-AFE40AA2B1C8}" destId="{A7F7DC56-3239-4030-BE12-52A4858B9FCD}" srcOrd="1" destOrd="0" presId="urn:microsoft.com/office/officeart/2005/8/layout/vList3"/>
    <dgm:cxn modelId="{36E120FA-8274-41CC-9E4E-CA8F32532C0D}" type="presParOf" srcId="{F7D9DBC0-7447-4B60-AFF3-28C1653D379F}" destId="{3A8D87F7-0EBE-458A-848A-6EA1CDCF2FC8}" srcOrd="5" destOrd="0" presId="urn:microsoft.com/office/officeart/2005/8/layout/vList3"/>
    <dgm:cxn modelId="{2FA68430-7F57-42D5-8E49-E1804E0BBF59}" type="presParOf" srcId="{F7D9DBC0-7447-4B60-AFF3-28C1653D379F}" destId="{7A903CF6-EA0E-4100-9EA5-366FDCA58E2E}" srcOrd="6" destOrd="0" presId="urn:microsoft.com/office/officeart/2005/8/layout/vList3"/>
    <dgm:cxn modelId="{831904A2-E0D7-44B4-A112-C6E88DFE3F76}" type="presParOf" srcId="{7A903CF6-EA0E-4100-9EA5-366FDCA58E2E}" destId="{3A5383AA-F355-4A73-A1FF-5C6256464862}" srcOrd="0" destOrd="0" presId="urn:microsoft.com/office/officeart/2005/8/layout/vList3"/>
    <dgm:cxn modelId="{5B5C4902-EA00-4684-BA63-7346BC292ED2}" type="presParOf" srcId="{7A903CF6-EA0E-4100-9EA5-366FDCA58E2E}" destId="{EE653B76-323C-4726-976A-F30DEEDE1B51}"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714423-DC10-4774-92D5-3710C070B8D1}"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zh-CN" altLang="en-US"/>
        </a:p>
      </dgm:t>
    </dgm:pt>
    <dgm:pt modelId="{F9987E34-1A78-4BD5-A6F2-383D404EFFA8}">
      <dgm:prSet phldrT="[文本]"/>
      <dgm:spPr/>
      <dgm:t>
        <a:bodyPr/>
        <a:lstStyle/>
        <a:p>
          <a:r>
            <a:rPr lang="zh-CN" altLang="en-US" dirty="0"/>
            <a:t>系统整体测试</a:t>
          </a:r>
        </a:p>
      </dgm:t>
    </dgm:pt>
    <dgm:pt modelId="{F4DD84AE-7AC2-4AC1-B20D-464E0056E177}" type="parTrans" cxnId="{F1A4F0B6-5503-4EC3-8BC0-483447ADC93B}">
      <dgm:prSet/>
      <dgm:spPr/>
      <dgm:t>
        <a:bodyPr/>
        <a:lstStyle/>
        <a:p>
          <a:endParaRPr lang="zh-CN" altLang="en-US"/>
        </a:p>
      </dgm:t>
    </dgm:pt>
    <dgm:pt modelId="{4187C42D-AFED-4EC2-9339-6FD9C62BA56A}" type="sibTrans" cxnId="{F1A4F0B6-5503-4EC3-8BC0-483447ADC93B}">
      <dgm:prSet/>
      <dgm:spPr/>
      <dgm:t>
        <a:bodyPr/>
        <a:lstStyle/>
        <a:p>
          <a:endParaRPr lang="zh-CN" altLang="en-US"/>
        </a:p>
      </dgm:t>
    </dgm:pt>
    <dgm:pt modelId="{9A0FC617-D746-46E5-8642-F07C400FBC95}">
      <dgm:prSet phldrT="[文本]"/>
      <dgm:spPr/>
      <dgm:t>
        <a:bodyPr/>
        <a:lstStyle/>
        <a:p>
          <a:r>
            <a:rPr lang="zh-CN" altLang="en-US" dirty="0"/>
            <a:t>整体界面</a:t>
          </a:r>
        </a:p>
      </dgm:t>
    </dgm:pt>
    <dgm:pt modelId="{16447B20-5CC2-4771-AC56-C9B644E08373}" type="parTrans" cxnId="{873F5063-5736-41B2-A98F-16281F912E82}">
      <dgm:prSet/>
      <dgm:spPr/>
      <dgm:t>
        <a:bodyPr/>
        <a:lstStyle/>
        <a:p>
          <a:endParaRPr lang="zh-CN" altLang="en-US"/>
        </a:p>
      </dgm:t>
    </dgm:pt>
    <dgm:pt modelId="{F1309A31-0520-4CB2-9FF3-32252B854D49}" type="sibTrans" cxnId="{873F5063-5736-41B2-A98F-16281F912E82}">
      <dgm:prSet/>
      <dgm:spPr/>
      <dgm:t>
        <a:bodyPr/>
        <a:lstStyle/>
        <a:p>
          <a:endParaRPr lang="zh-CN" altLang="en-US"/>
        </a:p>
      </dgm:t>
    </dgm:pt>
    <dgm:pt modelId="{E49F741F-DE99-40FD-9B6B-1F508E9A67A2}">
      <dgm:prSet phldrT="[文本]"/>
      <dgm:spPr/>
      <dgm:t>
        <a:bodyPr/>
        <a:lstStyle/>
        <a:p>
          <a:r>
            <a:rPr lang="zh-CN" altLang="en-US" dirty="0"/>
            <a:t>导航</a:t>
          </a:r>
        </a:p>
      </dgm:t>
    </dgm:pt>
    <dgm:pt modelId="{5A7C5D35-C1F8-4772-B171-F0625174DC4B}" type="parTrans" cxnId="{F71E1F9E-E4AF-4EDB-A3D0-EE60C743491E}">
      <dgm:prSet/>
      <dgm:spPr/>
      <dgm:t>
        <a:bodyPr/>
        <a:lstStyle/>
        <a:p>
          <a:endParaRPr lang="zh-CN" altLang="en-US"/>
        </a:p>
      </dgm:t>
    </dgm:pt>
    <dgm:pt modelId="{F5AE6324-09E4-4113-8A05-F8C015186DC3}" type="sibTrans" cxnId="{F71E1F9E-E4AF-4EDB-A3D0-EE60C743491E}">
      <dgm:prSet/>
      <dgm:spPr/>
      <dgm:t>
        <a:bodyPr/>
        <a:lstStyle/>
        <a:p>
          <a:endParaRPr lang="zh-CN" altLang="en-US"/>
        </a:p>
      </dgm:t>
    </dgm:pt>
    <dgm:pt modelId="{B91B86D0-E72D-4102-8F81-F4D7F5B9937E}">
      <dgm:prSet phldrT="[文本]"/>
      <dgm:spPr/>
      <dgm:t>
        <a:bodyPr/>
        <a:lstStyle/>
        <a:p>
          <a:r>
            <a:rPr lang="zh-CN" altLang="en-US" dirty="0"/>
            <a:t>安全性</a:t>
          </a:r>
        </a:p>
      </dgm:t>
    </dgm:pt>
    <dgm:pt modelId="{84D061AC-C3BF-46BD-9A74-37E15BCA822C}" type="parTrans" cxnId="{58505CFE-098C-4819-9DC8-4059EDA03FF4}">
      <dgm:prSet/>
      <dgm:spPr/>
      <dgm:t>
        <a:bodyPr/>
        <a:lstStyle/>
        <a:p>
          <a:endParaRPr lang="zh-CN" altLang="en-US"/>
        </a:p>
      </dgm:t>
    </dgm:pt>
    <dgm:pt modelId="{6B0897E2-D76D-4D9B-83FE-D9F3D1343E2B}" type="sibTrans" cxnId="{58505CFE-098C-4819-9DC8-4059EDA03FF4}">
      <dgm:prSet/>
      <dgm:spPr/>
      <dgm:t>
        <a:bodyPr/>
        <a:lstStyle/>
        <a:p>
          <a:endParaRPr lang="zh-CN" altLang="en-US"/>
        </a:p>
      </dgm:t>
    </dgm:pt>
    <dgm:pt modelId="{308549E2-0BBB-4AF6-8F6C-A62B9524010B}" type="pres">
      <dgm:prSet presAssocID="{53714423-DC10-4774-92D5-3710C070B8D1}" presName="hierChild1" presStyleCnt="0">
        <dgm:presLayoutVars>
          <dgm:chPref val="1"/>
          <dgm:dir/>
          <dgm:animOne val="branch"/>
          <dgm:animLvl val="lvl"/>
          <dgm:resizeHandles/>
        </dgm:presLayoutVars>
      </dgm:prSet>
      <dgm:spPr/>
    </dgm:pt>
    <dgm:pt modelId="{B7FF25CE-F708-46A1-AC99-9B408D3BE9D7}" type="pres">
      <dgm:prSet presAssocID="{F9987E34-1A78-4BD5-A6F2-383D404EFFA8}" presName="hierRoot1" presStyleCnt="0"/>
      <dgm:spPr/>
    </dgm:pt>
    <dgm:pt modelId="{7C2833BC-C2BC-4B21-A3BC-3D0074A5F930}" type="pres">
      <dgm:prSet presAssocID="{F9987E34-1A78-4BD5-A6F2-383D404EFFA8}" presName="composite" presStyleCnt="0"/>
      <dgm:spPr/>
    </dgm:pt>
    <dgm:pt modelId="{2414D500-C2D5-433B-B05E-241E59FD3D65}" type="pres">
      <dgm:prSet presAssocID="{F9987E34-1A78-4BD5-A6F2-383D404EFFA8}" presName="background" presStyleLbl="node0" presStyleIdx="0" presStyleCnt="1"/>
      <dgm:spPr/>
    </dgm:pt>
    <dgm:pt modelId="{045CEF33-2FCC-42FA-B925-91CF4113CDD1}" type="pres">
      <dgm:prSet presAssocID="{F9987E34-1A78-4BD5-A6F2-383D404EFFA8}" presName="text" presStyleLbl="fgAcc0" presStyleIdx="0" presStyleCnt="1">
        <dgm:presLayoutVars>
          <dgm:chPref val="3"/>
        </dgm:presLayoutVars>
      </dgm:prSet>
      <dgm:spPr/>
    </dgm:pt>
    <dgm:pt modelId="{60D75C33-6BB5-4B15-8CE5-F5520C3A912C}" type="pres">
      <dgm:prSet presAssocID="{F9987E34-1A78-4BD5-A6F2-383D404EFFA8}" presName="hierChild2" presStyleCnt="0"/>
      <dgm:spPr/>
    </dgm:pt>
    <dgm:pt modelId="{9717E511-B7B0-424D-8F0C-20D0F31E5DD4}" type="pres">
      <dgm:prSet presAssocID="{16447B20-5CC2-4771-AC56-C9B644E08373}" presName="Name10" presStyleLbl="parChTrans1D2" presStyleIdx="0" presStyleCnt="3"/>
      <dgm:spPr/>
    </dgm:pt>
    <dgm:pt modelId="{0965FACE-1C67-40CF-B997-5D1D40F646C3}" type="pres">
      <dgm:prSet presAssocID="{9A0FC617-D746-46E5-8642-F07C400FBC95}" presName="hierRoot2" presStyleCnt="0"/>
      <dgm:spPr/>
    </dgm:pt>
    <dgm:pt modelId="{E107B9C1-81D2-4F35-A746-39725087F6A9}" type="pres">
      <dgm:prSet presAssocID="{9A0FC617-D746-46E5-8642-F07C400FBC95}" presName="composite2" presStyleCnt="0"/>
      <dgm:spPr/>
    </dgm:pt>
    <dgm:pt modelId="{727CDE24-3F73-44B3-B8A5-5D23B7B7C849}" type="pres">
      <dgm:prSet presAssocID="{9A0FC617-D746-46E5-8642-F07C400FBC95}" presName="background2" presStyleLbl="node2" presStyleIdx="0" presStyleCnt="3"/>
      <dgm:spPr/>
    </dgm:pt>
    <dgm:pt modelId="{3330AE81-1415-41E4-9859-09ECD3A6F07C}" type="pres">
      <dgm:prSet presAssocID="{9A0FC617-D746-46E5-8642-F07C400FBC95}" presName="text2" presStyleLbl="fgAcc2" presStyleIdx="0" presStyleCnt="3">
        <dgm:presLayoutVars>
          <dgm:chPref val="3"/>
        </dgm:presLayoutVars>
      </dgm:prSet>
      <dgm:spPr/>
    </dgm:pt>
    <dgm:pt modelId="{1EA0CF43-F9D4-47C7-92DB-4FDB39C85A62}" type="pres">
      <dgm:prSet presAssocID="{9A0FC617-D746-46E5-8642-F07C400FBC95}" presName="hierChild3" presStyleCnt="0"/>
      <dgm:spPr/>
    </dgm:pt>
    <dgm:pt modelId="{61B73D70-AE4F-4C9B-BA81-C4B0BDC681AA}" type="pres">
      <dgm:prSet presAssocID="{5A7C5D35-C1F8-4772-B171-F0625174DC4B}" presName="Name10" presStyleLbl="parChTrans1D2" presStyleIdx="1" presStyleCnt="3"/>
      <dgm:spPr/>
    </dgm:pt>
    <dgm:pt modelId="{16952891-9181-48E3-B23E-FDA82FF8F828}" type="pres">
      <dgm:prSet presAssocID="{E49F741F-DE99-40FD-9B6B-1F508E9A67A2}" presName="hierRoot2" presStyleCnt="0"/>
      <dgm:spPr/>
    </dgm:pt>
    <dgm:pt modelId="{39C88C00-B71D-48A7-8BE6-5F2993201AE2}" type="pres">
      <dgm:prSet presAssocID="{E49F741F-DE99-40FD-9B6B-1F508E9A67A2}" presName="composite2" presStyleCnt="0"/>
      <dgm:spPr/>
    </dgm:pt>
    <dgm:pt modelId="{76236931-4E7A-45BD-A263-6305B3D71292}" type="pres">
      <dgm:prSet presAssocID="{E49F741F-DE99-40FD-9B6B-1F508E9A67A2}" presName="background2" presStyleLbl="node2" presStyleIdx="1" presStyleCnt="3"/>
      <dgm:spPr/>
    </dgm:pt>
    <dgm:pt modelId="{E55B589E-F0AE-4DB1-B3E8-58ECC433BC33}" type="pres">
      <dgm:prSet presAssocID="{E49F741F-DE99-40FD-9B6B-1F508E9A67A2}" presName="text2" presStyleLbl="fgAcc2" presStyleIdx="1" presStyleCnt="3">
        <dgm:presLayoutVars>
          <dgm:chPref val="3"/>
        </dgm:presLayoutVars>
      </dgm:prSet>
      <dgm:spPr/>
    </dgm:pt>
    <dgm:pt modelId="{A82289A4-6291-49A4-A5BB-CFC7FB89BB2D}" type="pres">
      <dgm:prSet presAssocID="{E49F741F-DE99-40FD-9B6B-1F508E9A67A2}" presName="hierChild3" presStyleCnt="0"/>
      <dgm:spPr/>
    </dgm:pt>
    <dgm:pt modelId="{BB62F340-9E6E-44B9-8DE7-A34190BE013D}" type="pres">
      <dgm:prSet presAssocID="{84D061AC-C3BF-46BD-9A74-37E15BCA822C}" presName="Name10" presStyleLbl="parChTrans1D2" presStyleIdx="2" presStyleCnt="3"/>
      <dgm:spPr/>
    </dgm:pt>
    <dgm:pt modelId="{3F0278DC-BC27-4F52-B57C-15444A6A0655}" type="pres">
      <dgm:prSet presAssocID="{B91B86D0-E72D-4102-8F81-F4D7F5B9937E}" presName="hierRoot2" presStyleCnt="0"/>
      <dgm:spPr/>
    </dgm:pt>
    <dgm:pt modelId="{00CD62A3-CE8E-4165-9B1D-57CD9EF21E90}" type="pres">
      <dgm:prSet presAssocID="{B91B86D0-E72D-4102-8F81-F4D7F5B9937E}" presName="composite2" presStyleCnt="0"/>
      <dgm:spPr/>
    </dgm:pt>
    <dgm:pt modelId="{7B97E4AB-D1B7-4710-9B35-5FB9241D0D13}" type="pres">
      <dgm:prSet presAssocID="{B91B86D0-E72D-4102-8F81-F4D7F5B9937E}" presName="background2" presStyleLbl="node2" presStyleIdx="2" presStyleCnt="3"/>
      <dgm:spPr/>
    </dgm:pt>
    <dgm:pt modelId="{F15CA9F8-5F2B-49D4-B6E3-D507E93476BE}" type="pres">
      <dgm:prSet presAssocID="{B91B86D0-E72D-4102-8F81-F4D7F5B9937E}" presName="text2" presStyleLbl="fgAcc2" presStyleIdx="2" presStyleCnt="3">
        <dgm:presLayoutVars>
          <dgm:chPref val="3"/>
        </dgm:presLayoutVars>
      </dgm:prSet>
      <dgm:spPr/>
    </dgm:pt>
    <dgm:pt modelId="{C27757DB-8097-4E7B-9069-FB7C07781CF9}" type="pres">
      <dgm:prSet presAssocID="{B91B86D0-E72D-4102-8F81-F4D7F5B9937E}" presName="hierChild3" presStyleCnt="0"/>
      <dgm:spPr/>
    </dgm:pt>
  </dgm:ptLst>
  <dgm:cxnLst>
    <dgm:cxn modelId="{F71E1F9E-E4AF-4EDB-A3D0-EE60C743491E}" srcId="{F9987E34-1A78-4BD5-A6F2-383D404EFFA8}" destId="{E49F741F-DE99-40FD-9B6B-1F508E9A67A2}" srcOrd="1" destOrd="0" parTransId="{5A7C5D35-C1F8-4772-B171-F0625174DC4B}" sibTransId="{F5AE6324-09E4-4113-8A05-F8C015186DC3}"/>
    <dgm:cxn modelId="{5DD9AE12-0D02-4A1B-B62A-124CB165263E}" type="presOf" srcId="{53714423-DC10-4774-92D5-3710C070B8D1}" destId="{308549E2-0BBB-4AF6-8F6C-A62B9524010B}" srcOrd="0" destOrd="0" presId="urn:microsoft.com/office/officeart/2005/8/layout/hierarchy1"/>
    <dgm:cxn modelId="{873F5063-5736-41B2-A98F-16281F912E82}" srcId="{F9987E34-1A78-4BD5-A6F2-383D404EFFA8}" destId="{9A0FC617-D746-46E5-8642-F07C400FBC95}" srcOrd="0" destOrd="0" parTransId="{16447B20-5CC2-4771-AC56-C9B644E08373}" sibTransId="{F1309A31-0520-4CB2-9FF3-32252B854D49}"/>
    <dgm:cxn modelId="{72872F07-95C1-4203-ADFA-454D222ED4EB}" type="presOf" srcId="{16447B20-5CC2-4771-AC56-C9B644E08373}" destId="{9717E511-B7B0-424D-8F0C-20D0F31E5DD4}" srcOrd="0" destOrd="0" presId="urn:microsoft.com/office/officeart/2005/8/layout/hierarchy1"/>
    <dgm:cxn modelId="{2352F3C3-3734-4074-9A43-B5EDD1C83473}" type="presOf" srcId="{F9987E34-1A78-4BD5-A6F2-383D404EFFA8}" destId="{045CEF33-2FCC-42FA-B925-91CF4113CDD1}" srcOrd="0" destOrd="0" presId="urn:microsoft.com/office/officeart/2005/8/layout/hierarchy1"/>
    <dgm:cxn modelId="{7F73701B-B9CD-49E9-B5DE-BE9CEB366E13}" type="presOf" srcId="{9A0FC617-D746-46E5-8642-F07C400FBC95}" destId="{3330AE81-1415-41E4-9859-09ECD3A6F07C}" srcOrd="0" destOrd="0" presId="urn:microsoft.com/office/officeart/2005/8/layout/hierarchy1"/>
    <dgm:cxn modelId="{F1A4F0B6-5503-4EC3-8BC0-483447ADC93B}" srcId="{53714423-DC10-4774-92D5-3710C070B8D1}" destId="{F9987E34-1A78-4BD5-A6F2-383D404EFFA8}" srcOrd="0" destOrd="0" parTransId="{F4DD84AE-7AC2-4AC1-B20D-464E0056E177}" sibTransId="{4187C42D-AFED-4EC2-9339-6FD9C62BA56A}"/>
    <dgm:cxn modelId="{B7E82BAB-6252-4953-A07C-AD847FBDBD88}" type="presOf" srcId="{E49F741F-DE99-40FD-9B6B-1F508E9A67A2}" destId="{E55B589E-F0AE-4DB1-B3E8-58ECC433BC33}" srcOrd="0" destOrd="0" presId="urn:microsoft.com/office/officeart/2005/8/layout/hierarchy1"/>
    <dgm:cxn modelId="{DD456EE7-EA0E-4CE7-B3D9-F8271DD83E2E}" type="presOf" srcId="{B91B86D0-E72D-4102-8F81-F4D7F5B9937E}" destId="{F15CA9F8-5F2B-49D4-B6E3-D507E93476BE}" srcOrd="0" destOrd="0" presId="urn:microsoft.com/office/officeart/2005/8/layout/hierarchy1"/>
    <dgm:cxn modelId="{8504093C-8ED3-437F-BB98-2E2E7A70FE2B}" type="presOf" srcId="{5A7C5D35-C1F8-4772-B171-F0625174DC4B}" destId="{61B73D70-AE4F-4C9B-BA81-C4B0BDC681AA}" srcOrd="0" destOrd="0" presId="urn:microsoft.com/office/officeart/2005/8/layout/hierarchy1"/>
    <dgm:cxn modelId="{58505CFE-098C-4819-9DC8-4059EDA03FF4}" srcId="{F9987E34-1A78-4BD5-A6F2-383D404EFFA8}" destId="{B91B86D0-E72D-4102-8F81-F4D7F5B9937E}" srcOrd="2" destOrd="0" parTransId="{84D061AC-C3BF-46BD-9A74-37E15BCA822C}" sibTransId="{6B0897E2-D76D-4D9B-83FE-D9F3D1343E2B}"/>
    <dgm:cxn modelId="{FDDDD0D5-4C12-4ADE-A292-5ED14347AA82}" type="presOf" srcId="{84D061AC-C3BF-46BD-9A74-37E15BCA822C}" destId="{BB62F340-9E6E-44B9-8DE7-A34190BE013D}" srcOrd="0" destOrd="0" presId="urn:microsoft.com/office/officeart/2005/8/layout/hierarchy1"/>
    <dgm:cxn modelId="{79C537E3-767D-4D13-9869-8693B0950E0E}" type="presParOf" srcId="{308549E2-0BBB-4AF6-8F6C-A62B9524010B}" destId="{B7FF25CE-F708-46A1-AC99-9B408D3BE9D7}" srcOrd="0" destOrd="0" presId="urn:microsoft.com/office/officeart/2005/8/layout/hierarchy1"/>
    <dgm:cxn modelId="{8B81AE30-4FFA-4E1C-8E8E-73DE14AC9B8F}" type="presParOf" srcId="{B7FF25CE-F708-46A1-AC99-9B408D3BE9D7}" destId="{7C2833BC-C2BC-4B21-A3BC-3D0074A5F930}" srcOrd="0" destOrd="0" presId="urn:microsoft.com/office/officeart/2005/8/layout/hierarchy1"/>
    <dgm:cxn modelId="{53238ED7-E7C8-4318-A2D4-526BE8D661C5}" type="presParOf" srcId="{7C2833BC-C2BC-4B21-A3BC-3D0074A5F930}" destId="{2414D500-C2D5-433B-B05E-241E59FD3D65}" srcOrd="0" destOrd="0" presId="urn:microsoft.com/office/officeart/2005/8/layout/hierarchy1"/>
    <dgm:cxn modelId="{2CB37105-F233-4D4F-9003-14D7598D49FA}" type="presParOf" srcId="{7C2833BC-C2BC-4B21-A3BC-3D0074A5F930}" destId="{045CEF33-2FCC-42FA-B925-91CF4113CDD1}" srcOrd="1" destOrd="0" presId="urn:microsoft.com/office/officeart/2005/8/layout/hierarchy1"/>
    <dgm:cxn modelId="{3ABE1D90-3941-4FB1-B501-5D63689D2BA5}" type="presParOf" srcId="{B7FF25CE-F708-46A1-AC99-9B408D3BE9D7}" destId="{60D75C33-6BB5-4B15-8CE5-F5520C3A912C}" srcOrd="1" destOrd="0" presId="urn:microsoft.com/office/officeart/2005/8/layout/hierarchy1"/>
    <dgm:cxn modelId="{97776347-8AA1-480B-BEB7-30AAC5C9B421}" type="presParOf" srcId="{60D75C33-6BB5-4B15-8CE5-F5520C3A912C}" destId="{9717E511-B7B0-424D-8F0C-20D0F31E5DD4}" srcOrd="0" destOrd="0" presId="urn:microsoft.com/office/officeart/2005/8/layout/hierarchy1"/>
    <dgm:cxn modelId="{500C2187-3848-41B4-84B6-2ED3F5ABCDD1}" type="presParOf" srcId="{60D75C33-6BB5-4B15-8CE5-F5520C3A912C}" destId="{0965FACE-1C67-40CF-B997-5D1D40F646C3}" srcOrd="1" destOrd="0" presId="urn:microsoft.com/office/officeart/2005/8/layout/hierarchy1"/>
    <dgm:cxn modelId="{F34F4E34-BA44-469F-AE8F-32F88E9656DF}" type="presParOf" srcId="{0965FACE-1C67-40CF-B997-5D1D40F646C3}" destId="{E107B9C1-81D2-4F35-A746-39725087F6A9}" srcOrd="0" destOrd="0" presId="urn:microsoft.com/office/officeart/2005/8/layout/hierarchy1"/>
    <dgm:cxn modelId="{A2C4B280-6B84-41D1-9A5B-EBFB8834017A}" type="presParOf" srcId="{E107B9C1-81D2-4F35-A746-39725087F6A9}" destId="{727CDE24-3F73-44B3-B8A5-5D23B7B7C849}" srcOrd="0" destOrd="0" presId="urn:microsoft.com/office/officeart/2005/8/layout/hierarchy1"/>
    <dgm:cxn modelId="{861B1922-2558-4785-A06D-A2FA5B95D51A}" type="presParOf" srcId="{E107B9C1-81D2-4F35-A746-39725087F6A9}" destId="{3330AE81-1415-41E4-9859-09ECD3A6F07C}" srcOrd="1" destOrd="0" presId="urn:microsoft.com/office/officeart/2005/8/layout/hierarchy1"/>
    <dgm:cxn modelId="{9333D547-E4E9-4C2C-AC58-7496E3D26126}" type="presParOf" srcId="{0965FACE-1C67-40CF-B997-5D1D40F646C3}" destId="{1EA0CF43-F9D4-47C7-92DB-4FDB39C85A62}" srcOrd="1" destOrd="0" presId="urn:microsoft.com/office/officeart/2005/8/layout/hierarchy1"/>
    <dgm:cxn modelId="{4444E020-F29F-4B9B-A146-D9357952A863}" type="presParOf" srcId="{60D75C33-6BB5-4B15-8CE5-F5520C3A912C}" destId="{61B73D70-AE4F-4C9B-BA81-C4B0BDC681AA}" srcOrd="2" destOrd="0" presId="urn:microsoft.com/office/officeart/2005/8/layout/hierarchy1"/>
    <dgm:cxn modelId="{D2165BE3-D081-4F8E-BADB-CDD36B58A588}" type="presParOf" srcId="{60D75C33-6BB5-4B15-8CE5-F5520C3A912C}" destId="{16952891-9181-48E3-B23E-FDA82FF8F828}" srcOrd="3" destOrd="0" presId="urn:microsoft.com/office/officeart/2005/8/layout/hierarchy1"/>
    <dgm:cxn modelId="{48A4A49F-2B4E-48DC-BEC3-3F6302358DFC}" type="presParOf" srcId="{16952891-9181-48E3-B23E-FDA82FF8F828}" destId="{39C88C00-B71D-48A7-8BE6-5F2993201AE2}" srcOrd="0" destOrd="0" presId="urn:microsoft.com/office/officeart/2005/8/layout/hierarchy1"/>
    <dgm:cxn modelId="{074D447A-86E5-4C5E-B428-CF64145AA07E}" type="presParOf" srcId="{39C88C00-B71D-48A7-8BE6-5F2993201AE2}" destId="{76236931-4E7A-45BD-A263-6305B3D71292}" srcOrd="0" destOrd="0" presId="urn:microsoft.com/office/officeart/2005/8/layout/hierarchy1"/>
    <dgm:cxn modelId="{F8C38D98-5B72-4553-845B-789F6A756050}" type="presParOf" srcId="{39C88C00-B71D-48A7-8BE6-5F2993201AE2}" destId="{E55B589E-F0AE-4DB1-B3E8-58ECC433BC33}" srcOrd="1" destOrd="0" presId="urn:microsoft.com/office/officeart/2005/8/layout/hierarchy1"/>
    <dgm:cxn modelId="{68B15CCB-436D-4529-8755-35E78A6CF71E}" type="presParOf" srcId="{16952891-9181-48E3-B23E-FDA82FF8F828}" destId="{A82289A4-6291-49A4-A5BB-CFC7FB89BB2D}" srcOrd="1" destOrd="0" presId="urn:microsoft.com/office/officeart/2005/8/layout/hierarchy1"/>
    <dgm:cxn modelId="{AB4A787F-4953-4AA4-8D28-E0F483CFF094}" type="presParOf" srcId="{60D75C33-6BB5-4B15-8CE5-F5520C3A912C}" destId="{BB62F340-9E6E-44B9-8DE7-A34190BE013D}" srcOrd="4" destOrd="0" presId="urn:microsoft.com/office/officeart/2005/8/layout/hierarchy1"/>
    <dgm:cxn modelId="{6C38B109-0D58-4BB9-9E8B-0E3311389ABA}" type="presParOf" srcId="{60D75C33-6BB5-4B15-8CE5-F5520C3A912C}" destId="{3F0278DC-BC27-4F52-B57C-15444A6A0655}" srcOrd="5" destOrd="0" presId="urn:microsoft.com/office/officeart/2005/8/layout/hierarchy1"/>
    <dgm:cxn modelId="{98FE94EC-F592-46D2-B754-65575C733BFA}" type="presParOf" srcId="{3F0278DC-BC27-4F52-B57C-15444A6A0655}" destId="{00CD62A3-CE8E-4165-9B1D-57CD9EF21E90}" srcOrd="0" destOrd="0" presId="urn:microsoft.com/office/officeart/2005/8/layout/hierarchy1"/>
    <dgm:cxn modelId="{1B6AD8C1-484C-40DA-AFEA-12575AB30C22}" type="presParOf" srcId="{00CD62A3-CE8E-4165-9B1D-57CD9EF21E90}" destId="{7B97E4AB-D1B7-4710-9B35-5FB9241D0D13}" srcOrd="0" destOrd="0" presId="urn:microsoft.com/office/officeart/2005/8/layout/hierarchy1"/>
    <dgm:cxn modelId="{942DF580-2EF0-4E45-A58D-836DB0ADD4FA}" type="presParOf" srcId="{00CD62A3-CE8E-4165-9B1D-57CD9EF21E90}" destId="{F15CA9F8-5F2B-49D4-B6E3-D507E93476BE}" srcOrd="1" destOrd="0" presId="urn:microsoft.com/office/officeart/2005/8/layout/hierarchy1"/>
    <dgm:cxn modelId="{26889E1C-A600-46AC-8BF9-8CFA156FD106}" type="presParOf" srcId="{3F0278DC-BC27-4F52-B57C-15444A6A0655}" destId="{C27757DB-8097-4E7B-9069-FB7C07781CF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B6FBAB-0552-4AA6-A2D7-D4300272793A}"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zh-CN" altLang="en-US"/>
        </a:p>
      </dgm:t>
    </dgm:pt>
    <dgm:pt modelId="{B2DC5A5C-0B74-4270-8399-554E4CF331B0}">
      <dgm:prSet custT="1"/>
      <dgm:spPr/>
      <dgm:t>
        <a:bodyPr vert="eaVert"/>
        <a:lstStyle/>
        <a:p>
          <a:r>
            <a:rPr lang="zh-CN" altLang="en-US" sz="2800" b="0" dirty="0">
              <a:latin typeface="微软雅黑" panose="020B0503020204020204" pitchFamily="34" charset="-122"/>
              <a:ea typeface="微软雅黑" panose="020B0503020204020204" pitchFamily="34" charset="-122"/>
            </a:rPr>
            <a:t>安全性</a:t>
          </a:r>
        </a:p>
      </dgm:t>
    </dgm:pt>
    <dgm:pt modelId="{61533527-8CE8-4D88-BACF-764BFDE844E7}" type="parTrans" cxnId="{EDEFB1BB-2C2C-4EF3-81E5-A38CA0D470F5}">
      <dgm:prSet/>
      <dgm:spPr/>
      <dgm:t>
        <a:bodyPr/>
        <a:lstStyle/>
        <a:p>
          <a:endParaRPr lang="zh-CN" altLang="en-US">
            <a:latin typeface="微软雅黑" panose="020B0503020204020204" pitchFamily="34" charset="-122"/>
            <a:ea typeface="微软雅黑" panose="020B0503020204020204" pitchFamily="34" charset="-122"/>
          </a:endParaRPr>
        </a:p>
      </dgm:t>
    </dgm:pt>
    <dgm:pt modelId="{E95A0B76-CE0A-490E-93E2-1A5C529EDC3F}" type="sibTrans" cxnId="{EDEFB1BB-2C2C-4EF3-81E5-A38CA0D470F5}">
      <dgm:prSet/>
      <dgm:spPr/>
      <dgm:t>
        <a:bodyPr/>
        <a:lstStyle/>
        <a:p>
          <a:endParaRPr lang="zh-CN" altLang="en-US">
            <a:latin typeface="微软雅黑" panose="020B0503020204020204" pitchFamily="34" charset="-122"/>
            <a:ea typeface="微软雅黑" panose="020B0503020204020204" pitchFamily="34" charset="-122"/>
          </a:endParaRPr>
        </a:p>
      </dgm:t>
    </dgm:pt>
    <dgm:pt modelId="{F6396DD7-EC59-4ABA-9253-9F35B79134A2}">
      <dgm:prSet phldrT="[文本]"/>
      <dgm:spPr/>
      <dgm:t>
        <a:bodyPr/>
        <a:lstStyle/>
        <a:p>
          <a:r>
            <a:rPr lang="en-US" altLang="zh-CN" dirty="0">
              <a:latin typeface="微软雅黑" panose="020B0503020204020204" pitchFamily="34" charset="-122"/>
              <a:ea typeface="微软雅黑" panose="020B0503020204020204" pitchFamily="34" charset="-122"/>
            </a:rPr>
            <a:t>Web</a:t>
          </a:r>
          <a:r>
            <a:rPr lang="zh-CN" altLang="zh-CN" dirty="0">
              <a:latin typeface="微软雅黑" panose="020B0503020204020204" pitchFamily="34" charset="-122"/>
              <a:ea typeface="微软雅黑" panose="020B0503020204020204" pitchFamily="34" charset="-122"/>
            </a:rPr>
            <a:t>应用系统是否有超时的限制</a:t>
          </a:r>
          <a:endParaRPr lang="zh-CN" altLang="en-US" dirty="0">
            <a:latin typeface="微软雅黑" panose="020B0503020204020204" pitchFamily="34" charset="-122"/>
            <a:ea typeface="微软雅黑" panose="020B0503020204020204" pitchFamily="34" charset="-122"/>
          </a:endParaRPr>
        </a:p>
      </dgm:t>
    </dgm:pt>
    <dgm:pt modelId="{0D306A87-E8A4-49EE-891F-6B9C69F02C2E}" type="parTrans" cxnId="{9C1CC0F8-DC09-46F8-A6BC-48D70FEB616A}">
      <dgm:prSet/>
      <dgm:spPr/>
      <dgm:t>
        <a:bodyPr/>
        <a:lstStyle/>
        <a:p>
          <a:endParaRPr lang="zh-CN" altLang="en-US">
            <a:latin typeface="微软雅黑" panose="020B0503020204020204" pitchFamily="34" charset="-122"/>
            <a:ea typeface="微软雅黑" panose="020B0503020204020204" pitchFamily="34" charset="-122"/>
          </a:endParaRPr>
        </a:p>
      </dgm:t>
    </dgm:pt>
    <dgm:pt modelId="{914E6751-345E-4272-8ADB-41E0E1F04DE6}" type="sibTrans" cxnId="{9C1CC0F8-DC09-46F8-A6BC-48D70FEB616A}">
      <dgm:prSet/>
      <dgm:spPr/>
      <dgm:t>
        <a:bodyPr/>
        <a:lstStyle/>
        <a:p>
          <a:endParaRPr lang="zh-CN" altLang="en-US">
            <a:latin typeface="微软雅黑" panose="020B0503020204020204" pitchFamily="34" charset="-122"/>
            <a:ea typeface="微软雅黑" panose="020B0503020204020204" pitchFamily="34" charset="-122"/>
          </a:endParaRPr>
        </a:p>
      </dgm:t>
    </dgm:pt>
    <dgm:pt modelId="{6D7C0F25-48A7-4567-8F8D-391B4118C3BD}">
      <dgm:prSet phldrT="[文本]"/>
      <dgm:spPr/>
      <dgm:t>
        <a:bodyPr/>
        <a:lstStyle/>
        <a:p>
          <a:r>
            <a:rPr lang="zh-CN" altLang="zh-CN" dirty="0">
              <a:latin typeface="微软雅黑" panose="020B0503020204020204" pitchFamily="34" charset="-122"/>
              <a:ea typeface="微软雅黑" panose="020B0503020204020204" pitchFamily="34" charset="-122"/>
            </a:rPr>
            <a:t>测试相关信息是否写进了日志文件、是否可追踪</a:t>
          </a:r>
          <a:endParaRPr lang="zh-CN" altLang="en-US" dirty="0">
            <a:latin typeface="微软雅黑" panose="020B0503020204020204" pitchFamily="34" charset="-122"/>
            <a:ea typeface="微软雅黑" panose="020B0503020204020204" pitchFamily="34" charset="-122"/>
          </a:endParaRPr>
        </a:p>
      </dgm:t>
    </dgm:pt>
    <dgm:pt modelId="{180CF5F9-372E-478B-9710-2C9193AE71B5}" type="parTrans" cxnId="{2BE277D9-EC84-4315-9557-3C5B6349F532}">
      <dgm:prSet/>
      <dgm:spPr/>
      <dgm:t>
        <a:bodyPr/>
        <a:lstStyle/>
        <a:p>
          <a:endParaRPr lang="zh-CN" altLang="en-US">
            <a:latin typeface="微软雅黑" panose="020B0503020204020204" pitchFamily="34" charset="-122"/>
            <a:ea typeface="微软雅黑" panose="020B0503020204020204" pitchFamily="34" charset="-122"/>
          </a:endParaRPr>
        </a:p>
      </dgm:t>
    </dgm:pt>
    <dgm:pt modelId="{EA462203-8FEF-44A7-8B81-B84A5CBEABDC}" type="sibTrans" cxnId="{2BE277D9-EC84-4315-9557-3C5B6349F532}">
      <dgm:prSet/>
      <dgm:spPr/>
      <dgm:t>
        <a:bodyPr/>
        <a:lstStyle/>
        <a:p>
          <a:endParaRPr lang="zh-CN" altLang="en-US">
            <a:latin typeface="微软雅黑" panose="020B0503020204020204" pitchFamily="34" charset="-122"/>
            <a:ea typeface="微软雅黑" panose="020B0503020204020204" pitchFamily="34" charset="-122"/>
          </a:endParaRPr>
        </a:p>
      </dgm:t>
    </dgm:pt>
    <dgm:pt modelId="{36B950F7-20FF-4698-8B3F-E42E1A01AD9E}">
      <dgm:prSet phldrT="[文本]"/>
      <dgm:spPr/>
      <dgm:t>
        <a:bodyPr/>
        <a:lstStyle/>
        <a:p>
          <a:r>
            <a:rPr lang="zh-CN" altLang="en-US">
              <a:latin typeface="微软雅黑" panose="020B0503020204020204" pitchFamily="34" charset="-122"/>
              <a:ea typeface="微软雅黑" panose="020B0503020204020204" pitchFamily="34" charset="-122"/>
            </a:rPr>
            <a:t>是否可以不通过登录直接访问某个页面</a:t>
          </a:r>
          <a:endParaRPr lang="zh-CN" altLang="en-US" dirty="0">
            <a:latin typeface="微软雅黑" panose="020B0503020204020204" pitchFamily="34" charset="-122"/>
            <a:ea typeface="微软雅黑" panose="020B0503020204020204" pitchFamily="34" charset="-122"/>
          </a:endParaRPr>
        </a:p>
      </dgm:t>
    </dgm:pt>
    <dgm:pt modelId="{A2780769-B77F-49DA-A95F-98F70A66263C}" type="sibTrans" cxnId="{98F45A22-C1FF-46A3-AD19-F4B7446B3203}">
      <dgm:prSet/>
      <dgm:spPr/>
      <dgm:t>
        <a:bodyPr/>
        <a:lstStyle/>
        <a:p>
          <a:endParaRPr lang="zh-CN" altLang="en-US">
            <a:latin typeface="微软雅黑" panose="020B0503020204020204" pitchFamily="34" charset="-122"/>
            <a:ea typeface="微软雅黑" panose="020B0503020204020204" pitchFamily="34" charset="-122"/>
          </a:endParaRPr>
        </a:p>
      </dgm:t>
    </dgm:pt>
    <dgm:pt modelId="{4D6CCE5B-8BE3-4C60-BC15-4C24F3550A20}" type="parTrans" cxnId="{98F45A22-C1FF-46A3-AD19-F4B7446B3203}">
      <dgm:prSet/>
      <dgm:spPr/>
      <dgm:t>
        <a:bodyPr/>
        <a:lstStyle/>
        <a:p>
          <a:endParaRPr lang="zh-CN" altLang="en-US">
            <a:latin typeface="微软雅黑" panose="020B0503020204020204" pitchFamily="34" charset="-122"/>
            <a:ea typeface="微软雅黑" panose="020B0503020204020204" pitchFamily="34" charset="-122"/>
          </a:endParaRPr>
        </a:p>
      </dgm:t>
    </dgm:pt>
    <dgm:pt modelId="{D5CDE218-B9BF-4432-8688-7A3DE6003F88}">
      <dgm:prSet phldrT="[文本]"/>
      <dgm:spPr/>
      <dgm:t>
        <a:bodyPr/>
        <a:lstStyle/>
        <a:p>
          <a:r>
            <a:rPr lang="zh-CN" altLang="zh-CN" dirty="0">
              <a:latin typeface="微软雅黑" panose="020B0503020204020204" pitchFamily="34" charset="-122"/>
              <a:ea typeface="微软雅黑" panose="020B0503020204020204" pitchFamily="34" charset="-122"/>
            </a:rPr>
            <a:t>当使用了安全套接字时，还要测试加密是否正确，检查信息的完整性。</a:t>
          </a:r>
          <a:endParaRPr lang="zh-CN" altLang="en-US" dirty="0">
            <a:latin typeface="微软雅黑" panose="020B0503020204020204" pitchFamily="34" charset="-122"/>
            <a:ea typeface="微软雅黑" panose="020B0503020204020204" pitchFamily="34" charset="-122"/>
          </a:endParaRPr>
        </a:p>
      </dgm:t>
    </dgm:pt>
    <dgm:pt modelId="{ED53C425-123B-4843-BA25-ACE932CDD64B}" type="parTrans" cxnId="{CD331FF8-6BC8-48E4-86A3-80BEE95E5F0E}">
      <dgm:prSet/>
      <dgm:spPr/>
      <dgm:t>
        <a:bodyPr/>
        <a:lstStyle/>
        <a:p>
          <a:endParaRPr lang="zh-CN" altLang="en-US">
            <a:latin typeface="微软雅黑" panose="020B0503020204020204" pitchFamily="34" charset="-122"/>
            <a:ea typeface="微软雅黑" panose="020B0503020204020204" pitchFamily="34" charset="-122"/>
          </a:endParaRPr>
        </a:p>
      </dgm:t>
    </dgm:pt>
    <dgm:pt modelId="{52ACC3D3-8084-46EB-9CBF-8864236AF28A}" type="sibTrans" cxnId="{CD331FF8-6BC8-48E4-86A3-80BEE95E5F0E}">
      <dgm:prSet/>
      <dgm:spPr/>
      <dgm:t>
        <a:bodyPr/>
        <a:lstStyle/>
        <a:p>
          <a:endParaRPr lang="zh-CN" altLang="en-US">
            <a:latin typeface="微软雅黑" panose="020B0503020204020204" pitchFamily="34" charset="-122"/>
            <a:ea typeface="微软雅黑" panose="020B0503020204020204" pitchFamily="34" charset="-122"/>
          </a:endParaRPr>
        </a:p>
      </dgm:t>
    </dgm:pt>
    <dgm:pt modelId="{537726E7-4041-4DD6-BFF5-61965E84D73E}" type="pres">
      <dgm:prSet presAssocID="{F5B6FBAB-0552-4AA6-A2D7-D4300272793A}" presName="diagram" presStyleCnt="0">
        <dgm:presLayoutVars>
          <dgm:chPref val="1"/>
          <dgm:dir/>
          <dgm:animOne val="branch"/>
          <dgm:animLvl val="lvl"/>
          <dgm:resizeHandles val="exact"/>
        </dgm:presLayoutVars>
      </dgm:prSet>
      <dgm:spPr/>
    </dgm:pt>
    <dgm:pt modelId="{10F8DD10-7CE2-42E9-8BAE-8B470A4DC966}" type="pres">
      <dgm:prSet presAssocID="{B2DC5A5C-0B74-4270-8399-554E4CF331B0}" presName="root1" presStyleCnt="0"/>
      <dgm:spPr/>
    </dgm:pt>
    <dgm:pt modelId="{DFF88300-B1B3-4D1A-B74E-4E53BBDFA139}" type="pres">
      <dgm:prSet presAssocID="{B2DC5A5C-0B74-4270-8399-554E4CF331B0}" presName="LevelOneTextNode" presStyleLbl="node0" presStyleIdx="0" presStyleCnt="1" custScaleX="81883">
        <dgm:presLayoutVars>
          <dgm:chPref val="3"/>
        </dgm:presLayoutVars>
      </dgm:prSet>
      <dgm:spPr/>
    </dgm:pt>
    <dgm:pt modelId="{50A69490-7598-41B4-9D27-FE2B04829AB3}" type="pres">
      <dgm:prSet presAssocID="{B2DC5A5C-0B74-4270-8399-554E4CF331B0}" presName="level2hierChild" presStyleCnt="0"/>
      <dgm:spPr/>
    </dgm:pt>
    <dgm:pt modelId="{11DD6A09-CB91-4BCF-99D7-9D1D687A51C7}" type="pres">
      <dgm:prSet presAssocID="{4D6CCE5B-8BE3-4C60-BC15-4C24F3550A20}" presName="conn2-1" presStyleLbl="parChTrans1D2" presStyleIdx="0" presStyleCnt="4"/>
      <dgm:spPr/>
    </dgm:pt>
    <dgm:pt modelId="{84174887-EB0D-4809-A749-380AADBEDC82}" type="pres">
      <dgm:prSet presAssocID="{4D6CCE5B-8BE3-4C60-BC15-4C24F3550A20}" presName="connTx" presStyleLbl="parChTrans1D2" presStyleIdx="0" presStyleCnt="4"/>
      <dgm:spPr/>
    </dgm:pt>
    <dgm:pt modelId="{225EE18B-605D-4651-85E3-720AB301F83D}" type="pres">
      <dgm:prSet presAssocID="{36B950F7-20FF-4698-8B3F-E42E1A01AD9E}" presName="root2" presStyleCnt="0"/>
      <dgm:spPr/>
    </dgm:pt>
    <dgm:pt modelId="{D3B2C85F-0539-42B2-89AE-E6E97E2D1506}" type="pres">
      <dgm:prSet presAssocID="{36B950F7-20FF-4698-8B3F-E42E1A01AD9E}" presName="LevelTwoTextNode" presStyleLbl="node2" presStyleIdx="0" presStyleCnt="4">
        <dgm:presLayoutVars>
          <dgm:chPref val="3"/>
        </dgm:presLayoutVars>
      </dgm:prSet>
      <dgm:spPr/>
    </dgm:pt>
    <dgm:pt modelId="{755EC311-B73E-474A-B786-5A50FF910014}" type="pres">
      <dgm:prSet presAssocID="{36B950F7-20FF-4698-8B3F-E42E1A01AD9E}" presName="level3hierChild" presStyleCnt="0"/>
      <dgm:spPr/>
    </dgm:pt>
    <dgm:pt modelId="{E045EACB-C0F4-4551-A4A1-29462EB63236}" type="pres">
      <dgm:prSet presAssocID="{0D306A87-E8A4-49EE-891F-6B9C69F02C2E}" presName="conn2-1" presStyleLbl="parChTrans1D2" presStyleIdx="1" presStyleCnt="4"/>
      <dgm:spPr/>
    </dgm:pt>
    <dgm:pt modelId="{1F2C0F74-6AC0-4BF7-AC2C-41D57B16EEDD}" type="pres">
      <dgm:prSet presAssocID="{0D306A87-E8A4-49EE-891F-6B9C69F02C2E}" presName="connTx" presStyleLbl="parChTrans1D2" presStyleIdx="1" presStyleCnt="4"/>
      <dgm:spPr/>
    </dgm:pt>
    <dgm:pt modelId="{5483AE19-E6F3-4C52-B523-E95578222F64}" type="pres">
      <dgm:prSet presAssocID="{F6396DD7-EC59-4ABA-9253-9F35B79134A2}" presName="root2" presStyleCnt="0"/>
      <dgm:spPr/>
    </dgm:pt>
    <dgm:pt modelId="{3A46FCE1-F290-442C-B506-5E524C10AEC4}" type="pres">
      <dgm:prSet presAssocID="{F6396DD7-EC59-4ABA-9253-9F35B79134A2}" presName="LevelTwoTextNode" presStyleLbl="node2" presStyleIdx="1" presStyleCnt="4">
        <dgm:presLayoutVars>
          <dgm:chPref val="3"/>
        </dgm:presLayoutVars>
      </dgm:prSet>
      <dgm:spPr/>
    </dgm:pt>
    <dgm:pt modelId="{78E48758-38BB-49EE-9171-7C28416BAB16}" type="pres">
      <dgm:prSet presAssocID="{F6396DD7-EC59-4ABA-9253-9F35B79134A2}" presName="level3hierChild" presStyleCnt="0"/>
      <dgm:spPr/>
    </dgm:pt>
    <dgm:pt modelId="{B3ED33B0-8E39-4795-84AB-7013267F6EE3}" type="pres">
      <dgm:prSet presAssocID="{180CF5F9-372E-478B-9710-2C9193AE71B5}" presName="conn2-1" presStyleLbl="parChTrans1D2" presStyleIdx="2" presStyleCnt="4"/>
      <dgm:spPr/>
    </dgm:pt>
    <dgm:pt modelId="{184ED180-8B88-473A-8F79-0AF87700AF73}" type="pres">
      <dgm:prSet presAssocID="{180CF5F9-372E-478B-9710-2C9193AE71B5}" presName="connTx" presStyleLbl="parChTrans1D2" presStyleIdx="2" presStyleCnt="4"/>
      <dgm:spPr/>
    </dgm:pt>
    <dgm:pt modelId="{41013DF6-4946-4173-BFFB-C1C8E73C2445}" type="pres">
      <dgm:prSet presAssocID="{6D7C0F25-48A7-4567-8F8D-391B4118C3BD}" presName="root2" presStyleCnt="0"/>
      <dgm:spPr/>
    </dgm:pt>
    <dgm:pt modelId="{07FA43E2-4946-4596-8DBB-DB3B5BA4A111}" type="pres">
      <dgm:prSet presAssocID="{6D7C0F25-48A7-4567-8F8D-391B4118C3BD}" presName="LevelTwoTextNode" presStyleLbl="node2" presStyleIdx="2" presStyleCnt="4">
        <dgm:presLayoutVars>
          <dgm:chPref val="3"/>
        </dgm:presLayoutVars>
      </dgm:prSet>
      <dgm:spPr/>
    </dgm:pt>
    <dgm:pt modelId="{EA18D2FE-99A9-426A-9029-C873CF489B44}" type="pres">
      <dgm:prSet presAssocID="{6D7C0F25-48A7-4567-8F8D-391B4118C3BD}" presName="level3hierChild" presStyleCnt="0"/>
      <dgm:spPr/>
    </dgm:pt>
    <dgm:pt modelId="{32785425-4083-4A04-8E11-A02DC0B96575}" type="pres">
      <dgm:prSet presAssocID="{ED53C425-123B-4843-BA25-ACE932CDD64B}" presName="conn2-1" presStyleLbl="parChTrans1D2" presStyleIdx="3" presStyleCnt="4"/>
      <dgm:spPr/>
    </dgm:pt>
    <dgm:pt modelId="{3FB3341A-162B-48FF-9A74-E85D8DC96E53}" type="pres">
      <dgm:prSet presAssocID="{ED53C425-123B-4843-BA25-ACE932CDD64B}" presName="connTx" presStyleLbl="parChTrans1D2" presStyleIdx="3" presStyleCnt="4"/>
      <dgm:spPr/>
    </dgm:pt>
    <dgm:pt modelId="{28629314-94D7-4EE4-BA68-DC0378A5956B}" type="pres">
      <dgm:prSet presAssocID="{D5CDE218-B9BF-4432-8688-7A3DE6003F88}" presName="root2" presStyleCnt="0"/>
      <dgm:spPr/>
    </dgm:pt>
    <dgm:pt modelId="{27970FE0-ACA0-483C-8DD7-F1C6FC9DC53A}" type="pres">
      <dgm:prSet presAssocID="{D5CDE218-B9BF-4432-8688-7A3DE6003F88}" presName="LevelTwoTextNode" presStyleLbl="node2" presStyleIdx="3" presStyleCnt="4">
        <dgm:presLayoutVars>
          <dgm:chPref val="3"/>
        </dgm:presLayoutVars>
      </dgm:prSet>
      <dgm:spPr/>
    </dgm:pt>
    <dgm:pt modelId="{E30E4900-D577-4BAF-8794-1419A42A7180}" type="pres">
      <dgm:prSet presAssocID="{D5CDE218-B9BF-4432-8688-7A3DE6003F88}" presName="level3hierChild" presStyleCnt="0"/>
      <dgm:spPr/>
    </dgm:pt>
  </dgm:ptLst>
  <dgm:cxnLst>
    <dgm:cxn modelId="{A32FE26B-54DF-4B52-924F-1034A2BDF040}" type="presOf" srcId="{180CF5F9-372E-478B-9710-2C9193AE71B5}" destId="{184ED180-8B88-473A-8F79-0AF87700AF73}" srcOrd="1" destOrd="0" presId="urn:microsoft.com/office/officeart/2005/8/layout/hierarchy2"/>
    <dgm:cxn modelId="{98F45A22-C1FF-46A3-AD19-F4B7446B3203}" srcId="{B2DC5A5C-0B74-4270-8399-554E4CF331B0}" destId="{36B950F7-20FF-4698-8B3F-E42E1A01AD9E}" srcOrd="0" destOrd="0" parTransId="{4D6CCE5B-8BE3-4C60-BC15-4C24F3550A20}" sibTransId="{A2780769-B77F-49DA-A95F-98F70A66263C}"/>
    <dgm:cxn modelId="{89F2B7ED-1E87-4CAF-91FA-200D6F8580D9}" type="presOf" srcId="{0D306A87-E8A4-49EE-891F-6B9C69F02C2E}" destId="{1F2C0F74-6AC0-4BF7-AC2C-41D57B16EEDD}" srcOrd="1" destOrd="0" presId="urn:microsoft.com/office/officeart/2005/8/layout/hierarchy2"/>
    <dgm:cxn modelId="{3C551894-5026-4DC2-987E-91F562736312}" type="presOf" srcId="{4D6CCE5B-8BE3-4C60-BC15-4C24F3550A20}" destId="{11DD6A09-CB91-4BCF-99D7-9D1D687A51C7}" srcOrd="0" destOrd="0" presId="urn:microsoft.com/office/officeart/2005/8/layout/hierarchy2"/>
    <dgm:cxn modelId="{6AA324EB-2966-497D-8DC6-7725952877D7}" type="presOf" srcId="{180CF5F9-372E-478B-9710-2C9193AE71B5}" destId="{B3ED33B0-8E39-4795-84AB-7013267F6EE3}" srcOrd="0" destOrd="0" presId="urn:microsoft.com/office/officeart/2005/8/layout/hierarchy2"/>
    <dgm:cxn modelId="{EDEFB1BB-2C2C-4EF3-81E5-A38CA0D470F5}" srcId="{F5B6FBAB-0552-4AA6-A2D7-D4300272793A}" destId="{B2DC5A5C-0B74-4270-8399-554E4CF331B0}" srcOrd="0" destOrd="0" parTransId="{61533527-8CE8-4D88-BACF-764BFDE844E7}" sibTransId="{E95A0B76-CE0A-490E-93E2-1A5C529EDC3F}"/>
    <dgm:cxn modelId="{9C1CC0F8-DC09-46F8-A6BC-48D70FEB616A}" srcId="{B2DC5A5C-0B74-4270-8399-554E4CF331B0}" destId="{F6396DD7-EC59-4ABA-9253-9F35B79134A2}" srcOrd="1" destOrd="0" parTransId="{0D306A87-E8A4-49EE-891F-6B9C69F02C2E}" sibTransId="{914E6751-345E-4272-8ADB-41E0E1F04DE6}"/>
    <dgm:cxn modelId="{2BE277D9-EC84-4315-9557-3C5B6349F532}" srcId="{B2DC5A5C-0B74-4270-8399-554E4CF331B0}" destId="{6D7C0F25-48A7-4567-8F8D-391B4118C3BD}" srcOrd="2" destOrd="0" parTransId="{180CF5F9-372E-478B-9710-2C9193AE71B5}" sibTransId="{EA462203-8FEF-44A7-8B81-B84A5CBEABDC}"/>
    <dgm:cxn modelId="{B9A84749-8C8D-450C-8358-F0FD6B65B8E4}" type="presOf" srcId="{B2DC5A5C-0B74-4270-8399-554E4CF331B0}" destId="{DFF88300-B1B3-4D1A-B74E-4E53BBDFA139}" srcOrd="0" destOrd="0" presId="urn:microsoft.com/office/officeart/2005/8/layout/hierarchy2"/>
    <dgm:cxn modelId="{990759C5-940B-417A-976C-B156B50DBFEA}" type="presOf" srcId="{36B950F7-20FF-4698-8B3F-E42E1A01AD9E}" destId="{D3B2C85F-0539-42B2-89AE-E6E97E2D1506}" srcOrd="0" destOrd="0" presId="urn:microsoft.com/office/officeart/2005/8/layout/hierarchy2"/>
    <dgm:cxn modelId="{D598E9AA-223E-4735-A22B-C65881624513}" type="presOf" srcId="{ED53C425-123B-4843-BA25-ACE932CDD64B}" destId="{32785425-4083-4A04-8E11-A02DC0B96575}" srcOrd="0" destOrd="0" presId="urn:microsoft.com/office/officeart/2005/8/layout/hierarchy2"/>
    <dgm:cxn modelId="{B34DF78D-EC85-434D-964A-D8A4F4132741}" type="presOf" srcId="{6D7C0F25-48A7-4567-8F8D-391B4118C3BD}" destId="{07FA43E2-4946-4596-8DBB-DB3B5BA4A111}" srcOrd="0" destOrd="0" presId="urn:microsoft.com/office/officeart/2005/8/layout/hierarchy2"/>
    <dgm:cxn modelId="{101DCA0E-04C5-4C39-B7A3-65F460AC516C}" type="presOf" srcId="{4D6CCE5B-8BE3-4C60-BC15-4C24F3550A20}" destId="{84174887-EB0D-4809-A749-380AADBEDC82}" srcOrd="1" destOrd="0" presId="urn:microsoft.com/office/officeart/2005/8/layout/hierarchy2"/>
    <dgm:cxn modelId="{F20BB733-9E9D-46F9-BE96-214C4FE2E949}" type="presOf" srcId="{0D306A87-E8A4-49EE-891F-6B9C69F02C2E}" destId="{E045EACB-C0F4-4551-A4A1-29462EB63236}" srcOrd="0" destOrd="0" presId="urn:microsoft.com/office/officeart/2005/8/layout/hierarchy2"/>
    <dgm:cxn modelId="{BF33F756-4BCE-4509-88E7-21ACA4E5AAB7}" type="presOf" srcId="{ED53C425-123B-4843-BA25-ACE932CDD64B}" destId="{3FB3341A-162B-48FF-9A74-E85D8DC96E53}" srcOrd="1" destOrd="0" presId="urn:microsoft.com/office/officeart/2005/8/layout/hierarchy2"/>
    <dgm:cxn modelId="{577D8CFA-198A-4DC0-B0B9-C35B0F387A50}" type="presOf" srcId="{F5B6FBAB-0552-4AA6-A2D7-D4300272793A}" destId="{537726E7-4041-4DD6-BFF5-61965E84D73E}" srcOrd="0" destOrd="0" presId="urn:microsoft.com/office/officeart/2005/8/layout/hierarchy2"/>
    <dgm:cxn modelId="{05B4BA9B-36A4-4D87-8FA0-E688A06B3570}" type="presOf" srcId="{D5CDE218-B9BF-4432-8688-7A3DE6003F88}" destId="{27970FE0-ACA0-483C-8DD7-F1C6FC9DC53A}" srcOrd="0" destOrd="0" presId="urn:microsoft.com/office/officeart/2005/8/layout/hierarchy2"/>
    <dgm:cxn modelId="{DC784F62-A7A1-4980-A9BB-9FBD7BF13D3D}" type="presOf" srcId="{F6396DD7-EC59-4ABA-9253-9F35B79134A2}" destId="{3A46FCE1-F290-442C-B506-5E524C10AEC4}" srcOrd="0" destOrd="0" presId="urn:microsoft.com/office/officeart/2005/8/layout/hierarchy2"/>
    <dgm:cxn modelId="{CD331FF8-6BC8-48E4-86A3-80BEE95E5F0E}" srcId="{B2DC5A5C-0B74-4270-8399-554E4CF331B0}" destId="{D5CDE218-B9BF-4432-8688-7A3DE6003F88}" srcOrd="3" destOrd="0" parTransId="{ED53C425-123B-4843-BA25-ACE932CDD64B}" sibTransId="{52ACC3D3-8084-46EB-9CBF-8864236AF28A}"/>
    <dgm:cxn modelId="{62A17BB7-5213-4D34-9C9D-59D0E9944CE3}" type="presParOf" srcId="{537726E7-4041-4DD6-BFF5-61965E84D73E}" destId="{10F8DD10-7CE2-42E9-8BAE-8B470A4DC966}" srcOrd="0" destOrd="0" presId="urn:microsoft.com/office/officeart/2005/8/layout/hierarchy2"/>
    <dgm:cxn modelId="{6A97338A-2E90-47D8-8A9F-AED3219B6604}" type="presParOf" srcId="{10F8DD10-7CE2-42E9-8BAE-8B470A4DC966}" destId="{DFF88300-B1B3-4D1A-B74E-4E53BBDFA139}" srcOrd="0" destOrd="0" presId="urn:microsoft.com/office/officeart/2005/8/layout/hierarchy2"/>
    <dgm:cxn modelId="{B7F91AEA-E03B-4B58-9A8E-754AD26BCFC1}" type="presParOf" srcId="{10F8DD10-7CE2-42E9-8BAE-8B470A4DC966}" destId="{50A69490-7598-41B4-9D27-FE2B04829AB3}" srcOrd="1" destOrd="0" presId="urn:microsoft.com/office/officeart/2005/8/layout/hierarchy2"/>
    <dgm:cxn modelId="{651DF8AE-5D85-4564-8631-EB9E5A0241D2}" type="presParOf" srcId="{50A69490-7598-41B4-9D27-FE2B04829AB3}" destId="{11DD6A09-CB91-4BCF-99D7-9D1D687A51C7}" srcOrd="0" destOrd="0" presId="urn:microsoft.com/office/officeart/2005/8/layout/hierarchy2"/>
    <dgm:cxn modelId="{B0948860-4737-4679-ABE7-93B476D69C98}" type="presParOf" srcId="{11DD6A09-CB91-4BCF-99D7-9D1D687A51C7}" destId="{84174887-EB0D-4809-A749-380AADBEDC82}" srcOrd="0" destOrd="0" presId="urn:microsoft.com/office/officeart/2005/8/layout/hierarchy2"/>
    <dgm:cxn modelId="{8FF3460F-766F-44D6-A5B4-F5FF8F968828}" type="presParOf" srcId="{50A69490-7598-41B4-9D27-FE2B04829AB3}" destId="{225EE18B-605D-4651-85E3-720AB301F83D}" srcOrd="1" destOrd="0" presId="urn:microsoft.com/office/officeart/2005/8/layout/hierarchy2"/>
    <dgm:cxn modelId="{BA1997FB-6F5C-4B40-8D15-E3A8E66B2630}" type="presParOf" srcId="{225EE18B-605D-4651-85E3-720AB301F83D}" destId="{D3B2C85F-0539-42B2-89AE-E6E97E2D1506}" srcOrd="0" destOrd="0" presId="urn:microsoft.com/office/officeart/2005/8/layout/hierarchy2"/>
    <dgm:cxn modelId="{5CD47661-F4B7-4E67-8D19-D9E5A1F5342F}" type="presParOf" srcId="{225EE18B-605D-4651-85E3-720AB301F83D}" destId="{755EC311-B73E-474A-B786-5A50FF910014}" srcOrd="1" destOrd="0" presId="urn:microsoft.com/office/officeart/2005/8/layout/hierarchy2"/>
    <dgm:cxn modelId="{AA4F795A-93BC-4095-B264-B68574C21F91}" type="presParOf" srcId="{50A69490-7598-41B4-9D27-FE2B04829AB3}" destId="{E045EACB-C0F4-4551-A4A1-29462EB63236}" srcOrd="2" destOrd="0" presId="urn:microsoft.com/office/officeart/2005/8/layout/hierarchy2"/>
    <dgm:cxn modelId="{6CA37855-069C-4DDD-84AF-AC1631B610B8}" type="presParOf" srcId="{E045EACB-C0F4-4551-A4A1-29462EB63236}" destId="{1F2C0F74-6AC0-4BF7-AC2C-41D57B16EEDD}" srcOrd="0" destOrd="0" presId="urn:microsoft.com/office/officeart/2005/8/layout/hierarchy2"/>
    <dgm:cxn modelId="{2CC7F405-7D91-46BB-994B-8570AE31A3CC}" type="presParOf" srcId="{50A69490-7598-41B4-9D27-FE2B04829AB3}" destId="{5483AE19-E6F3-4C52-B523-E95578222F64}" srcOrd="3" destOrd="0" presId="urn:microsoft.com/office/officeart/2005/8/layout/hierarchy2"/>
    <dgm:cxn modelId="{EEDF0EFA-70CD-4EA5-8B8E-B6452D6CE72D}" type="presParOf" srcId="{5483AE19-E6F3-4C52-B523-E95578222F64}" destId="{3A46FCE1-F290-442C-B506-5E524C10AEC4}" srcOrd="0" destOrd="0" presId="urn:microsoft.com/office/officeart/2005/8/layout/hierarchy2"/>
    <dgm:cxn modelId="{A34AD2C3-BF13-40A7-8546-74B5CB942E97}" type="presParOf" srcId="{5483AE19-E6F3-4C52-B523-E95578222F64}" destId="{78E48758-38BB-49EE-9171-7C28416BAB16}" srcOrd="1" destOrd="0" presId="urn:microsoft.com/office/officeart/2005/8/layout/hierarchy2"/>
    <dgm:cxn modelId="{D6D8CB9D-B7B0-4A09-B2CC-79559DAA077E}" type="presParOf" srcId="{50A69490-7598-41B4-9D27-FE2B04829AB3}" destId="{B3ED33B0-8E39-4795-84AB-7013267F6EE3}" srcOrd="4" destOrd="0" presId="urn:microsoft.com/office/officeart/2005/8/layout/hierarchy2"/>
    <dgm:cxn modelId="{7FD227CB-9A75-4DF5-9921-9E632A1CEBE5}" type="presParOf" srcId="{B3ED33B0-8E39-4795-84AB-7013267F6EE3}" destId="{184ED180-8B88-473A-8F79-0AF87700AF73}" srcOrd="0" destOrd="0" presId="urn:microsoft.com/office/officeart/2005/8/layout/hierarchy2"/>
    <dgm:cxn modelId="{B86F239A-29FD-4CC4-9C8A-B3E4D74D5813}" type="presParOf" srcId="{50A69490-7598-41B4-9D27-FE2B04829AB3}" destId="{41013DF6-4946-4173-BFFB-C1C8E73C2445}" srcOrd="5" destOrd="0" presId="urn:microsoft.com/office/officeart/2005/8/layout/hierarchy2"/>
    <dgm:cxn modelId="{1E270A92-8547-4E2C-A17B-3CED96D190E9}" type="presParOf" srcId="{41013DF6-4946-4173-BFFB-C1C8E73C2445}" destId="{07FA43E2-4946-4596-8DBB-DB3B5BA4A111}" srcOrd="0" destOrd="0" presId="urn:microsoft.com/office/officeart/2005/8/layout/hierarchy2"/>
    <dgm:cxn modelId="{C492240B-75F0-4D98-9349-274F121102E9}" type="presParOf" srcId="{41013DF6-4946-4173-BFFB-C1C8E73C2445}" destId="{EA18D2FE-99A9-426A-9029-C873CF489B44}" srcOrd="1" destOrd="0" presId="urn:microsoft.com/office/officeart/2005/8/layout/hierarchy2"/>
    <dgm:cxn modelId="{A3100448-6936-4816-84E7-85FE9155954D}" type="presParOf" srcId="{50A69490-7598-41B4-9D27-FE2B04829AB3}" destId="{32785425-4083-4A04-8E11-A02DC0B96575}" srcOrd="6" destOrd="0" presId="urn:microsoft.com/office/officeart/2005/8/layout/hierarchy2"/>
    <dgm:cxn modelId="{9F3B08D1-06A5-4290-B8CF-82B400BA73A2}" type="presParOf" srcId="{32785425-4083-4A04-8E11-A02DC0B96575}" destId="{3FB3341A-162B-48FF-9A74-E85D8DC96E53}" srcOrd="0" destOrd="0" presId="urn:microsoft.com/office/officeart/2005/8/layout/hierarchy2"/>
    <dgm:cxn modelId="{B0E7B75F-FE94-4F39-B98D-074F4A3AF83A}" type="presParOf" srcId="{50A69490-7598-41B4-9D27-FE2B04829AB3}" destId="{28629314-94D7-4EE4-BA68-DC0378A5956B}" srcOrd="7" destOrd="0" presId="urn:microsoft.com/office/officeart/2005/8/layout/hierarchy2"/>
    <dgm:cxn modelId="{C173044C-0A21-42C2-86E9-E792FCBF301B}" type="presParOf" srcId="{28629314-94D7-4EE4-BA68-DC0378A5956B}" destId="{27970FE0-ACA0-483C-8DD7-F1C6FC9DC53A}" srcOrd="0" destOrd="0" presId="urn:microsoft.com/office/officeart/2005/8/layout/hierarchy2"/>
    <dgm:cxn modelId="{4ACFBE81-4713-446F-AD67-3C96F3CBD11A}" type="presParOf" srcId="{28629314-94D7-4EE4-BA68-DC0378A5956B}" destId="{E30E4900-D577-4BAF-8794-1419A42A7180}"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BA1B7-4D90-4B6E-BDB1-F99BB5C98C1A}" type="doc">
      <dgm:prSet loTypeId="urn:microsoft.com/office/officeart/2009/3/layout/CircleRelationship" loCatId="relationship" qsTypeId="urn:microsoft.com/office/officeart/2005/8/quickstyle/simple1" qsCatId="simple" csTypeId="urn:microsoft.com/office/officeart/2005/8/colors/accent2_1" csCatId="accent2" phldr="1"/>
      <dgm:spPr/>
      <dgm:t>
        <a:bodyPr/>
        <a:lstStyle/>
        <a:p>
          <a:endParaRPr lang="zh-CN" altLang="en-US"/>
        </a:p>
      </dgm:t>
    </dgm:pt>
    <dgm:pt modelId="{1C65399A-E517-443D-B01E-7D5ED9B44194}">
      <dgm:prSet phldrT="[文本]" custT="1"/>
      <dgm:spPr/>
      <dgm:t>
        <a:bodyPr/>
        <a:lstStyle/>
        <a:p>
          <a:r>
            <a:rPr lang="zh-CN" altLang="en-US" sz="2800" dirty="0">
              <a:latin typeface="微软雅黑" panose="020B0503020204020204" pitchFamily="34" charset="-122"/>
              <a:ea typeface="微软雅黑" panose="020B0503020204020204" pitchFamily="34" charset="-122"/>
            </a:rPr>
            <a:t>电商软件</a:t>
          </a:r>
        </a:p>
      </dgm:t>
    </dgm:pt>
    <dgm:pt modelId="{67315542-0AB7-4447-8BEF-65C8C44DBBA2}" type="parTrans" cxnId="{5D399399-D068-4804-86C7-95A31C5CD50C}">
      <dgm:prSet/>
      <dgm:spPr/>
      <dgm:t>
        <a:bodyPr/>
        <a:lstStyle/>
        <a:p>
          <a:endParaRPr lang="zh-CN" altLang="en-US"/>
        </a:p>
      </dgm:t>
    </dgm:pt>
    <dgm:pt modelId="{28F2B7B6-08EE-41FB-8007-34819B8BFD0E}" type="sibTrans" cxnId="{5D399399-D068-4804-86C7-95A31C5CD50C}">
      <dgm:prSet/>
      <dgm:spPr/>
      <dgm:t>
        <a:bodyPr/>
        <a:lstStyle/>
        <a:p>
          <a:endParaRPr lang="zh-CN" altLang="en-US"/>
        </a:p>
      </dgm:t>
    </dgm:pt>
    <dgm:pt modelId="{B17B0018-9284-499B-9C93-AE92B9451DE8}">
      <dgm:prSet phldrT="[文本]"/>
      <dgm:spPr/>
      <dgm:t>
        <a:bodyPr/>
        <a:lstStyle/>
        <a:p>
          <a:r>
            <a:rPr lang="zh-CN" altLang="en-US" dirty="0"/>
            <a:t>电商平台软件</a:t>
          </a:r>
        </a:p>
      </dgm:t>
    </dgm:pt>
    <dgm:pt modelId="{812342A9-8586-41C8-9873-2EA3A3E40AC7}" type="parTrans" cxnId="{C5951F92-1061-4C9C-844F-DF3A90546218}">
      <dgm:prSet/>
      <dgm:spPr/>
      <dgm:t>
        <a:bodyPr/>
        <a:lstStyle/>
        <a:p>
          <a:endParaRPr lang="zh-CN" altLang="en-US"/>
        </a:p>
      </dgm:t>
    </dgm:pt>
    <dgm:pt modelId="{A12887A7-F953-478B-8F0F-BDCCBA05F0E5}" type="sibTrans" cxnId="{C5951F92-1061-4C9C-844F-DF3A90546218}">
      <dgm:prSet/>
      <dgm:spPr/>
      <dgm:t>
        <a:bodyPr/>
        <a:lstStyle/>
        <a:p>
          <a:endParaRPr lang="zh-CN" altLang="en-US"/>
        </a:p>
      </dgm:t>
    </dgm:pt>
    <dgm:pt modelId="{AAFF07DC-DB3F-423D-B468-AA1BA79DADBE}">
      <dgm:prSet phldrT="[文本]"/>
      <dgm:spPr/>
      <dgm:t>
        <a:bodyPr/>
        <a:lstStyle/>
        <a:p>
          <a:r>
            <a:rPr lang="zh-CN" altLang="en-US" dirty="0"/>
            <a:t>电商管理软件</a:t>
          </a:r>
        </a:p>
      </dgm:t>
    </dgm:pt>
    <dgm:pt modelId="{EDB46D11-572C-4573-89F7-31D2B60F0DF4}" type="parTrans" cxnId="{0EA41339-F02C-47D9-9CBA-BFBD1C3C56E8}">
      <dgm:prSet/>
      <dgm:spPr/>
      <dgm:t>
        <a:bodyPr/>
        <a:lstStyle/>
        <a:p>
          <a:endParaRPr lang="zh-CN" altLang="en-US"/>
        </a:p>
      </dgm:t>
    </dgm:pt>
    <dgm:pt modelId="{0006734B-CD15-4D16-AFB6-F04A3BA2BA76}" type="sibTrans" cxnId="{0EA41339-F02C-47D9-9CBA-BFBD1C3C56E8}">
      <dgm:prSet/>
      <dgm:spPr/>
      <dgm:t>
        <a:bodyPr/>
        <a:lstStyle/>
        <a:p>
          <a:endParaRPr lang="zh-CN" altLang="en-US"/>
        </a:p>
      </dgm:t>
    </dgm:pt>
    <dgm:pt modelId="{E4816317-5A41-4202-B758-6A7F3653B37D}">
      <dgm:prSet phldrT="[文本]"/>
      <dgm:spPr/>
      <dgm:t>
        <a:bodyPr/>
        <a:lstStyle/>
        <a:p>
          <a:r>
            <a:rPr lang="zh-CN" altLang="en-US" dirty="0"/>
            <a:t>其他软件</a:t>
          </a:r>
        </a:p>
      </dgm:t>
    </dgm:pt>
    <dgm:pt modelId="{2F6B0C15-1847-4B6D-BF10-6C135A217DC1}" type="parTrans" cxnId="{4EA58B0F-26D1-4DB1-9D33-1581C76549BE}">
      <dgm:prSet/>
      <dgm:spPr/>
      <dgm:t>
        <a:bodyPr/>
        <a:lstStyle/>
        <a:p>
          <a:endParaRPr lang="zh-CN" altLang="en-US"/>
        </a:p>
      </dgm:t>
    </dgm:pt>
    <dgm:pt modelId="{942BA884-2BC1-49D8-9EA5-D74A40214E49}" type="sibTrans" cxnId="{4EA58B0F-26D1-4DB1-9D33-1581C76549BE}">
      <dgm:prSet/>
      <dgm:spPr/>
      <dgm:t>
        <a:bodyPr/>
        <a:lstStyle/>
        <a:p>
          <a:endParaRPr lang="zh-CN" altLang="en-US"/>
        </a:p>
      </dgm:t>
    </dgm:pt>
    <dgm:pt modelId="{A6F72636-A4C7-46BC-8E05-16FB7ECCD16A}" type="pres">
      <dgm:prSet presAssocID="{08FBA1B7-4D90-4B6E-BDB1-F99BB5C98C1A}" presName="Name0" presStyleCnt="0">
        <dgm:presLayoutVars>
          <dgm:chMax val="1"/>
          <dgm:chPref val="1"/>
        </dgm:presLayoutVars>
      </dgm:prSet>
      <dgm:spPr/>
    </dgm:pt>
    <dgm:pt modelId="{08743197-7FA1-4FDD-A886-8DDB62BD5EC4}" type="pres">
      <dgm:prSet presAssocID="{1C65399A-E517-443D-B01E-7D5ED9B44194}" presName="Parent" presStyleLbl="node0" presStyleIdx="0" presStyleCnt="1">
        <dgm:presLayoutVars>
          <dgm:chMax val="5"/>
          <dgm:chPref val="5"/>
        </dgm:presLayoutVars>
      </dgm:prSet>
      <dgm:spPr/>
    </dgm:pt>
    <dgm:pt modelId="{A8A87E8C-88B7-42B8-AC8E-A736A4F49D16}" type="pres">
      <dgm:prSet presAssocID="{1C65399A-E517-443D-B01E-7D5ED9B44194}" presName="Accent1" presStyleLbl="node1" presStyleIdx="0" presStyleCnt="15"/>
      <dgm:spPr/>
    </dgm:pt>
    <dgm:pt modelId="{2FF30C9B-CFEB-4E13-A7EF-4D1305510D12}" type="pres">
      <dgm:prSet presAssocID="{1C65399A-E517-443D-B01E-7D5ED9B44194}" presName="Accent2" presStyleLbl="node1" presStyleIdx="1" presStyleCnt="15"/>
      <dgm:spPr/>
    </dgm:pt>
    <dgm:pt modelId="{C1DC69BD-47D2-450B-986F-BA07A16A45A5}" type="pres">
      <dgm:prSet presAssocID="{1C65399A-E517-443D-B01E-7D5ED9B44194}" presName="Accent3" presStyleLbl="node1" presStyleIdx="2" presStyleCnt="15"/>
      <dgm:spPr/>
    </dgm:pt>
    <dgm:pt modelId="{24944E99-0BE6-403B-9EDC-0389D2D3211F}" type="pres">
      <dgm:prSet presAssocID="{1C65399A-E517-443D-B01E-7D5ED9B44194}" presName="Accent4" presStyleLbl="node1" presStyleIdx="3" presStyleCnt="15"/>
      <dgm:spPr/>
    </dgm:pt>
    <dgm:pt modelId="{FE47FCCB-76A6-44E1-9B8C-DF1D100D33E2}" type="pres">
      <dgm:prSet presAssocID="{1C65399A-E517-443D-B01E-7D5ED9B44194}" presName="Accent5" presStyleLbl="node1" presStyleIdx="4" presStyleCnt="15"/>
      <dgm:spPr/>
    </dgm:pt>
    <dgm:pt modelId="{369645F2-EE70-4D2C-99C2-9B90861AAED9}" type="pres">
      <dgm:prSet presAssocID="{1C65399A-E517-443D-B01E-7D5ED9B44194}" presName="Accent6" presStyleLbl="node1" presStyleIdx="5" presStyleCnt="15"/>
      <dgm:spPr/>
    </dgm:pt>
    <dgm:pt modelId="{B15BAEF0-4F8B-4C21-B3DF-CFAF538D144D}" type="pres">
      <dgm:prSet presAssocID="{B17B0018-9284-499B-9C93-AE92B9451DE8}" presName="Child1" presStyleLbl="node1" presStyleIdx="6" presStyleCnt="15">
        <dgm:presLayoutVars>
          <dgm:chMax val="0"/>
          <dgm:chPref val="0"/>
        </dgm:presLayoutVars>
      </dgm:prSet>
      <dgm:spPr/>
    </dgm:pt>
    <dgm:pt modelId="{F9765528-DC4F-402C-9ED3-CCEFB49488F3}" type="pres">
      <dgm:prSet presAssocID="{B17B0018-9284-499B-9C93-AE92B9451DE8}" presName="Accent7" presStyleCnt="0"/>
      <dgm:spPr/>
    </dgm:pt>
    <dgm:pt modelId="{2FC70BE6-7FC6-4680-96A0-F08D008F819D}" type="pres">
      <dgm:prSet presAssocID="{B17B0018-9284-499B-9C93-AE92B9451DE8}" presName="AccentHold1" presStyleLbl="node1" presStyleIdx="7" presStyleCnt="15"/>
      <dgm:spPr/>
    </dgm:pt>
    <dgm:pt modelId="{92FE93E8-1F48-4894-BD71-748208A6DE31}" type="pres">
      <dgm:prSet presAssocID="{B17B0018-9284-499B-9C93-AE92B9451DE8}" presName="Accent8" presStyleCnt="0"/>
      <dgm:spPr/>
    </dgm:pt>
    <dgm:pt modelId="{1E1796AA-3E72-4340-B004-CD50C096AED2}" type="pres">
      <dgm:prSet presAssocID="{B17B0018-9284-499B-9C93-AE92B9451DE8}" presName="AccentHold2" presStyleLbl="node1" presStyleIdx="8" presStyleCnt="15"/>
      <dgm:spPr/>
    </dgm:pt>
    <dgm:pt modelId="{A70E05E0-F493-46FF-9041-AC6393CF56AB}" type="pres">
      <dgm:prSet presAssocID="{AAFF07DC-DB3F-423D-B468-AA1BA79DADBE}" presName="Child2" presStyleLbl="node1" presStyleIdx="9" presStyleCnt="15" custLinFactNeighborX="-34688" custLinFactNeighborY="-16707">
        <dgm:presLayoutVars>
          <dgm:chMax val="0"/>
          <dgm:chPref val="0"/>
        </dgm:presLayoutVars>
      </dgm:prSet>
      <dgm:spPr/>
    </dgm:pt>
    <dgm:pt modelId="{368DA92F-81E7-4572-A04A-90ED56C58F84}" type="pres">
      <dgm:prSet presAssocID="{AAFF07DC-DB3F-423D-B468-AA1BA79DADBE}" presName="Accent9" presStyleCnt="0"/>
      <dgm:spPr/>
    </dgm:pt>
    <dgm:pt modelId="{E1F3D8E6-BF38-428C-AE5F-377F4E84DB07}" type="pres">
      <dgm:prSet presAssocID="{AAFF07DC-DB3F-423D-B468-AA1BA79DADBE}" presName="AccentHold1" presStyleLbl="node1" presStyleIdx="10" presStyleCnt="15"/>
      <dgm:spPr/>
    </dgm:pt>
    <dgm:pt modelId="{0A519C2F-F329-4D49-8C0C-90DEE5C0B618}" type="pres">
      <dgm:prSet presAssocID="{AAFF07DC-DB3F-423D-B468-AA1BA79DADBE}" presName="Accent10" presStyleCnt="0"/>
      <dgm:spPr/>
    </dgm:pt>
    <dgm:pt modelId="{8E44EAD0-7871-4159-B095-9BD358DDA2E1}" type="pres">
      <dgm:prSet presAssocID="{AAFF07DC-DB3F-423D-B468-AA1BA79DADBE}" presName="AccentHold2" presStyleLbl="node1" presStyleIdx="11" presStyleCnt="15"/>
      <dgm:spPr/>
    </dgm:pt>
    <dgm:pt modelId="{BD7D1F01-A2F3-4E19-A689-8F48EC6C6554}" type="pres">
      <dgm:prSet presAssocID="{AAFF07DC-DB3F-423D-B468-AA1BA79DADBE}" presName="Accent11" presStyleCnt="0"/>
      <dgm:spPr/>
    </dgm:pt>
    <dgm:pt modelId="{DE1A3797-907F-44EE-9478-A8FD97D6AC19}" type="pres">
      <dgm:prSet presAssocID="{AAFF07DC-DB3F-423D-B468-AA1BA79DADBE}" presName="AccentHold3" presStyleLbl="node1" presStyleIdx="12" presStyleCnt="15"/>
      <dgm:spPr/>
    </dgm:pt>
    <dgm:pt modelId="{08F66CFA-99C9-456A-A9E0-11F805E82F8B}" type="pres">
      <dgm:prSet presAssocID="{E4816317-5A41-4202-B758-6A7F3653B37D}" presName="Child3" presStyleLbl="node1" presStyleIdx="13" presStyleCnt="15">
        <dgm:presLayoutVars>
          <dgm:chMax val="0"/>
          <dgm:chPref val="0"/>
        </dgm:presLayoutVars>
      </dgm:prSet>
      <dgm:spPr/>
    </dgm:pt>
    <dgm:pt modelId="{5318BEB9-991F-4CCD-B56A-09D240EA75CB}" type="pres">
      <dgm:prSet presAssocID="{E4816317-5A41-4202-B758-6A7F3653B37D}" presName="Accent12" presStyleCnt="0"/>
      <dgm:spPr/>
    </dgm:pt>
    <dgm:pt modelId="{9EB03B32-5891-4945-89E6-463C30488415}" type="pres">
      <dgm:prSet presAssocID="{E4816317-5A41-4202-B758-6A7F3653B37D}" presName="AccentHold1" presStyleLbl="node1" presStyleIdx="14" presStyleCnt="15"/>
      <dgm:spPr/>
    </dgm:pt>
  </dgm:ptLst>
  <dgm:cxnLst>
    <dgm:cxn modelId="{3098294A-D853-415C-84EF-DD996E094FE4}" type="presOf" srcId="{08FBA1B7-4D90-4B6E-BDB1-F99BB5C98C1A}" destId="{A6F72636-A4C7-46BC-8E05-16FB7ECCD16A}" srcOrd="0" destOrd="0" presId="urn:microsoft.com/office/officeart/2009/3/layout/CircleRelationship"/>
    <dgm:cxn modelId="{8D0CADE0-CA12-4348-BF45-C6FF600B7EFA}" type="presOf" srcId="{B17B0018-9284-499B-9C93-AE92B9451DE8}" destId="{B15BAEF0-4F8B-4C21-B3DF-CFAF538D144D}" srcOrd="0" destOrd="0" presId="urn:microsoft.com/office/officeart/2009/3/layout/CircleRelationship"/>
    <dgm:cxn modelId="{0EA41339-F02C-47D9-9CBA-BFBD1C3C56E8}" srcId="{1C65399A-E517-443D-B01E-7D5ED9B44194}" destId="{AAFF07DC-DB3F-423D-B468-AA1BA79DADBE}" srcOrd="1" destOrd="0" parTransId="{EDB46D11-572C-4573-89F7-31D2B60F0DF4}" sibTransId="{0006734B-CD15-4D16-AFB6-F04A3BA2BA76}"/>
    <dgm:cxn modelId="{C5951F92-1061-4C9C-844F-DF3A90546218}" srcId="{1C65399A-E517-443D-B01E-7D5ED9B44194}" destId="{B17B0018-9284-499B-9C93-AE92B9451DE8}" srcOrd="0" destOrd="0" parTransId="{812342A9-8586-41C8-9873-2EA3A3E40AC7}" sibTransId="{A12887A7-F953-478B-8F0F-BDCCBA05F0E5}"/>
    <dgm:cxn modelId="{6AEED354-4E20-43CC-B7F0-396AD6E7A300}" type="presOf" srcId="{1C65399A-E517-443D-B01E-7D5ED9B44194}" destId="{08743197-7FA1-4FDD-A886-8DDB62BD5EC4}" srcOrd="0" destOrd="0" presId="urn:microsoft.com/office/officeart/2009/3/layout/CircleRelationship"/>
    <dgm:cxn modelId="{75282F24-B9C2-4050-B898-10B30BA7041D}" type="presOf" srcId="{E4816317-5A41-4202-B758-6A7F3653B37D}" destId="{08F66CFA-99C9-456A-A9E0-11F805E82F8B}" srcOrd="0" destOrd="0" presId="urn:microsoft.com/office/officeart/2009/3/layout/CircleRelationship"/>
    <dgm:cxn modelId="{5D399399-D068-4804-86C7-95A31C5CD50C}" srcId="{08FBA1B7-4D90-4B6E-BDB1-F99BB5C98C1A}" destId="{1C65399A-E517-443D-B01E-7D5ED9B44194}" srcOrd="0" destOrd="0" parTransId="{67315542-0AB7-4447-8BEF-65C8C44DBBA2}" sibTransId="{28F2B7B6-08EE-41FB-8007-34819B8BFD0E}"/>
    <dgm:cxn modelId="{4EA58B0F-26D1-4DB1-9D33-1581C76549BE}" srcId="{1C65399A-E517-443D-B01E-7D5ED9B44194}" destId="{E4816317-5A41-4202-B758-6A7F3653B37D}" srcOrd="2" destOrd="0" parTransId="{2F6B0C15-1847-4B6D-BF10-6C135A217DC1}" sibTransId="{942BA884-2BC1-49D8-9EA5-D74A40214E49}"/>
    <dgm:cxn modelId="{743E11E5-6B23-4297-8DCB-BE020C91CBB5}" type="presOf" srcId="{AAFF07DC-DB3F-423D-B468-AA1BA79DADBE}" destId="{A70E05E0-F493-46FF-9041-AC6393CF56AB}" srcOrd="0" destOrd="0" presId="urn:microsoft.com/office/officeart/2009/3/layout/CircleRelationship"/>
    <dgm:cxn modelId="{05886729-6E83-4354-8057-745472EB7417}" type="presParOf" srcId="{A6F72636-A4C7-46BC-8E05-16FB7ECCD16A}" destId="{08743197-7FA1-4FDD-A886-8DDB62BD5EC4}" srcOrd="0" destOrd="0" presId="urn:microsoft.com/office/officeart/2009/3/layout/CircleRelationship"/>
    <dgm:cxn modelId="{587B356E-F661-4FEA-989B-C65C7CA71FE4}" type="presParOf" srcId="{A6F72636-A4C7-46BC-8E05-16FB7ECCD16A}" destId="{A8A87E8C-88B7-42B8-AC8E-A736A4F49D16}" srcOrd="1" destOrd="0" presId="urn:microsoft.com/office/officeart/2009/3/layout/CircleRelationship"/>
    <dgm:cxn modelId="{1A9BF25E-D4DF-452C-92F4-70C1F5459635}" type="presParOf" srcId="{A6F72636-A4C7-46BC-8E05-16FB7ECCD16A}" destId="{2FF30C9B-CFEB-4E13-A7EF-4D1305510D12}" srcOrd="2" destOrd="0" presId="urn:microsoft.com/office/officeart/2009/3/layout/CircleRelationship"/>
    <dgm:cxn modelId="{98A9954D-E0DE-4445-A349-159D0858AF67}" type="presParOf" srcId="{A6F72636-A4C7-46BC-8E05-16FB7ECCD16A}" destId="{C1DC69BD-47D2-450B-986F-BA07A16A45A5}" srcOrd="3" destOrd="0" presId="urn:microsoft.com/office/officeart/2009/3/layout/CircleRelationship"/>
    <dgm:cxn modelId="{C7B92ED8-A54A-42EE-A007-D6E701F2E209}" type="presParOf" srcId="{A6F72636-A4C7-46BC-8E05-16FB7ECCD16A}" destId="{24944E99-0BE6-403B-9EDC-0389D2D3211F}" srcOrd="4" destOrd="0" presId="urn:microsoft.com/office/officeart/2009/3/layout/CircleRelationship"/>
    <dgm:cxn modelId="{00994A9F-18AF-452F-9527-B4C78D4137A6}" type="presParOf" srcId="{A6F72636-A4C7-46BC-8E05-16FB7ECCD16A}" destId="{FE47FCCB-76A6-44E1-9B8C-DF1D100D33E2}" srcOrd="5" destOrd="0" presId="urn:microsoft.com/office/officeart/2009/3/layout/CircleRelationship"/>
    <dgm:cxn modelId="{474D9EF3-D2B7-45EB-BB00-8EE9DC8F318A}" type="presParOf" srcId="{A6F72636-A4C7-46BC-8E05-16FB7ECCD16A}" destId="{369645F2-EE70-4D2C-99C2-9B90861AAED9}" srcOrd="6" destOrd="0" presId="urn:microsoft.com/office/officeart/2009/3/layout/CircleRelationship"/>
    <dgm:cxn modelId="{23BCEFAE-0DE1-4DF4-88C8-1000FB2A2A33}" type="presParOf" srcId="{A6F72636-A4C7-46BC-8E05-16FB7ECCD16A}" destId="{B15BAEF0-4F8B-4C21-B3DF-CFAF538D144D}" srcOrd="7" destOrd="0" presId="urn:microsoft.com/office/officeart/2009/3/layout/CircleRelationship"/>
    <dgm:cxn modelId="{E682FA06-348C-427A-A963-F7B170ABD4E1}" type="presParOf" srcId="{A6F72636-A4C7-46BC-8E05-16FB7ECCD16A}" destId="{F9765528-DC4F-402C-9ED3-CCEFB49488F3}" srcOrd="8" destOrd="0" presId="urn:microsoft.com/office/officeart/2009/3/layout/CircleRelationship"/>
    <dgm:cxn modelId="{33BEDB77-5298-428F-A542-27CC98AAB721}" type="presParOf" srcId="{F9765528-DC4F-402C-9ED3-CCEFB49488F3}" destId="{2FC70BE6-7FC6-4680-96A0-F08D008F819D}" srcOrd="0" destOrd="0" presId="urn:microsoft.com/office/officeart/2009/3/layout/CircleRelationship"/>
    <dgm:cxn modelId="{25E57D8C-5B6E-4A60-9EF1-D93829477303}" type="presParOf" srcId="{A6F72636-A4C7-46BC-8E05-16FB7ECCD16A}" destId="{92FE93E8-1F48-4894-BD71-748208A6DE31}" srcOrd="9" destOrd="0" presId="urn:microsoft.com/office/officeart/2009/3/layout/CircleRelationship"/>
    <dgm:cxn modelId="{4E80E141-26C6-4FC8-98A4-9E6CEFAE942A}" type="presParOf" srcId="{92FE93E8-1F48-4894-BD71-748208A6DE31}" destId="{1E1796AA-3E72-4340-B004-CD50C096AED2}" srcOrd="0" destOrd="0" presId="urn:microsoft.com/office/officeart/2009/3/layout/CircleRelationship"/>
    <dgm:cxn modelId="{68267E44-B65D-48F2-AC6F-F012743BA7D9}" type="presParOf" srcId="{A6F72636-A4C7-46BC-8E05-16FB7ECCD16A}" destId="{A70E05E0-F493-46FF-9041-AC6393CF56AB}" srcOrd="10" destOrd="0" presId="urn:microsoft.com/office/officeart/2009/3/layout/CircleRelationship"/>
    <dgm:cxn modelId="{31A98A95-CCBE-4514-B89C-61F1D8ADAA50}" type="presParOf" srcId="{A6F72636-A4C7-46BC-8E05-16FB7ECCD16A}" destId="{368DA92F-81E7-4572-A04A-90ED56C58F84}" srcOrd="11" destOrd="0" presId="urn:microsoft.com/office/officeart/2009/3/layout/CircleRelationship"/>
    <dgm:cxn modelId="{D347558D-55C1-41EE-9C9A-594492A7FB24}" type="presParOf" srcId="{368DA92F-81E7-4572-A04A-90ED56C58F84}" destId="{E1F3D8E6-BF38-428C-AE5F-377F4E84DB07}" srcOrd="0" destOrd="0" presId="urn:microsoft.com/office/officeart/2009/3/layout/CircleRelationship"/>
    <dgm:cxn modelId="{C4891AA0-A7D9-4C05-9B2E-82C2F2001D66}" type="presParOf" srcId="{A6F72636-A4C7-46BC-8E05-16FB7ECCD16A}" destId="{0A519C2F-F329-4D49-8C0C-90DEE5C0B618}" srcOrd="12" destOrd="0" presId="urn:microsoft.com/office/officeart/2009/3/layout/CircleRelationship"/>
    <dgm:cxn modelId="{652A7A59-0D7F-405E-A04B-D59068578C8E}" type="presParOf" srcId="{0A519C2F-F329-4D49-8C0C-90DEE5C0B618}" destId="{8E44EAD0-7871-4159-B095-9BD358DDA2E1}" srcOrd="0" destOrd="0" presId="urn:microsoft.com/office/officeart/2009/3/layout/CircleRelationship"/>
    <dgm:cxn modelId="{F3E4DBD0-AECD-49BF-8736-B15C3810B3F7}" type="presParOf" srcId="{A6F72636-A4C7-46BC-8E05-16FB7ECCD16A}" destId="{BD7D1F01-A2F3-4E19-A689-8F48EC6C6554}" srcOrd="13" destOrd="0" presId="urn:microsoft.com/office/officeart/2009/3/layout/CircleRelationship"/>
    <dgm:cxn modelId="{FCD371B8-286C-497B-B84C-6458F5AA26A6}" type="presParOf" srcId="{BD7D1F01-A2F3-4E19-A689-8F48EC6C6554}" destId="{DE1A3797-907F-44EE-9478-A8FD97D6AC19}" srcOrd="0" destOrd="0" presId="urn:microsoft.com/office/officeart/2009/3/layout/CircleRelationship"/>
    <dgm:cxn modelId="{C9CD203F-E719-4F8E-9502-14A8875E204E}" type="presParOf" srcId="{A6F72636-A4C7-46BC-8E05-16FB7ECCD16A}" destId="{08F66CFA-99C9-456A-A9E0-11F805E82F8B}" srcOrd="14" destOrd="0" presId="urn:microsoft.com/office/officeart/2009/3/layout/CircleRelationship"/>
    <dgm:cxn modelId="{2934FCC9-7142-474D-B052-819E795938DA}" type="presParOf" srcId="{A6F72636-A4C7-46BC-8E05-16FB7ECCD16A}" destId="{5318BEB9-991F-4CCD-B56A-09D240EA75CB}" srcOrd="15" destOrd="0" presId="urn:microsoft.com/office/officeart/2009/3/layout/CircleRelationship"/>
    <dgm:cxn modelId="{F4002AD4-E53A-4DC4-9010-0D77E4C8270E}" type="presParOf" srcId="{5318BEB9-991F-4CCD-B56A-09D240EA75CB}" destId="{9EB03B32-5891-4945-89E6-463C30488415}" srcOrd="0" destOrd="0" presId="urn:microsoft.com/office/officeart/2009/3/layout/CircleRelationship"/>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E75CE9-1522-450C-A758-8A2C4705E091}" type="doc">
      <dgm:prSet loTypeId="urn:microsoft.com/office/officeart/2008/layout/HorizontalMultiLevelHierarchy" loCatId="hierarchy" qsTypeId="urn:microsoft.com/office/officeart/2005/8/quickstyle/simple1" qsCatId="simple" csTypeId="urn:microsoft.com/office/officeart/2005/8/colors/accent6_1" csCatId="accent6" phldr="1"/>
      <dgm:spPr/>
      <dgm:t>
        <a:bodyPr/>
        <a:lstStyle/>
        <a:p>
          <a:endParaRPr lang="zh-CN" altLang="en-US"/>
        </a:p>
      </dgm:t>
    </dgm:pt>
    <dgm:pt modelId="{7E062F2F-7F51-4E97-8680-4EF2BA7FB565}">
      <dgm:prSet phldrT="[文本]" custT="1"/>
      <dgm:spPr/>
      <dgm:t>
        <a:bodyPr/>
        <a:lstStyle/>
        <a:p>
          <a:r>
            <a:rPr lang="zh-CN" altLang="en-US" sz="2400" b="0" dirty="0">
              <a:latin typeface="微软雅黑" panose="020B0503020204020204" pitchFamily="34" charset="-122"/>
              <a:ea typeface="微软雅黑" panose="020B0503020204020204" pitchFamily="34" charset="-122"/>
            </a:rPr>
            <a:t>电商软件结构特点</a:t>
          </a:r>
        </a:p>
      </dgm:t>
    </dgm:pt>
    <dgm:pt modelId="{D766ED59-9DFF-425B-88E7-C7FD5BAADFB6}" type="parTrans" cxnId="{E4E61C03-9CCB-4DA0-B1B2-26B32322DEE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C4D5E74-531D-4D6B-8A45-90E17DCA433C}" type="sibTrans" cxnId="{E4E61C03-9CCB-4DA0-B1B2-26B32322DEE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8E9E942-20D0-4AC9-A65C-18769A1B7BA6}">
      <dgm:prSet phldrT="[文本]" custT="1"/>
      <dgm:spPr/>
      <dgm:t>
        <a:bodyPr/>
        <a:lstStyle/>
        <a:p>
          <a:r>
            <a:rPr lang="zh-CN" altLang="en-US" sz="2400" dirty="0">
              <a:latin typeface="微软雅黑" panose="020B0503020204020204" pitchFamily="34" charset="-122"/>
              <a:ea typeface="微软雅黑" panose="020B0503020204020204" pitchFamily="34" charset="-122"/>
            </a:rPr>
            <a:t>表示层</a:t>
          </a:r>
        </a:p>
      </dgm:t>
    </dgm:pt>
    <dgm:pt modelId="{E6A86B97-2B0F-41EF-8D69-0D06C8A40763}" type="parTrans" cxnId="{6F896904-5036-4B02-8B6B-51DAE092FDBA}">
      <dgm:prSet custT="1"/>
      <dgm:spPr/>
      <dgm:t>
        <a:bodyPr/>
        <a:lstStyle/>
        <a:p>
          <a:endParaRPr lang="zh-CN" altLang="en-US" sz="2400">
            <a:latin typeface="微软雅黑" panose="020B0503020204020204" pitchFamily="34" charset="-122"/>
            <a:ea typeface="微软雅黑" panose="020B0503020204020204" pitchFamily="34" charset="-122"/>
          </a:endParaRPr>
        </a:p>
      </dgm:t>
    </dgm:pt>
    <dgm:pt modelId="{C22EA9C0-9D46-4A15-81FC-718785262C6E}" type="sibTrans" cxnId="{6F896904-5036-4B02-8B6B-51DAE092FDB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92CA4A8-EF00-48A1-B92C-10E302A6DE7D}">
      <dgm:prSet phldrT="[文本]" custT="1"/>
      <dgm:spPr/>
      <dgm:t>
        <a:bodyPr/>
        <a:lstStyle/>
        <a:p>
          <a:r>
            <a:rPr lang="zh-CN" altLang="en-US" sz="2400" dirty="0">
              <a:latin typeface="微软雅黑" panose="020B0503020204020204" pitchFamily="34" charset="-122"/>
              <a:ea typeface="微软雅黑" panose="020B0503020204020204" pitchFamily="34" charset="-122"/>
            </a:rPr>
            <a:t>业务层</a:t>
          </a:r>
        </a:p>
      </dgm:t>
    </dgm:pt>
    <dgm:pt modelId="{52750540-C487-4B19-9520-7093E0F94ACF}" type="parTrans" cxnId="{0A51EDC6-9F9A-454D-B1A4-33EBD067B9B7}">
      <dgm:prSet custT="1"/>
      <dgm:spPr/>
      <dgm:t>
        <a:bodyPr/>
        <a:lstStyle/>
        <a:p>
          <a:endParaRPr lang="zh-CN" altLang="en-US" sz="2400">
            <a:latin typeface="微软雅黑" panose="020B0503020204020204" pitchFamily="34" charset="-122"/>
            <a:ea typeface="微软雅黑" panose="020B0503020204020204" pitchFamily="34" charset="-122"/>
          </a:endParaRPr>
        </a:p>
      </dgm:t>
    </dgm:pt>
    <dgm:pt modelId="{DABA7118-2E50-4755-8B1B-5496F21F7E1F}" type="sibTrans" cxnId="{0A51EDC6-9F9A-454D-B1A4-33EBD067B9B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B1ED569-6195-41AD-BE67-C97951E9C7AF}">
      <dgm:prSet phldrT="[文本]" custT="1"/>
      <dgm:spPr/>
      <dgm:t>
        <a:bodyPr/>
        <a:lstStyle/>
        <a:p>
          <a:r>
            <a:rPr lang="zh-CN" altLang="en-US" sz="2400" dirty="0">
              <a:latin typeface="微软雅黑" panose="020B0503020204020204" pitchFamily="34" charset="-122"/>
              <a:ea typeface="微软雅黑" panose="020B0503020204020204" pitchFamily="34" charset="-122"/>
            </a:rPr>
            <a:t>数据层</a:t>
          </a:r>
        </a:p>
      </dgm:t>
    </dgm:pt>
    <dgm:pt modelId="{8B0083E2-6BD7-4DE0-8AC5-F200E8C306FD}" type="parTrans" cxnId="{F568993B-EA5B-4D07-89AC-412142E4D18F}">
      <dgm:prSet custT="1"/>
      <dgm:spPr/>
      <dgm:t>
        <a:bodyPr/>
        <a:lstStyle/>
        <a:p>
          <a:endParaRPr lang="zh-CN" altLang="en-US" sz="2400">
            <a:latin typeface="微软雅黑" panose="020B0503020204020204" pitchFamily="34" charset="-122"/>
            <a:ea typeface="微软雅黑" panose="020B0503020204020204" pitchFamily="34" charset="-122"/>
          </a:endParaRPr>
        </a:p>
      </dgm:t>
    </dgm:pt>
    <dgm:pt modelId="{2ADB4FDA-5375-4B5A-83E2-26C21F2918F6}" type="sibTrans" cxnId="{F568993B-EA5B-4D07-89AC-412142E4D18F}">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CC614C6-ED53-434F-9D89-9390C913E0DE}" type="pres">
      <dgm:prSet presAssocID="{74E75CE9-1522-450C-A758-8A2C4705E091}" presName="Name0" presStyleCnt="0">
        <dgm:presLayoutVars>
          <dgm:chPref val="1"/>
          <dgm:dir/>
          <dgm:animOne val="branch"/>
          <dgm:animLvl val="lvl"/>
          <dgm:resizeHandles val="exact"/>
        </dgm:presLayoutVars>
      </dgm:prSet>
      <dgm:spPr/>
    </dgm:pt>
    <dgm:pt modelId="{880FC70F-CCC3-4F77-9360-694100CEA39D}" type="pres">
      <dgm:prSet presAssocID="{7E062F2F-7F51-4E97-8680-4EF2BA7FB565}" presName="root1" presStyleCnt="0"/>
      <dgm:spPr/>
    </dgm:pt>
    <dgm:pt modelId="{A04AC2A3-B8EE-40AC-8133-BD94E86B99D9}" type="pres">
      <dgm:prSet presAssocID="{7E062F2F-7F51-4E97-8680-4EF2BA7FB565}" presName="LevelOneTextNode" presStyleLbl="node0" presStyleIdx="0" presStyleCnt="1">
        <dgm:presLayoutVars>
          <dgm:chPref val="3"/>
        </dgm:presLayoutVars>
      </dgm:prSet>
      <dgm:spPr/>
    </dgm:pt>
    <dgm:pt modelId="{EB1AE11A-4FE6-40D4-98B4-626C0777094F}" type="pres">
      <dgm:prSet presAssocID="{7E062F2F-7F51-4E97-8680-4EF2BA7FB565}" presName="level2hierChild" presStyleCnt="0"/>
      <dgm:spPr/>
    </dgm:pt>
    <dgm:pt modelId="{56C3D6EE-B2CC-41A8-A629-8CD88621C52C}" type="pres">
      <dgm:prSet presAssocID="{E6A86B97-2B0F-41EF-8D69-0D06C8A40763}" presName="conn2-1" presStyleLbl="parChTrans1D2" presStyleIdx="0" presStyleCnt="3"/>
      <dgm:spPr/>
    </dgm:pt>
    <dgm:pt modelId="{B26992B9-6F9B-40B3-9AD8-E15D3CF29EE5}" type="pres">
      <dgm:prSet presAssocID="{E6A86B97-2B0F-41EF-8D69-0D06C8A40763}" presName="connTx" presStyleLbl="parChTrans1D2" presStyleIdx="0" presStyleCnt="3"/>
      <dgm:spPr/>
    </dgm:pt>
    <dgm:pt modelId="{00B8C7D3-1B4A-4C58-B401-1A3E5FC8DD8F}" type="pres">
      <dgm:prSet presAssocID="{08E9E942-20D0-4AC9-A65C-18769A1B7BA6}" presName="root2" presStyleCnt="0"/>
      <dgm:spPr/>
    </dgm:pt>
    <dgm:pt modelId="{C6F7902A-53FD-4B6F-9442-59C8A79AE2FE}" type="pres">
      <dgm:prSet presAssocID="{08E9E942-20D0-4AC9-A65C-18769A1B7BA6}" presName="LevelTwoTextNode" presStyleLbl="node2" presStyleIdx="0" presStyleCnt="3">
        <dgm:presLayoutVars>
          <dgm:chPref val="3"/>
        </dgm:presLayoutVars>
      </dgm:prSet>
      <dgm:spPr/>
    </dgm:pt>
    <dgm:pt modelId="{4DA33A16-15C7-420D-8663-4940C4410243}" type="pres">
      <dgm:prSet presAssocID="{08E9E942-20D0-4AC9-A65C-18769A1B7BA6}" presName="level3hierChild" presStyleCnt="0"/>
      <dgm:spPr/>
    </dgm:pt>
    <dgm:pt modelId="{A71EC049-6674-4921-9875-B83DF9A74F64}" type="pres">
      <dgm:prSet presAssocID="{52750540-C487-4B19-9520-7093E0F94ACF}" presName="conn2-1" presStyleLbl="parChTrans1D2" presStyleIdx="1" presStyleCnt="3"/>
      <dgm:spPr/>
    </dgm:pt>
    <dgm:pt modelId="{11C951FF-3F80-4918-87AD-70ECAF842F18}" type="pres">
      <dgm:prSet presAssocID="{52750540-C487-4B19-9520-7093E0F94ACF}" presName="connTx" presStyleLbl="parChTrans1D2" presStyleIdx="1" presStyleCnt="3"/>
      <dgm:spPr/>
    </dgm:pt>
    <dgm:pt modelId="{4EB49499-0938-41E6-9CB0-EF4C0A822A86}" type="pres">
      <dgm:prSet presAssocID="{192CA4A8-EF00-48A1-B92C-10E302A6DE7D}" presName="root2" presStyleCnt="0"/>
      <dgm:spPr/>
    </dgm:pt>
    <dgm:pt modelId="{A6F41904-67D0-4F84-B35E-120E3AE85CE3}" type="pres">
      <dgm:prSet presAssocID="{192CA4A8-EF00-48A1-B92C-10E302A6DE7D}" presName="LevelTwoTextNode" presStyleLbl="node2" presStyleIdx="1" presStyleCnt="3">
        <dgm:presLayoutVars>
          <dgm:chPref val="3"/>
        </dgm:presLayoutVars>
      </dgm:prSet>
      <dgm:spPr/>
    </dgm:pt>
    <dgm:pt modelId="{6F48E367-768E-4B09-9B0E-DD6A29DA438D}" type="pres">
      <dgm:prSet presAssocID="{192CA4A8-EF00-48A1-B92C-10E302A6DE7D}" presName="level3hierChild" presStyleCnt="0"/>
      <dgm:spPr/>
    </dgm:pt>
    <dgm:pt modelId="{3CEFDCBD-F202-4E3C-A953-4D2F3187A547}" type="pres">
      <dgm:prSet presAssocID="{8B0083E2-6BD7-4DE0-8AC5-F200E8C306FD}" presName="conn2-1" presStyleLbl="parChTrans1D2" presStyleIdx="2" presStyleCnt="3"/>
      <dgm:spPr/>
    </dgm:pt>
    <dgm:pt modelId="{4ABBF8E8-3AB9-4ECE-81CC-BBAB96F2792A}" type="pres">
      <dgm:prSet presAssocID="{8B0083E2-6BD7-4DE0-8AC5-F200E8C306FD}" presName="connTx" presStyleLbl="parChTrans1D2" presStyleIdx="2" presStyleCnt="3"/>
      <dgm:spPr/>
    </dgm:pt>
    <dgm:pt modelId="{CC4B1735-0422-41B5-AD37-033857C31060}" type="pres">
      <dgm:prSet presAssocID="{7B1ED569-6195-41AD-BE67-C97951E9C7AF}" presName="root2" presStyleCnt="0"/>
      <dgm:spPr/>
    </dgm:pt>
    <dgm:pt modelId="{2EF2D683-CFEB-44BF-8F5D-38398ADF3505}" type="pres">
      <dgm:prSet presAssocID="{7B1ED569-6195-41AD-BE67-C97951E9C7AF}" presName="LevelTwoTextNode" presStyleLbl="node2" presStyleIdx="2" presStyleCnt="3">
        <dgm:presLayoutVars>
          <dgm:chPref val="3"/>
        </dgm:presLayoutVars>
      </dgm:prSet>
      <dgm:spPr/>
    </dgm:pt>
    <dgm:pt modelId="{39E2DE7E-4B94-440E-B830-FB379E17ED4B}" type="pres">
      <dgm:prSet presAssocID="{7B1ED569-6195-41AD-BE67-C97951E9C7AF}" presName="level3hierChild" presStyleCnt="0"/>
      <dgm:spPr/>
    </dgm:pt>
  </dgm:ptLst>
  <dgm:cxnLst>
    <dgm:cxn modelId="{9EF4EDA0-498E-4939-8172-ABC91F1E626C}" type="presOf" srcId="{192CA4A8-EF00-48A1-B92C-10E302A6DE7D}" destId="{A6F41904-67D0-4F84-B35E-120E3AE85CE3}" srcOrd="0" destOrd="0" presId="urn:microsoft.com/office/officeart/2008/layout/HorizontalMultiLevelHierarchy"/>
    <dgm:cxn modelId="{5A01F404-C816-457E-A29D-C3D027959ED8}" type="presOf" srcId="{E6A86B97-2B0F-41EF-8D69-0D06C8A40763}" destId="{56C3D6EE-B2CC-41A8-A629-8CD88621C52C}" srcOrd="0" destOrd="0" presId="urn:microsoft.com/office/officeart/2008/layout/HorizontalMultiLevelHierarchy"/>
    <dgm:cxn modelId="{502AF08F-797F-4219-B62B-0D8AD5BAA162}" type="presOf" srcId="{8B0083E2-6BD7-4DE0-8AC5-F200E8C306FD}" destId="{3CEFDCBD-F202-4E3C-A953-4D2F3187A547}" srcOrd="0" destOrd="0" presId="urn:microsoft.com/office/officeart/2008/layout/HorizontalMultiLevelHierarchy"/>
    <dgm:cxn modelId="{853B255E-9048-4748-87F3-BCFC735DB739}" type="presOf" srcId="{52750540-C487-4B19-9520-7093E0F94ACF}" destId="{A71EC049-6674-4921-9875-B83DF9A74F64}" srcOrd="0" destOrd="0" presId="urn:microsoft.com/office/officeart/2008/layout/HorizontalMultiLevelHierarchy"/>
    <dgm:cxn modelId="{0A51EDC6-9F9A-454D-B1A4-33EBD067B9B7}" srcId="{7E062F2F-7F51-4E97-8680-4EF2BA7FB565}" destId="{192CA4A8-EF00-48A1-B92C-10E302A6DE7D}" srcOrd="1" destOrd="0" parTransId="{52750540-C487-4B19-9520-7093E0F94ACF}" sibTransId="{DABA7118-2E50-4755-8B1B-5496F21F7E1F}"/>
    <dgm:cxn modelId="{D6D60842-AB0B-4A28-8C31-6DD9C0834691}" type="presOf" srcId="{74E75CE9-1522-450C-A758-8A2C4705E091}" destId="{0CC614C6-ED53-434F-9D89-9390C913E0DE}" srcOrd="0" destOrd="0" presId="urn:microsoft.com/office/officeart/2008/layout/HorizontalMultiLevelHierarchy"/>
    <dgm:cxn modelId="{6F896904-5036-4B02-8B6B-51DAE092FDBA}" srcId="{7E062F2F-7F51-4E97-8680-4EF2BA7FB565}" destId="{08E9E942-20D0-4AC9-A65C-18769A1B7BA6}" srcOrd="0" destOrd="0" parTransId="{E6A86B97-2B0F-41EF-8D69-0D06C8A40763}" sibTransId="{C22EA9C0-9D46-4A15-81FC-718785262C6E}"/>
    <dgm:cxn modelId="{7A292987-F5B2-40D2-BF9E-DA8922F7540A}" type="presOf" srcId="{E6A86B97-2B0F-41EF-8D69-0D06C8A40763}" destId="{B26992B9-6F9B-40B3-9AD8-E15D3CF29EE5}" srcOrd="1" destOrd="0" presId="urn:microsoft.com/office/officeart/2008/layout/HorizontalMultiLevelHierarchy"/>
    <dgm:cxn modelId="{7DD3FA1A-4ED7-4ABB-B82F-39A5BAF498C7}" type="presOf" srcId="{7B1ED569-6195-41AD-BE67-C97951E9C7AF}" destId="{2EF2D683-CFEB-44BF-8F5D-38398ADF3505}" srcOrd="0" destOrd="0" presId="urn:microsoft.com/office/officeart/2008/layout/HorizontalMultiLevelHierarchy"/>
    <dgm:cxn modelId="{2E5C52DE-7EE3-45C9-8916-33FB9DFDE676}" type="presOf" srcId="{8B0083E2-6BD7-4DE0-8AC5-F200E8C306FD}" destId="{4ABBF8E8-3AB9-4ECE-81CC-BBAB96F2792A}" srcOrd="1" destOrd="0" presId="urn:microsoft.com/office/officeart/2008/layout/HorizontalMultiLevelHierarchy"/>
    <dgm:cxn modelId="{F568993B-EA5B-4D07-89AC-412142E4D18F}" srcId="{7E062F2F-7F51-4E97-8680-4EF2BA7FB565}" destId="{7B1ED569-6195-41AD-BE67-C97951E9C7AF}" srcOrd="2" destOrd="0" parTransId="{8B0083E2-6BD7-4DE0-8AC5-F200E8C306FD}" sibTransId="{2ADB4FDA-5375-4B5A-83E2-26C21F2918F6}"/>
    <dgm:cxn modelId="{21BB32EA-54E1-4878-968D-685EE158EB80}" type="presOf" srcId="{52750540-C487-4B19-9520-7093E0F94ACF}" destId="{11C951FF-3F80-4918-87AD-70ECAF842F18}" srcOrd="1" destOrd="0" presId="urn:microsoft.com/office/officeart/2008/layout/HorizontalMultiLevelHierarchy"/>
    <dgm:cxn modelId="{2AC06B8E-CD5D-4CB3-8D6B-7BFAAACB560E}" type="presOf" srcId="{7E062F2F-7F51-4E97-8680-4EF2BA7FB565}" destId="{A04AC2A3-B8EE-40AC-8133-BD94E86B99D9}" srcOrd="0" destOrd="0" presId="urn:microsoft.com/office/officeart/2008/layout/HorizontalMultiLevelHierarchy"/>
    <dgm:cxn modelId="{E4E61C03-9CCB-4DA0-B1B2-26B32322DEE3}" srcId="{74E75CE9-1522-450C-A758-8A2C4705E091}" destId="{7E062F2F-7F51-4E97-8680-4EF2BA7FB565}" srcOrd="0" destOrd="0" parTransId="{D766ED59-9DFF-425B-88E7-C7FD5BAADFB6}" sibTransId="{AC4D5E74-531D-4D6B-8A45-90E17DCA433C}"/>
    <dgm:cxn modelId="{0E2C9CF2-A243-4D3A-864C-2E00AA5D9187}" type="presOf" srcId="{08E9E942-20D0-4AC9-A65C-18769A1B7BA6}" destId="{C6F7902A-53FD-4B6F-9442-59C8A79AE2FE}" srcOrd="0" destOrd="0" presId="urn:microsoft.com/office/officeart/2008/layout/HorizontalMultiLevelHierarchy"/>
    <dgm:cxn modelId="{229E1489-4682-4E0D-9738-347FE8FFCC29}" type="presParOf" srcId="{0CC614C6-ED53-434F-9D89-9390C913E0DE}" destId="{880FC70F-CCC3-4F77-9360-694100CEA39D}" srcOrd="0" destOrd="0" presId="urn:microsoft.com/office/officeart/2008/layout/HorizontalMultiLevelHierarchy"/>
    <dgm:cxn modelId="{109BF93D-448F-4F3A-A48C-9F3FB39FD26F}" type="presParOf" srcId="{880FC70F-CCC3-4F77-9360-694100CEA39D}" destId="{A04AC2A3-B8EE-40AC-8133-BD94E86B99D9}" srcOrd="0" destOrd="0" presId="urn:microsoft.com/office/officeart/2008/layout/HorizontalMultiLevelHierarchy"/>
    <dgm:cxn modelId="{D43FCA8C-8A31-45BC-8E89-E99E1F47CAD8}" type="presParOf" srcId="{880FC70F-CCC3-4F77-9360-694100CEA39D}" destId="{EB1AE11A-4FE6-40D4-98B4-626C0777094F}" srcOrd="1" destOrd="0" presId="urn:microsoft.com/office/officeart/2008/layout/HorizontalMultiLevelHierarchy"/>
    <dgm:cxn modelId="{72C2E9AF-56DF-4FE5-9152-71F5B3AB64DC}" type="presParOf" srcId="{EB1AE11A-4FE6-40D4-98B4-626C0777094F}" destId="{56C3D6EE-B2CC-41A8-A629-8CD88621C52C}" srcOrd="0" destOrd="0" presId="urn:microsoft.com/office/officeart/2008/layout/HorizontalMultiLevelHierarchy"/>
    <dgm:cxn modelId="{855C73C5-C84B-4492-9648-39E7C7EE53EE}" type="presParOf" srcId="{56C3D6EE-B2CC-41A8-A629-8CD88621C52C}" destId="{B26992B9-6F9B-40B3-9AD8-E15D3CF29EE5}" srcOrd="0" destOrd="0" presId="urn:microsoft.com/office/officeart/2008/layout/HorizontalMultiLevelHierarchy"/>
    <dgm:cxn modelId="{7D34A8FB-2E84-42BD-8538-1AB538EDA22B}" type="presParOf" srcId="{EB1AE11A-4FE6-40D4-98B4-626C0777094F}" destId="{00B8C7D3-1B4A-4C58-B401-1A3E5FC8DD8F}" srcOrd="1" destOrd="0" presId="urn:microsoft.com/office/officeart/2008/layout/HorizontalMultiLevelHierarchy"/>
    <dgm:cxn modelId="{9C19E7B1-EADF-4460-86E8-1419147E15CC}" type="presParOf" srcId="{00B8C7D3-1B4A-4C58-B401-1A3E5FC8DD8F}" destId="{C6F7902A-53FD-4B6F-9442-59C8A79AE2FE}" srcOrd="0" destOrd="0" presId="urn:microsoft.com/office/officeart/2008/layout/HorizontalMultiLevelHierarchy"/>
    <dgm:cxn modelId="{41FB2890-8A05-4304-AE6B-F4BB06569806}" type="presParOf" srcId="{00B8C7D3-1B4A-4C58-B401-1A3E5FC8DD8F}" destId="{4DA33A16-15C7-420D-8663-4940C4410243}" srcOrd="1" destOrd="0" presId="urn:microsoft.com/office/officeart/2008/layout/HorizontalMultiLevelHierarchy"/>
    <dgm:cxn modelId="{DD9BCE79-12AF-400F-B1D8-172E6C737E0F}" type="presParOf" srcId="{EB1AE11A-4FE6-40D4-98B4-626C0777094F}" destId="{A71EC049-6674-4921-9875-B83DF9A74F64}" srcOrd="2" destOrd="0" presId="urn:microsoft.com/office/officeart/2008/layout/HorizontalMultiLevelHierarchy"/>
    <dgm:cxn modelId="{B992F548-59AE-4C86-8D79-7DCAEBFED861}" type="presParOf" srcId="{A71EC049-6674-4921-9875-B83DF9A74F64}" destId="{11C951FF-3F80-4918-87AD-70ECAF842F18}" srcOrd="0" destOrd="0" presId="urn:microsoft.com/office/officeart/2008/layout/HorizontalMultiLevelHierarchy"/>
    <dgm:cxn modelId="{3240A9DF-C4A8-45FA-92E1-0A06FA2FF74E}" type="presParOf" srcId="{EB1AE11A-4FE6-40D4-98B4-626C0777094F}" destId="{4EB49499-0938-41E6-9CB0-EF4C0A822A86}" srcOrd="3" destOrd="0" presId="urn:microsoft.com/office/officeart/2008/layout/HorizontalMultiLevelHierarchy"/>
    <dgm:cxn modelId="{265D60BD-2D31-41AD-B902-573A2AA54CA1}" type="presParOf" srcId="{4EB49499-0938-41E6-9CB0-EF4C0A822A86}" destId="{A6F41904-67D0-4F84-B35E-120E3AE85CE3}" srcOrd="0" destOrd="0" presId="urn:microsoft.com/office/officeart/2008/layout/HorizontalMultiLevelHierarchy"/>
    <dgm:cxn modelId="{09ED4EBF-6212-4C95-80BA-879A0D60A312}" type="presParOf" srcId="{4EB49499-0938-41E6-9CB0-EF4C0A822A86}" destId="{6F48E367-768E-4B09-9B0E-DD6A29DA438D}" srcOrd="1" destOrd="0" presId="urn:microsoft.com/office/officeart/2008/layout/HorizontalMultiLevelHierarchy"/>
    <dgm:cxn modelId="{7AED027C-1C92-4923-B1C8-139AA0148A59}" type="presParOf" srcId="{EB1AE11A-4FE6-40D4-98B4-626C0777094F}" destId="{3CEFDCBD-F202-4E3C-A953-4D2F3187A547}" srcOrd="4" destOrd="0" presId="urn:microsoft.com/office/officeart/2008/layout/HorizontalMultiLevelHierarchy"/>
    <dgm:cxn modelId="{79A9B22A-3CE1-4265-B574-706262C5E8CB}" type="presParOf" srcId="{3CEFDCBD-F202-4E3C-A953-4D2F3187A547}" destId="{4ABBF8E8-3AB9-4ECE-81CC-BBAB96F2792A}" srcOrd="0" destOrd="0" presId="urn:microsoft.com/office/officeart/2008/layout/HorizontalMultiLevelHierarchy"/>
    <dgm:cxn modelId="{BC44EC57-CD90-40AE-A7B2-97AB7F62E182}" type="presParOf" srcId="{EB1AE11A-4FE6-40D4-98B4-626C0777094F}" destId="{CC4B1735-0422-41B5-AD37-033857C31060}" srcOrd="5" destOrd="0" presId="urn:microsoft.com/office/officeart/2008/layout/HorizontalMultiLevelHierarchy"/>
    <dgm:cxn modelId="{1BF860D2-8EFC-422F-893E-D665BBF1918D}" type="presParOf" srcId="{CC4B1735-0422-41B5-AD37-033857C31060}" destId="{2EF2D683-CFEB-44BF-8F5D-38398ADF3505}" srcOrd="0" destOrd="0" presId="urn:microsoft.com/office/officeart/2008/layout/HorizontalMultiLevelHierarchy"/>
    <dgm:cxn modelId="{B2E79663-6878-4552-BE3B-9A45915027D4}" type="presParOf" srcId="{CC4B1735-0422-41B5-AD37-033857C31060}" destId="{39E2DE7E-4B94-440E-B830-FB379E17ED4B}"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A2F9B4-CC83-41AF-8304-96D8A18C4A45}" type="doc">
      <dgm:prSet loTypeId="urn:microsoft.com/office/officeart/2005/8/layout/hierarchy1" loCatId="hierarchy" qsTypeId="urn:microsoft.com/office/officeart/2005/8/quickstyle/simple1" qsCatId="simple" csTypeId="urn:microsoft.com/office/officeart/2005/8/colors/accent6_5" csCatId="accent6" phldr="1"/>
      <dgm:spPr/>
      <dgm:t>
        <a:bodyPr/>
        <a:lstStyle/>
        <a:p>
          <a:endParaRPr lang="zh-CN" altLang="en-US"/>
        </a:p>
      </dgm:t>
    </dgm:pt>
    <dgm:pt modelId="{4ED07EDC-71FC-44D8-8981-E30CFBD27594}">
      <dgm:prSet phldrT="[文本]"/>
      <dgm:spPr/>
      <dgm:t>
        <a:bodyPr/>
        <a:lstStyle/>
        <a:p>
          <a:r>
            <a:rPr lang="zh-CN" altLang="en-US" dirty="0">
              <a:latin typeface="微软雅黑" panose="020B0503020204020204" pitchFamily="34" charset="-122"/>
              <a:ea typeface="微软雅黑" panose="020B0503020204020204" pitchFamily="34" charset="-122"/>
            </a:rPr>
            <a:t>电商软件测试</a:t>
          </a:r>
        </a:p>
      </dgm:t>
    </dgm:pt>
    <dgm:pt modelId="{3AF81AC5-634B-49C9-967A-51DE963DD0CF}" type="parTrans" cxnId="{C958F7C5-D305-4F26-9E74-E73E7FBC2C67}">
      <dgm:prSet/>
      <dgm:spPr/>
      <dgm:t>
        <a:bodyPr/>
        <a:lstStyle/>
        <a:p>
          <a:endParaRPr lang="zh-CN" altLang="en-US">
            <a:latin typeface="微软雅黑" panose="020B0503020204020204" pitchFamily="34" charset="-122"/>
            <a:ea typeface="微软雅黑" panose="020B0503020204020204" pitchFamily="34" charset="-122"/>
          </a:endParaRPr>
        </a:p>
      </dgm:t>
    </dgm:pt>
    <dgm:pt modelId="{0A9E0FA5-25BF-471C-8E01-C044DC1E5AA1}" type="sibTrans" cxnId="{C958F7C5-D305-4F26-9E74-E73E7FBC2C67}">
      <dgm:prSet/>
      <dgm:spPr/>
      <dgm:t>
        <a:bodyPr/>
        <a:lstStyle/>
        <a:p>
          <a:endParaRPr lang="zh-CN" altLang="en-US">
            <a:latin typeface="微软雅黑" panose="020B0503020204020204" pitchFamily="34" charset="-122"/>
            <a:ea typeface="微软雅黑" panose="020B0503020204020204" pitchFamily="34" charset="-122"/>
          </a:endParaRPr>
        </a:p>
      </dgm:t>
    </dgm:pt>
    <dgm:pt modelId="{C84EDE95-56E0-4BB7-B8EA-D4D6F384D88C}">
      <dgm:prSet phldrT="[文本]"/>
      <dgm:spPr/>
      <dgm:t>
        <a:bodyPr/>
        <a:lstStyle/>
        <a:p>
          <a:r>
            <a:rPr lang="zh-CN" altLang="en-US" dirty="0">
              <a:latin typeface="微软雅黑" panose="020B0503020204020204" pitchFamily="34" charset="-122"/>
              <a:ea typeface="微软雅黑" panose="020B0503020204020204" pitchFamily="34" charset="-122"/>
            </a:rPr>
            <a:t>系统整体测试</a:t>
          </a:r>
        </a:p>
      </dgm:t>
    </dgm:pt>
    <dgm:pt modelId="{BC992D92-C04B-4323-A05E-C15613BA0EFC}" type="parTrans" cxnId="{59A65B1D-C5E8-436F-BAC1-D74BC24F1A41}">
      <dgm:prSet/>
      <dgm:spPr/>
      <dgm:t>
        <a:bodyPr/>
        <a:lstStyle/>
        <a:p>
          <a:endParaRPr lang="zh-CN" altLang="en-US">
            <a:latin typeface="微软雅黑" panose="020B0503020204020204" pitchFamily="34" charset="-122"/>
            <a:ea typeface="微软雅黑" panose="020B0503020204020204" pitchFamily="34" charset="-122"/>
          </a:endParaRPr>
        </a:p>
      </dgm:t>
    </dgm:pt>
    <dgm:pt modelId="{5B6D7976-C23A-47E7-A285-8278D4B417F7}" type="sibTrans" cxnId="{59A65B1D-C5E8-436F-BAC1-D74BC24F1A41}">
      <dgm:prSet/>
      <dgm:spPr/>
      <dgm:t>
        <a:bodyPr/>
        <a:lstStyle/>
        <a:p>
          <a:endParaRPr lang="zh-CN" altLang="en-US">
            <a:latin typeface="微软雅黑" panose="020B0503020204020204" pitchFamily="34" charset="-122"/>
            <a:ea typeface="微软雅黑" panose="020B0503020204020204" pitchFamily="34" charset="-122"/>
          </a:endParaRPr>
        </a:p>
      </dgm:t>
    </dgm:pt>
    <dgm:pt modelId="{9E95A6FC-C613-4EDE-94E6-DAAFABC0EC08}">
      <dgm:prSet phldrT="[文本]"/>
      <dgm:spPr/>
      <dgm:t>
        <a:bodyPr/>
        <a:lstStyle/>
        <a:p>
          <a:r>
            <a:rPr lang="zh-CN" altLang="en-US" dirty="0">
              <a:latin typeface="微软雅黑" panose="020B0503020204020204" pitchFamily="34" charset="-122"/>
              <a:ea typeface="微软雅黑" panose="020B0503020204020204" pitchFamily="34" charset="-122"/>
            </a:rPr>
            <a:t>系统整体测试</a:t>
          </a:r>
        </a:p>
      </dgm:t>
    </dgm:pt>
    <dgm:pt modelId="{5FBE03DD-A5E7-488B-8E1A-3C898F3A3743}" type="parTrans" cxnId="{F82AAC3D-D0A9-432C-A33D-740055030925}">
      <dgm:prSet/>
      <dgm:spPr/>
      <dgm:t>
        <a:bodyPr/>
        <a:lstStyle/>
        <a:p>
          <a:endParaRPr lang="zh-CN" altLang="en-US">
            <a:latin typeface="微软雅黑" panose="020B0503020204020204" pitchFamily="34" charset="-122"/>
            <a:ea typeface="微软雅黑" panose="020B0503020204020204" pitchFamily="34" charset="-122"/>
          </a:endParaRPr>
        </a:p>
      </dgm:t>
    </dgm:pt>
    <dgm:pt modelId="{C0D10EAB-3F24-48B4-8758-6D9FD5F63E3E}" type="sibTrans" cxnId="{F82AAC3D-D0A9-432C-A33D-740055030925}">
      <dgm:prSet/>
      <dgm:spPr/>
      <dgm:t>
        <a:bodyPr/>
        <a:lstStyle/>
        <a:p>
          <a:endParaRPr lang="zh-CN" altLang="en-US">
            <a:latin typeface="微软雅黑" panose="020B0503020204020204" pitchFamily="34" charset="-122"/>
            <a:ea typeface="微软雅黑" panose="020B0503020204020204" pitchFamily="34" charset="-122"/>
          </a:endParaRPr>
        </a:p>
      </dgm:t>
    </dgm:pt>
    <dgm:pt modelId="{B2CA2FB0-6EDE-4AC7-8A84-5CE227B0C77C}">
      <dgm:prSet phldrT="[文本]"/>
      <dgm:spPr/>
      <dgm:t>
        <a:bodyPr/>
        <a:lstStyle/>
        <a:p>
          <a:r>
            <a:rPr lang="zh-CN" altLang="en-US" dirty="0">
              <a:latin typeface="微软雅黑" panose="020B0503020204020204" pitchFamily="34" charset="-122"/>
              <a:ea typeface="微软雅黑" panose="020B0503020204020204" pitchFamily="34" charset="-122"/>
            </a:rPr>
            <a:t>局部分层测试</a:t>
          </a:r>
        </a:p>
      </dgm:t>
    </dgm:pt>
    <dgm:pt modelId="{9A3C04A8-BBDC-4AF1-A352-258CF76C0AAB}" type="parTrans" cxnId="{3D7A7975-A413-4879-9DB5-6840755030ED}">
      <dgm:prSet/>
      <dgm:spPr/>
      <dgm:t>
        <a:bodyPr/>
        <a:lstStyle/>
        <a:p>
          <a:endParaRPr lang="zh-CN" altLang="en-US">
            <a:latin typeface="微软雅黑" panose="020B0503020204020204" pitchFamily="34" charset="-122"/>
            <a:ea typeface="微软雅黑" panose="020B0503020204020204" pitchFamily="34" charset="-122"/>
          </a:endParaRPr>
        </a:p>
      </dgm:t>
    </dgm:pt>
    <dgm:pt modelId="{4224F936-8C58-4AF4-97F3-5C6AE572144D}" type="sibTrans" cxnId="{3D7A7975-A413-4879-9DB5-6840755030ED}">
      <dgm:prSet/>
      <dgm:spPr/>
      <dgm:t>
        <a:bodyPr/>
        <a:lstStyle/>
        <a:p>
          <a:endParaRPr lang="zh-CN" altLang="en-US">
            <a:latin typeface="微软雅黑" panose="020B0503020204020204" pitchFamily="34" charset="-122"/>
            <a:ea typeface="微软雅黑" panose="020B0503020204020204" pitchFamily="34" charset="-122"/>
          </a:endParaRPr>
        </a:p>
      </dgm:t>
    </dgm:pt>
    <dgm:pt modelId="{B91D8CFE-6B8A-4CD9-964F-DE02B16642E3}">
      <dgm:prSet phldrT="[文本]"/>
      <dgm:spPr/>
      <dgm:t>
        <a:bodyPr/>
        <a:lstStyle/>
        <a:p>
          <a:r>
            <a:rPr lang="zh-CN" altLang="en-US" dirty="0">
              <a:latin typeface="微软雅黑" panose="020B0503020204020204" pitchFamily="34" charset="-122"/>
              <a:ea typeface="微软雅黑" panose="020B0503020204020204" pitchFamily="34" charset="-122"/>
            </a:rPr>
            <a:t>表示层</a:t>
          </a:r>
        </a:p>
      </dgm:t>
    </dgm:pt>
    <dgm:pt modelId="{7E92177C-1A38-49D5-A69C-80B59FC6D516}" type="parTrans" cxnId="{838E9391-3292-4A45-9054-3C68E5706939}">
      <dgm:prSet/>
      <dgm:spPr/>
      <dgm:t>
        <a:bodyPr/>
        <a:lstStyle/>
        <a:p>
          <a:endParaRPr lang="zh-CN" altLang="en-US">
            <a:latin typeface="微软雅黑" panose="020B0503020204020204" pitchFamily="34" charset="-122"/>
            <a:ea typeface="微软雅黑" panose="020B0503020204020204" pitchFamily="34" charset="-122"/>
          </a:endParaRPr>
        </a:p>
      </dgm:t>
    </dgm:pt>
    <dgm:pt modelId="{B74747B8-D603-490F-9531-66D5768540B1}" type="sibTrans" cxnId="{838E9391-3292-4A45-9054-3C68E5706939}">
      <dgm:prSet/>
      <dgm:spPr/>
      <dgm:t>
        <a:bodyPr/>
        <a:lstStyle/>
        <a:p>
          <a:endParaRPr lang="zh-CN" altLang="en-US">
            <a:latin typeface="微软雅黑" panose="020B0503020204020204" pitchFamily="34" charset="-122"/>
            <a:ea typeface="微软雅黑" panose="020B0503020204020204" pitchFamily="34" charset="-122"/>
          </a:endParaRPr>
        </a:p>
      </dgm:t>
    </dgm:pt>
    <dgm:pt modelId="{7E4386BA-D321-4BD9-9249-C7785FD3E101}">
      <dgm:prSet phldrT="[文本]"/>
      <dgm:spPr/>
      <dgm:t>
        <a:bodyPr/>
        <a:lstStyle/>
        <a:p>
          <a:r>
            <a:rPr lang="zh-CN" altLang="en-US" dirty="0">
              <a:latin typeface="微软雅黑" panose="020B0503020204020204" pitchFamily="34" charset="-122"/>
              <a:ea typeface="微软雅黑" panose="020B0503020204020204" pitchFamily="34" charset="-122"/>
            </a:rPr>
            <a:t>业务层</a:t>
          </a:r>
        </a:p>
      </dgm:t>
    </dgm:pt>
    <dgm:pt modelId="{9E3D664C-2881-4799-BAB6-D5C6117DA2C1}" type="parTrans" cxnId="{FD823CFF-8929-4AF9-8639-C8682DA073EE}">
      <dgm:prSet/>
      <dgm:spPr/>
      <dgm:t>
        <a:bodyPr/>
        <a:lstStyle/>
        <a:p>
          <a:endParaRPr lang="zh-CN" altLang="en-US">
            <a:latin typeface="微软雅黑" panose="020B0503020204020204" pitchFamily="34" charset="-122"/>
            <a:ea typeface="微软雅黑" panose="020B0503020204020204" pitchFamily="34" charset="-122"/>
          </a:endParaRPr>
        </a:p>
      </dgm:t>
    </dgm:pt>
    <dgm:pt modelId="{8AD57688-73DC-4EBA-B1D6-461BEF254D57}" type="sibTrans" cxnId="{FD823CFF-8929-4AF9-8639-C8682DA073EE}">
      <dgm:prSet/>
      <dgm:spPr/>
      <dgm:t>
        <a:bodyPr/>
        <a:lstStyle/>
        <a:p>
          <a:endParaRPr lang="zh-CN" altLang="en-US">
            <a:latin typeface="微软雅黑" panose="020B0503020204020204" pitchFamily="34" charset="-122"/>
            <a:ea typeface="微软雅黑" panose="020B0503020204020204" pitchFamily="34" charset="-122"/>
          </a:endParaRPr>
        </a:p>
      </dgm:t>
    </dgm:pt>
    <dgm:pt modelId="{BEC3A314-AB7F-4991-8189-796BA89CE6C1}">
      <dgm:prSet phldrT="[文本]"/>
      <dgm:spPr/>
      <dgm:t>
        <a:bodyPr/>
        <a:lstStyle/>
        <a:p>
          <a:r>
            <a:rPr lang="zh-CN" altLang="en-US" dirty="0">
              <a:latin typeface="微软雅黑" panose="020B0503020204020204" pitchFamily="34" charset="-122"/>
              <a:ea typeface="微软雅黑" panose="020B0503020204020204" pitchFamily="34" charset="-122"/>
            </a:rPr>
            <a:t>数据层</a:t>
          </a:r>
        </a:p>
      </dgm:t>
    </dgm:pt>
    <dgm:pt modelId="{A6C8ABE9-0245-40BE-9396-982764934C87}" type="parTrans" cxnId="{326B65D5-3B30-43E4-BB62-2DD78750F0BE}">
      <dgm:prSet/>
      <dgm:spPr/>
      <dgm:t>
        <a:bodyPr/>
        <a:lstStyle/>
        <a:p>
          <a:endParaRPr lang="zh-CN" altLang="en-US">
            <a:latin typeface="微软雅黑" panose="020B0503020204020204" pitchFamily="34" charset="-122"/>
            <a:ea typeface="微软雅黑" panose="020B0503020204020204" pitchFamily="34" charset="-122"/>
          </a:endParaRPr>
        </a:p>
      </dgm:t>
    </dgm:pt>
    <dgm:pt modelId="{789A6388-032B-4DB0-A65E-0011CFF80707}" type="sibTrans" cxnId="{326B65D5-3B30-43E4-BB62-2DD78750F0BE}">
      <dgm:prSet/>
      <dgm:spPr/>
      <dgm:t>
        <a:bodyPr/>
        <a:lstStyle/>
        <a:p>
          <a:endParaRPr lang="zh-CN" altLang="en-US">
            <a:latin typeface="微软雅黑" panose="020B0503020204020204" pitchFamily="34" charset="-122"/>
            <a:ea typeface="微软雅黑" panose="020B0503020204020204" pitchFamily="34" charset="-122"/>
          </a:endParaRPr>
        </a:p>
      </dgm:t>
    </dgm:pt>
    <dgm:pt modelId="{EB5BA760-36D3-410F-A431-FBE2568D62F4}" type="pres">
      <dgm:prSet presAssocID="{44A2F9B4-CC83-41AF-8304-96D8A18C4A45}" presName="hierChild1" presStyleCnt="0">
        <dgm:presLayoutVars>
          <dgm:chPref val="1"/>
          <dgm:dir/>
          <dgm:animOne val="branch"/>
          <dgm:animLvl val="lvl"/>
          <dgm:resizeHandles/>
        </dgm:presLayoutVars>
      </dgm:prSet>
      <dgm:spPr/>
    </dgm:pt>
    <dgm:pt modelId="{271993F5-CBA9-4612-AA75-DE0228D0A1A9}" type="pres">
      <dgm:prSet presAssocID="{4ED07EDC-71FC-44D8-8981-E30CFBD27594}" presName="hierRoot1" presStyleCnt="0"/>
      <dgm:spPr/>
    </dgm:pt>
    <dgm:pt modelId="{B3E4D4C2-E901-4EBA-9595-2D6C5549D11C}" type="pres">
      <dgm:prSet presAssocID="{4ED07EDC-71FC-44D8-8981-E30CFBD27594}" presName="composite" presStyleCnt="0"/>
      <dgm:spPr/>
    </dgm:pt>
    <dgm:pt modelId="{6ABC66F9-5557-4C7F-B1DE-C900E5C8B78A}" type="pres">
      <dgm:prSet presAssocID="{4ED07EDC-71FC-44D8-8981-E30CFBD27594}" presName="background" presStyleLbl="node0" presStyleIdx="0" presStyleCnt="1"/>
      <dgm:spPr/>
    </dgm:pt>
    <dgm:pt modelId="{2720186F-9010-44F2-A2DF-D6C1365599AF}" type="pres">
      <dgm:prSet presAssocID="{4ED07EDC-71FC-44D8-8981-E30CFBD27594}" presName="text" presStyleLbl="fgAcc0" presStyleIdx="0" presStyleCnt="1">
        <dgm:presLayoutVars>
          <dgm:chPref val="3"/>
        </dgm:presLayoutVars>
      </dgm:prSet>
      <dgm:spPr/>
    </dgm:pt>
    <dgm:pt modelId="{D4C9F354-AE35-4530-9D4A-DF346C494206}" type="pres">
      <dgm:prSet presAssocID="{4ED07EDC-71FC-44D8-8981-E30CFBD27594}" presName="hierChild2" presStyleCnt="0"/>
      <dgm:spPr/>
    </dgm:pt>
    <dgm:pt modelId="{31F8ED82-C1D6-4FEA-AC1A-B1525E52C820}" type="pres">
      <dgm:prSet presAssocID="{BC992D92-C04B-4323-A05E-C15613BA0EFC}" presName="Name10" presStyleLbl="parChTrans1D2" presStyleIdx="0" presStyleCnt="2"/>
      <dgm:spPr/>
    </dgm:pt>
    <dgm:pt modelId="{1C2B7FF8-0DB3-40FA-8B47-687E8268603A}" type="pres">
      <dgm:prSet presAssocID="{C84EDE95-56E0-4BB7-B8EA-D4D6F384D88C}" presName="hierRoot2" presStyleCnt="0"/>
      <dgm:spPr/>
    </dgm:pt>
    <dgm:pt modelId="{10491B97-1792-49B1-BE02-1A5736FB683D}" type="pres">
      <dgm:prSet presAssocID="{C84EDE95-56E0-4BB7-B8EA-D4D6F384D88C}" presName="composite2" presStyleCnt="0"/>
      <dgm:spPr/>
    </dgm:pt>
    <dgm:pt modelId="{65987D07-6979-483B-9361-11383D3936C9}" type="pres">
      <dgm:prSet presAssocID="{C84EDE95-56E0-4BB7-B8EA-D4D6F384D88C}" presName="background2" presStyleLbl="node2" presStyleIdx="0" presStyleCnt="2"/>
      <dgm:spPr/>
    </dgm:pt>
    <dgm:pt modelId="{7FE85034-E765-445F-996F-2DEEF38DF052}" type="pres">
      <dgm:prSet presAssocID="{C84EDE95-56E0-4BB7-B8EA-D4D6F384D88C}" presName="text2" presStyleLbl="fgAcc2" presStyleIdx="0" presStyleCnt="2">
        <dgm:presLayoutVars>
          <dgm:chPref val="3"/>
        </dgm:presLayoutVars>
      </dgm:prSet>
      <dgm:spPr/>
    </dgm:pt>
    <dgm:pt modelId="{51E693F2-A13E-4B7A-940A-F41F212FF206}" type="pres">
      <dgm:prSet presAssocID="{C84EDE95-56E0-4BB7-B8EA-D4D6F384D88C}" presName="hierChild3" presStyleCnt="0"/>
      <dgm:spPr/>
    </dgm:pt>
    <dgm:pt modelId="{A12401E1-F39A-44FB-91BA-BBE53D4E78EA}" type="pres">
      <dgm:prSet presAssocID="{5FBE03DD-A5E7-488B-8E1A-3C898F3A3743}" presName="Name17" presStyleLbl="parChTrans1D3" presStyleIdx="0" presStyleCnt="4"/>
      <dgm:spPr/>
    </dgm:pt>
    <dgm:pt modelId="{A1EF6BC8-BE49-4682-9EB9-76A0A8D4A3A3}" type="pres">
      <dgm:prSet presAssocID="{9E95A6FC-C613-4EDE-94E6-DAAFABC0EC08}" presName="hierRoot3" presStyleCnt="0"/>
      <dgm:spPr/>
    </dgm:pt>
    <dgm:pt modelId="{8A374FD9-B737-4572-A2FF-B4BC8C37C848}" type="pres">
      <dgm:prSet presAssocID="{9E95A6FC-C613-4EDE-94E6-DAAFABC0EC08}" presName="composite3" presStyleCnt="0"/>
      <dgm:spPr/>
    </dgm:pt>
    <dgm:pt modelId="{7104F7C1-D0D9-4E0C-AE78-EE59B06A2D07}" type="pres">
      <dgm:prSet presAssocID="{9E95A6FC-C613-4EDE-94E6-DAAFABC0EC08}" presName="background3" presStyleLbl="node3" presStyleIdx="0" presStyleCnt="4"/>
      <dgm:spPr/>
    </dgm:pt>
    <dgm:pt modelId="{ACD3EEFB-91F7-4990-9F63-8690E4E0BB4D}" type="pres">
      <dgm:prSet presAssocID="{9E95A6FC-C613-4EDE-94E6-DAAFABC0EC08}" presName="text3" presStyleLbl="fgAcc3" presStyleIdx="0" presStyleCnt="4">
        <dgm:presLayoutVars>
          <dgm:chPref val="3"/>
        </dgm:presLayoutVars>
      </dgm:prSet>
      <dgm:spPr/>
    </dgm:pt>
    <dgm:pt modelId="{815D60D4-4008-4559-9F31-0B3A5B5D3390}" type="pres">
      <dgm:prSet presAssocID="{9E95A6FC-C613-4EDE-94E6-DAAFABC0EC08}" presName="hierChild4" presStyleCnt="0"/>
      <dgm:spPr/>
    </dgm:pt>
    <dgm:pt modelId="{2DF459C2-6764-453D-AB1B-AAA6C0560CED}" type="pres">
      <dgm:prSet presAssocID="{9A3C04A8-BBDC-4AF1-A352-258CF76C0AAB}" presName="Name10" presStyleLbl="parChTrans1D2" presStyleIdx="1" presStyleCnt="2"/>
      <dgm:spPr/>
    </dgm:pt>
    <dgm:pt modelId="{9FA0E0BD-41BE-43C5-81F9-4B7CBE701F72}" type="pres">
      <dgm:prSet presAssocID="{B2CA2FB0-6EDE-4AC7-8A84-5CE227B0C77C}" presName="hierRoot2" presStyleCnt="0"/>
      <dgm:spPr/>
    </dgm:pt>
    <dgm:pt modelId="{3D14F986-5C50-4E63-B7F9-32731403D044}" type="pres">
      <dgm:prSet presAssocID="{B2CA2FB0-6EDE-4AC7-8A84-5CE227B0C77C}" presName="composite2" presStyleCnt="0"/>
      <dgm:spPr/>
    </dgm:pt>
    <dgm:pt modelId="{3A780127-C558-4047-AA1B-ACF957FEED25}" type="pres">
      <dgm:prSet presAssocID="{B2CA2FB0-6EDE-4AC7-8A84-5CE227B0C77C}" presName="background2" presStyleLbl="node2" presStyleIdx="1" presStyleCnt="2"/>
      <dgm:spPr/>
    </dgm:pt>
    <dgm:pt modelId="{01C2F461-D0D0-448D-A265-C44F87560E03}" type="pres">
      <dgm:prSet presAssocID="{B2CA2FB0-6EDE-4AC7-8A84-5CE227B0C77C}" presName="text2" presStyleLbl="fgAcc2" presStyleIdx="1" presStyleCnt="2">
        <dgm:presLayoutVars>
          <dgm:chPref val="3"/>
        </dgm:presLayoutVars>
      </dgm:prSet>
      <dgm:spPr/>
    </dgm:pt>
    <dgm:pt modelId="{57F8C028-7ABE-46B0-BE13-2EE3867B1439}" type="pres">
      <dgm:prSet presAssocID="{B2CA2FB0-6EDE-4AC7-8A84-5CE227B0C77C}" presName="hierChild3" presStyleCnt="0"/>
      <dgm:spPr/>
    </dgm:pt>
    <dgm:pt modelId="{10CDC58B-F755-4FF7-8F83-B0E130D38D9D}" type="pres">
      <dgm:prSet presAssocID="{7E92177C-1A38-49D5-A69C-80B59FC6D516}" presName="Name17" presStyleLbl="parChTrans1D3" presStyleIdx="1" presStyleCnt="4"/>
      <dgm:spPr/>
    </dgm:pt>
    <dgm:pt modelId="{E1480696-0F36-4597-9E31-1174F2B90430}" type="pres">
      <dgm:prSet presAssocID="{B91D8CFE-6B8A-4CD9-964F-DE02B16642E3}" presName="hierRoot3" presStyleCnt="0"/>
      <dgm:spPr/>
    </dgm:pt>
    <dgm:pt modelId="{59A80AB1-E52D-4618-AA7D-2D2E36EA6002}" type="pres">
      <dgm:prSet presAssocID="{B91D8CFE-6B8A-4CD9-964F-DE02B16642E3}" presName="composite3" presStyleCnt="0"/>
      <dgm:spPr/>
    </dgm:pt>
    <dgm:pt modelId="{42738AE2-332C-438D-93D8-1248979A4E20}" type="pres">
      <dgm:prSet presAssocID="{B91D8CFE-6B8A-4CD9-964F-DE02B16642E3}" presName="background3" presStyleLbl="node3" presStyleIdx="1" presStyleCnt="4"/>
      <dgm:spPr/>
    </dgm:pt>
    <dgm:pt modelId="{D063FE8F-4403-40A1-AD5B-9BD3C5BA6C4B}" type="pres">
      <dgm:prSet presAssocID="{B91D8CFE-6B8A-4CD9-964F-DE02B16642E3}" presName="text3" presStyleLbl="fgAcc3" presStyleIdx="1" presStyleCnt="4" custLinFactNeighborX="-2360">
        <dgm:presLayoutVars>
          <dgm:chPref val="3"/>
        </dgm:presLayoutVars>
      </dgm:prSet>
      <dgm:spPr/>
    </dgm:pt>
    <dgm:pt modelId="{8AA27760-CC87-44CA-B9EA-4D6754BA179A}" type="pres">
      <dgm:prSet presAssocID="{B91D8CFE-6B8A-4CD9-964F-DE02B16642E3}" presName="hierChild4" presStyleCnt="0"/>
      <dgm:spPr/>
    </dgm:pt>
    <dgm:pt modelId="{4B68AA18-A31A-4254-9732-79C78C391674}" type="pres">
      <dgm:prSet presAssocID="{9E3D664C-2881-4799-BAB6-D5C6117DA2C1}" presName="Name17" presStyleLbl="parChTrans1D3" presStyleIdx="2" presStyleCnt="4"/>
      <dgm:spPr/>
    </dgm:pt>
    <dgm:pt modelId="{9209F7E5-619C-466E-9588-331051C1A5CC}" type="pres">
      <dgm:prSet presAssocID="{7E4386BA-D321-4BD9-9249-C7785FD3E101}" presName="hierRoot3" presStyleCnt="0"/>
      <dgm:spPr/>
    </dgm:pt>
    <dgm:pt modelId="{C42616BB-7685-4254-897C-AAC835E9CB19}" type="pres">
      <dgm:prSet presAssocID="{7E4386BA-D321-4BD9-9249-C7785FD3E101}" presName="composite3" presStyleCnt="0"/>
      <dgm:spPr/>
    </dgm:pt>
    <dgm:pt modelId="{06723DD2-6BD9-4C05-BF37-1F24631672D1}" type="pres">
      <dgm:prSet presAssocID="{7E4386BA-D321-4BD9-9249-C7785FD3E101}" presName="background3" presStyleLbl="node3" presStyleIdx="2" presStyleCnt="4"/>
      <dgm:spPr/>
    </dgm:pt>
    <dgm:pt modelId="{FB73FEC8-BBAF-4641-A7F3-D1DB12C91106}" type="pres">
      <dgm:prSet presAssocID="{7E4386BA-D321-4BD9-9249-C7785FD3E101}" presName="text3" presStyleLbl="fgAcc3" presStyleIdx="2" presStyleCnt="4">
        <dgm:presLayoutVars>
          <dgm:chPref val="3"/>
        </dgm:presLayoutVars>
      </dgm:prSet>
      <dgm:spPr/>
    </dgm:pt>
    <dgm:pt modelId="{BA629A6B-9605-493F-BA65-246757A5FD00}" type="pres">
      <dgm:prSet presAssocID="{7E4386BA-D321-4BD9-9249-C7785FD3E101}" presName="hierChild4" presStyleCnt="0"/>
      <dgm:spPr/>
    </dgm:pt>
    <dgm:pt modelId="{88A65FBF-7663-4593-877A-CE6F4E2B518F}" type="pres">
      <dgm:prSet presAssocID="{A6C8ABE9-0245-40BE-9396-982764934C87}" presName="Name17" presStyleLbl="parChTrans1D3" presStyleIdx="3" presStyleCnt="4"/>
      <dgm:spPr/>
    </dgm:pt>
    <dgm:pt modelId="{C317A02F-8B2F-4770-AEDC-E244F3C077B8}" type="pres">
      <dgm:prSet presAssocID="{BEC3A314-AB7F-4991-8189-796BA89CE6C1}" presName="hierRoot3" presStyleCnt="0"/>
      <dgm:spPr/>
    </dgm:pt>
    <dgm:pt modelId="{D4E77343-21B0-4263-B63F-A41986CEAD16}" type="pres">
      <dgm:prSet presAssocID="{BEC3A314-AB7F-4991-8189-796BA89CE6C1}" presName="composite3" presStyleCnt="0"/>
      <dgm:spPr/>
    </dgm:pt>
    <dgm:pt modelId="{FCD3212C-9ECB-436A-A8B9-7A7D5746D99E}" type="pres">
      <dgm:prSet presAssocID="{BEC3A314-AB7F-4991-8189-796BA89CE6C1}" presName="background3" presStyleLbl="node3" presStyleIdx="3" presStyleCnt="4"/>
      <dgm:spPr/>
    </dgm:pt>
    <dgm:pt modelId="{FA56492F-9BE3-4D66-9A8F-A00044A352EC}" type="pres">
      <dgm:prSet presAssocID="{BEC3A314-AB7F-4991-8189-796BA89CE6C1}" presName="text3" presStyleLbl="fgAcc3" presStyleIdx="3" presStyleCnt="4">
        <dgm:presLayoutVars>
          <dgm:chPref val="3"/>
        </dgm:presLayoutVars>
      </dgm:prSet>
      <dgm:spPr/>
    </dgm:pt>
    <dgm:pt modelId="{885CE009-0A3A-4F4B-AA8F-F5EE6DF5D445}" type="pres">
      <dgm:prSet presAssocID="{BEC3A314-AB7F-4991-8189-796BA89CE6C1}" presName="hierChild4" presStyleCnt="0"/>
      <dgm:spPr/>
    </dgm:pt>
  </dgm:ptLst>
  <dgm:cxnLst>
    <dgm:cxn modelId="{F7BB3627-3A20-44F4-867E-46A33BEEE38E}" type="presOf" srcId="{4ED07EDC-71FC-44D8-8981-E30CFBD27594}" destId="{2720186F-9010-44F2-A2DF-D6C1365599AF}" srcOrd="0" destOrd="0" presId="urn:microsoft.com/office/officeart/2005/8/layout/hierarchy1"/>
    <dgm:cxn modelId="{0A17DFEC-3940-4AC8-8F70-0FCFE9D68D0E}" type="presOf" srcId="{5FBE03DD-A5E7-488B-8E1A-3C898F3A3743}" destId="{A12401E1-F39A-44FB-91BA-BBE53D4E78EA}" srcOrd="0" destOrd="0" presId="urn:microsoft.com/office/officeart/2005/8/layout/hierarchy1"/>
    <dgm:cxn modelId="{B11EF108-1E6D-4060-9F39-6564371C4CA1}" type="presOf" srcId="{7E92177C-1A38-49D5-A69C-80B59FC6D516}" destId="{10CDC58B-F755-4FF7-8F83-B0E130D38D9D}" srcOrd="0" destOrd="0" presId="urn:microsoft.com/office/officeart/2005/8/layout/hierarchy1"/>
    <dgm:cxn modelId="{C9C8D96E-6C4C-45DB-A517-3AB8D2F61888}" type="presOf" srcId="{A6C8ABE9-0245-40BE-9396-982764934C87}" destId="{88A65FBF-7663-4593-877A-CE6F4E2B518F}" srcOrd="0" destOrd="0" presId="urn:microsoft.com/office/officeart/2005/8/layout/hierarchy1"/>
    <dgm:cxn modelId="{7505FD81-126A-465C-82BB-671FDEBB390C}" type="presOf" srcId="{BEC3A314-AB7F-4991-8189-796BA89CE6C1}" destId="{FA56492F-9BE3-4D66-9A8F-A00044A352EC}" srcOrd="0" destOrd="0" presId="urn:microsoft.com/office/officeart/2005/8/layout/hierarchy1"/>
    <dgm:cxn modelId="{3B3F4007-27DB-4459-AA95-EF533F953A33}" type="presOf" srcId="{9A3C04A8-BBDC-4AF1-A352-258CF76C0AAB}" destId="{2DF459C2-6764-453D-AB1B-AAA6C0560CED}" srcOrd="0" destOrd="0" presId="urn:microsoft.com/office/officeart/2005/8/layout/hierarchy1"/>
    <dgm:cxn modelId="{366DF9EA-CF8E-4AEA-8B25-A8416998BA00}" type="presOf" srcId="{9E3D664C-2881-4799-BAB6-D5C6117DA2C1}" destId="{4B68AA18-A31A-4254-9732-79C78C391674}" srcOrd="0" destOrd="0" presId="urn:microsoft.com/office/officeart/2005/8/layout/hierarchy1"/>
    <dgm:cxn modelId="{FD823CFF-8929-4AF9-8639-C8682DA073EE}" srcId="{B2CA2FB0-6EDE-4AC7-8A84-5CE227B0C77C}" destId="{7E4386BA-D321-4BD9-9249-C7785FD3E101}" srcOrd="1" destOrd="0" parTransId="{9E3D664C-2881-4799-BAB6-D5C6117DA2C1}" sibTransId="{8AD57688-73DC-4EBA-B1D6-461BEF254D57}"/>
    <dgm:cxn modelId="{326B65D5-3B30-43E4-BB62-2DD78750F0BE}" srcId="{B2CA2FB0-6EDE-4AC7-8A84-5CE227B0C77C}" destId="{BEC3A314-AB7F-4991-8189-796BA89CE6C1}" srcOrd="2" destOrd="0" parTransId="{A6C8ABE9-0245-40BE-9396-982764934C87}" sibTransId="{789A6388-032B-4DB0-A65E-0011CFF80707}"/>
    <dgm:cxn modelId="{C958F7C5-D305-4F26-9E74-E73E7FBC2C67}" srcId="{44A2F9B4-CC83-41AF-8304-96D8A18C4A45}" destId="{4ED07EDC-71FC-44D8-8981-E30CFBD27594}" srcOrd="0" destOrd="0" parTransId="{3AF81AC5-634B-49C9-967A-51DE963DD0CF}" sibTransId="{0A9E0FA5-25BF-471C-8E01-C044DC1E5AA1}"/>
    <dgm:cxn modelId="{59A65B1D-C5E8-436F-BAC1-D74BC24F1A41}" srcId="{4ED07EDC-71FC-44D8-8981-E30CFBD27594}" destId="{C84EDE95-56E0-4BB7-B8EA-D4D6F384D88C}" srcOrd="0" destOrd="0" parTransId="{BC992D92-C04B-4323-A05E-C15613BA0EFC}" sibTransId="{5B6D7976-C23A-47E7-A285-8278D4B417F7}"/>
    <dgm:cxn modelId="{0ED06059-6C70-4E96-B140-CE1B4F31B87D}" type="presOf" srcId="{7E4386BA-D321-4BD9-9249-C7785FD3E101}" destId="{FB73FEC8-BBAF-4641-A7F3-D1DB12C91106}" srcOrd="0" destOrd="0" presId="urn:microsoft.com/office/officeart/2005/8/layout/hierarchy1"/>
    <dgm:cxn modelId="{030DD5ED-54B0-4EFD-B598-AA6D2251F3FD}" type="presOf" srcId="{C84EDE95-56E0-4BB7-B8EA-D4D6F384D88C}" destId="{7FE85034-E765-445F-996F-2DEEF38DF052}" srcOrd="0" destOrd="0" presId="urn:microsoft.com/office/officeart/2005/8/layout/hierarchy1"/>
    <dgm:cxn modelId="{F82AAC3D-D0A9-432C-A33D-740055030925}" srcId="{C84EDE95-56E0-4BB7-B8EA-D4D6F384D88C}" destId="{9E95A6FC-C613-4EDE-94E6-DAAFABC0EC08}" srcOrd="0" destOrd="0" parTransId="{5FBE03DD-A5E7-488B-8E1A-3C898F3A3743}" sibTransId="{C0D10EAB-3F24-48B4-8758-6D9FD5F63E3E}"/>
    <dgm:cxn modelId="{F1899AFE-6BC7-4634-9D23-F11F3272B668}" type="presOf" srcId="{9E95A6FC-C613-4EDE-94E6-DAAFABC0EC08}" destId="{ACD3EEFB-91F7-4990-9F63-8690E4E0BB4D}" srcOrd="0" destOrd="0" presId="urn:microsoft.com/office/officeart/2005/8/layout/hierarchy1"/>
    <dgm:cxn modelId="{6846FA42-E106-431E-AED6-E13C772F5710}" type="presOf" srcId="{BC992D92-C04B-4323-A05E-C15613BA0EFC}" destId="{31F8ED82-C1D6-4FEA-AC1A-B1525E52C820}" srcOrd="0" destOrd="0" presId="urn:microsoft.com/office/officeart/2005/8/layout/hierarchy1"/>
    <dgm:cxn modelId="{102F05EE-4D27-4EF4-9F56-7F1485F9980D}" type="presOf" srcId="{B91D8CFE-6B8A-4CD9-964F-DE02B16642E3}" destId="{D063FE8F-4403-40A1-AD5B-9BD3C5BA6C4B}" srcOrd="0" destOrd="0" presId="urn:microsoft.com/office/officeart/2005/8/layout/hierarchy1"/>
    <dgm:cxn modelId="{8C79CCE8-BA3E-442D-A611-4961BE9739D5}" type="presOf" srcId="{B2CA2FB0-6EDE-4AC7-8A84-5CE227B0C77C}" destId="{01C2F461-D0D0-448D-A265-C44F87560E03}" srcOrd="0" destOrd="0" presId="urn:microsoft.com/office/officeart/2005/8/layout/hierarchy1"/>
    <dgm:cxn modelId="{89ACC384-81B1-4618-8F4E-544C8C6A2410}" type="presOf" srcId="{44A2F9B4-CC83-41AF-8304-96D8A18C4A45}" destId="{EB5BA760-36D3-410F-A431-FBE2568D62F4}" srcOrd="0" destOrd="0" presId="urn:microsoft.com/office/officeart/2005/8/layout/hierarchy1"/>
    <dgm:cxn modelId="{838E9391-3292-4A45-9054-3C68E5706939}" srcId="{B2CA2FB0-6EDE-4AC7-8A84-5CE227B0C77C}" destId="{B91D8CFE-6B8A-4CD9-964F-DE02B16642E3}" srcOrd="0" destOrd="0" parTransId="{7E92177C-1A38-49D5-A69C-80B59FC6D516}" sibTransId="{B74747B8-D603-490F-9531-66D5768540B1}"/>
    <dgm:cxn modelId="{3D7A7975-A413-4879-9DB5-6840755030ED}" srcId="{4ED07EDC-71FC-44D8-8981-E30CFBD27594}" destId="{B2CA2FB0-6EDE-4AC7-8A84-5CE227B0C77C}" srcOrd="1" destOrd="0" parTransId="{9A3C04A8-BBDC-4AF1-A352-258CF76C0AAB}" sibTransId="{4224F936-8C58-4AF4-97F3-5C6AE572144D}"/>
    <dgm:cxn modelId="{56FFF678-7F2A-4B14-9C18-2C9BB45F0DA5}" type="presParOf" srcId="{EB5BA760-36D3-410F-A431-FBE2568D62F4}" destId="{271993F5-CBA9-4612-AA75-DE0228D0A1A9}" srcOrd="0" destOrd="0" presId="urn:microsoft.com/office/officeart/2005/8/layout/hierarchy1"/>
    <dgm:cxn modelId="{E616B19F-C7D8-4D2D-B572-7925363BDD1F}" type="presParOf" srcId="{271993F5-CBA9-4612-AA75-DE0228D0A1A9}" destId="{B3E4D4C2-E901-4EBA-9595-2D6C5549D11C}" srcOrd="0" destOrd="0" presId="urn:microsoft.com/office/officeart/2005/8/layout/hierarchy1"/>
    <dgm:cxn modelId="{06A354BB-8985-49C9-ABEE-A79CD4A27FDA}" type="presParOf" srcId="{B3E4D4C2-E901-4EBA-9595-2D6C5549D11C}" destId="{6ABC66F9-5557-4C7F-B1DE-C900E5C8B78A}" srcOrd="0" destOrd="0" presId="urn:microsoft.com/office/officeart/2005/8/layout/hierarchy1"/>
    <dgm:cxn modelId="{97F39AC2-0981-4B80-8183-8313BD74D384}" type="presParOf" srcId="{B3E4D4C2-E901-4EBA-9595-2D6C5549D11C}" destId="{2720186F-9010-44F2-A2DF-D6C1365599AF}" srcOrd="1" destOrd="0" presId="urn:microsoft.com/office/officeart/2005/8/layout/hierarchy1"/>
    <dgm:cxn modelId="{512DBEFC-E15A-4C57-8BFB-EA3683AE147F}" type="presParOf" srcId="{271993F5-CBA9-4612-AA75-DE0228D0A1A9}" destId="{D4C9F354-AE35-4530-9D4A-DF346C494206}" srcOrd="1" destOrd="0" presId="urn:microsoft.com/office/officeart/2005/8/layout/hierarchy1"/>
    <dgm:cxn modelId="{8C1D0E8D-DC25-4E10-A472-CA7E2BB3B13A}" type="presParOf" srcId="{D4C9F354-AE35-4530-9D4A-DF346C494206}" destId="{31F8ED82-C1D6-4FEA-AC1A-B1525E52C820}" srcOrd="0" destOrd="0" presId="urn:microsoft.com/office/officeart/2005/8/layout/hierarchy1"/>
    <dgm:cxn modelId="{CE35FB02-D161-4350-9355-10825096D5EE}" type="presParOf" srcId="{D4C9F354-AE35-4530-9D4A-DF346C494206}" destId="{1C2B7FF8-0DB3-40FA-8B47-687E8268603A}" srcOrd="1" destOrd="0" presId="urn:microsoft.com/office/officeart/2005/8/layout/hierarchy1"/>
    <dgm:cxn modelId="{7AF6D67E-778F-45C9-90C8-A41EFA3EB335}" type="presParOf" srcId="{1C2B7FF8-0DB3-40FA-8B47-687E8268603A}" destId="{10491B97-1792-49B1-BE02-1A5736FB683D}" srcOrd="0" destOrd="0" presId="urn:microsoft.com/office/officeart/2005/8/layout/hierarchy1"/>
    <dgm:cxn modelId="{AD9DE98E-EF44-4D9D-B3A9-74A114C26748}" type="presParOf" srcId="{10491B97-1792-49B1-BE02-1A5736FB683D}" destId="{65987D07-6979-483B-9361-11383D3936C9}" srcOrd="0" destOrd="0" presId="urn:microsoft.com/office/officeart/2005/8/layout/hierarchy1"/>
    <dgm:cxn modelId="{3D9070C1-710F-4B52-82E9-18B28DABBFFB}" type="presParOf" srcId="{10491B97-1792-49B1-BE02-1A5736FB683D}" destId="{7FE85034-E765-445F-996F-2DEEF38DF052}" srcOrd="1" destOrd="0" presId="urn:microsoft.com/office/officeart/2005/8/layout/hierarchy1"/>
    <dgm:cxn modelId="{042E1F80-1F92-40DA-A129-F222EB7745B2}" type="presParOf" srcId="{1C2B7FF8-0DB3-40FA-8B47-687E8268603A}" destId="{51E693F2-A13E-4B7A-940A-F41F212FF206}" srcOrd="1" destOrd="0" presId="urn:microsoft.com/office/officeart/2005/8/layout/hierarchy1"/>
    <dgm:cxn modelId="{70DDE7B5-3C05-431F-A056-9C807E0F1A85}" type="presParOf" srcId="{51E693F2-A13E-4B7A-940A-F41F212FF206}" destId="{A12401E1-F39A-44FB-91BA-BBE53D4E78EA}" srcOrd="0" destOrd="0" presId="urn:microsoft.com/office/officeart/2005/8/layout/hierarchy1"/>
    <dgm:cxn modelId="{5BAD5798-A8F3-4087-BEF1-EA4E553DD668}" type="presParOf" srcId="{51E693F2-A13E-4B7A-940A-F41F212FF206}" destId="{A1EF6BC8-BE49-4682-9EB9-76A0A8D4A3A3}" srcOrd="1" destOrd="0" presId="urn:microsoft.com/office/officeart/2005/8/layout/hierarchy1"/>
    <dgm:cxn modelId="{553C7802-2E3C-4686-9C37-E1DB864B0E1E}" type="presParOf" srcId="{A1EF6BC8-BE49-4682-9EB9-76A0A8D4A3A3}" destId="{8A374FD9-B737-4572-A2FF-B4BC8C37C848}" srcOrd="0" destOrd="0" presId="urn:microsoft.com/office/officeart/2005/8/layout/hierarchy1"/>
    <dgm:cxn modelId="{A6699D15-5368-454C-8047-13786E3757DD}" type="presParOf" srcId="{8A374FD9-B737-4572-A2FF-B4BC8C37C848}" destId="{7104F7C1-D0D9-4E0C-AE78-EE59B06A2D07}" srcOrd="0" destOrd="0" presId="urn:microsoft.com/office/officeart/2005/8/layout/hierarchy1"/>
    <dgm:cxn modelId="{A116A46E-BB51-4B48-868A-6D40EA76ACEF}" type="presParOf" srcId="{8A374FD9-B737-4572-A2FF-B4BC8C37C848}" destId="{ACD3EEFB-91F7-4990-9F63-8690E4E0BB4D}" srcOrd="1" destOrd="0" presId="urn:microsoft.com/office/officeart/2005/8/layout/hierarchy1"/>
    <dgm:cxn modelId="{27D843B4-2D0A-4F7D-88D0-06C624B7DBEF}" type="presParOf" srcId="{A1EF6BC8-BE49-4682-9EB9-76A0A8D4A3A3}" destId="{815D60D4-4008-4559-9F31-0B3A5B5D3390}" srcOrd="1" destOrd="0" presId="urn:microsoft.com/office/officeart/2005/8/layout/hierarchy1"/>
    <dgm:cxn modelId="{B372EC07-B172-489B-9206-7A9F79A5C500}" type="presParOf" srcId="{D4C9F354-AE35-4530-9D4A-DF346C494206}" destId="{2DF459C2-6764-453D-AB1B-AAA6C0560CED}" srcOrd="2" destOrd="0" presId="urn:microsoft.com/office/officeart/2005/8/layout/hierarchy1"/>
    <dgm:cxn modelId="{1370BDED-25EA-4457-979F-94F5B9DF1DD7}" type="presParOf" srcId="{D4C9F354-AE35-4530-9D4A-DF346C494206}" destId="{9FA0E0BD-41BE-43C5-81F9-4B7CBE701F72}" srcOrd="3" destOrd="0" presId="urn:microsoft.com/office/officeart/2005/8/layout/hierarchy1"/>
    <dgm:cxn modelId="{5466E917-4BFD-470A-A9F0-87B1D0610EBC}" type="presParOf" srcId="{9FA0E0BD-41BE-43C5-81F9-4B7CBE701F72}" destId="{3D14F986-5C50-4E63-B7F9-32731403D044}" srcOrd="0" destOrd="0" presId="urn:microsoft.com/office/officeart/2005/8/layout/hierarchy1"/>
    <dgm:cxn modelId="{4D7308A3-1AB5-4B77-AB19-CB0962731164}" type="presParOf" srcId="{3D14F986-5C50-4E63-B7F9-32731403D044}" destId="{3A780127-C558-4047-AA1B-ACF957FEED25}" srcOrd="0" destOrd="0" presId="urn:microsoft.com/office/officeart/2005/8/layout/hierarchy1"/>
    <dgm:cxn modelId="{CD45B559-B783-4C64-B53F-B13487F8FF5F}" type="presParOf" srcId="{3D14F986-5C50-4E63-B7F9-32731403D044}" destId="{01C2F461-D0D0-448D-A265-C44F87560E03}" srcOrd="1" destOrd="0" presId="urn:microsoft.com/office/officeart/2005/8/layout/hierarchy1"/>
    <dgm:cxn modelId="{FC1C4168-2D31-49C5-B75F-A3227CBA68B8}" type="presParOf" srcId="{9FA0E0BD-41BE-43C5-81F9-4B7CBE701F72}" destId="{57F8C028-7ABE-46B0-BE13-2EE3867B1439}" srcOrd="1" destOrd="0" presId="urn:microsoft.com/office/officeart/2005/8/layout/hierarchy1"/>
    <dgm:cxn modelId="{0E6251E0-8F10-46FC-8BE6-0D8617B7F54A}" type="presParOf" srcId="{57F8C028-7ABE-46B0-BE13-2EE3867B1439}" destId="{10CDC58B-F755-4FF7-8F83-B0E130D38D9D}" srcOrd="0" destOrd="0" presId="urn:microsoft.com/office/officeart/2005/8/layout/hierarchy1"/>
    <dgm:cxn modelId="{C4CE8244-44D1-4AFA-BE35-0C4D1262D1B6}" type="presParOf" srcId="{57F8C028-7ABE-46B0-BE13-2EE3867B1439}" destId="{E1480696-0F36-4597-9E31-1174F2B90430}" srcOrd="1" destOrd="0" presId="urn:microsoft.com/office/officeart/2005/8/layout/hierarchy1"/>
    <dgm:cxn modelId="{26204B3F-B7D5-4BCE-9E3D-6899033244FB}" type="presParOf" srcId="{E1480696-0F36-4597-9E31-1174F2B90430}" destId="{59A80AB1-E52D-4618-AA7D-2D2E36EA6002}" srcOrd="0" destOrd="0" presId="urn:microsoft.com/office/officeart/2005/8/layout/hierarchy1"/>
    <dgm:cxn modelId="{C7E079BB-C6D5-4BBA-93F3-9CF25D98186E}" type="presParOf" srcId="{59A80AB1-E52D-4618-AA7D-2D2E36EA6002}" destId="{42738AE2-332C-438D-93D8-1248979A4E20}" srcOrd="0" destOrd="0" presId="urn:microsoft.com/office/officeart/2005/8/layout/hierarchy1"/>
    <dgm:cxn modelId="{AE0F7E57-856D-43C0-BDCD-950B2BAE4DB9}" type="presParOf" srcId="{59A80AB1-E52D-4618-AA7D-2D2E36EA6002}" destId="{D063FE8F-4403-40A1-AD5B-9BD3C5BA6C4B}" srcOrd="1" destOrd="0" presId="urn:microsoft.com/office/officeart/2005/8/layout/hierarchy1"/>
    <dgm:cxn modelId="{255BF72A-52B3-4DE3-B3E4-4F1F04B33B90}" type="presParOf" srcId="{E1480696-0F36-4597-9E31-1174F2B90430}" destId="{8AA27760-CC87-44CA-B9EA-4D6754BA179A}" srcOrd="1" destOrd="0" presId="urn:microsoft.com/office/officeart/2005/8/layout/hierarchy1"/>
    <dgm:cxn modelId="{9A40A259-48B5-4A8C-BE0E-16712C226693}" type="presParOf" srcId="{57F8C028-7ABE-46B0-BE13-2EE3867B1439}" destId="{4B68AA18-A31A-4254-9732-79C78C391674}" srcOrd="2" destOrd="0" presId="urn:microsoft.com/office/officeart/2005/8/layout/hierarchy1"/>
    <dgm:cxn modelId="{160283DE-5143-40FA-9D28-C2901BCB39A8}" type="presParOf" srcId="{57F8C028-7ABE-46B0-BE13-2EE3867B1439}" destId="{9209F7E5-619C-466E-9588-331051C1A5CC}" srcOrd="3" destOrd="0" presId="urn:microsoft.com/office/officeart/2005/8/layout/hierarchy1"/>
    <dgm:cxn modelId="{EE7D4B43-A8F4-4652-9EE7-D1C7654BC3EF}" type="presParOf" srcId="{9209F7E5-619C-466E-9588-331051C1A5CC}" destId="{C42616BB-7685-4254-897C-AAC835E9CB19}" srcOrd="0" destOrd="0" presId="urn:microsoft.com/office/officeart/2005/8/layout/hierarchy1"/>
    <dgm:cxn modelId="{312BFD94-893B-48C0-8513-870145403025}" type="presParOf" srcId="{C42616BB-7685-4254-897C-AAC835E9CB19}" destId="{06723DD2-6BD9-4C05-BF37-1F24631672D1}" srcOrd="0" destOrd="0" presId="urn:microsoft.com/office/officeart/2005/8/layout/hierarchy1"/>
    <dgm:cxn modelId="{3C23FDD5-B6C3-491C-8F8D-995688294868}" type="presParOf" srcId="{C42616BB-7685-4254-897C-AAC835E9CB19}" destId="{FB73FEC8-BBAF-4641-A7F3-D1DB12C91106}" srcOrd="1" destOrd="0" presId="urn:microsoft.com/office/officeart/2005/8/layout/hierarchy1"/>
    <dgm:cxn modelId="{CC08C08E-257E-4B8F-9FBB-38EF4C8C6B23}" type="presParOf" srcId="{9209F7E5-619C-466E-9588-331051C1A5CC}" destId="{BA629A6B-9605-493F-BA65-246757A5FD00}" srcOrd="1" destOrd="0" presId="urn:microsoft.com/office/officeart/2005/8/layout/hierarchy1"/>
    <dgm:cxn modelId="{D238B781-6676-4CAB-B8FA-BDFFE023345A}" type="presParOf" srcId="{57F8C028-7ABE-46B0-BE13-2EE3867B1439}" destId="{88A65FBF-7663-4593-877A-CE6F4E2B518F}" srcOrd="4" destOrd="0" presId="urn:microsoft.com/office/officeart/2005/8/layout/hierarchy1"/>
    <dgm:cxn modelId="{9F5AFF4B-4A9C-46EA-A292-00A146547C8C}" type="presParOf" srcId="{57F8C028-7ABE-46B0-BE13-2EE3867B1439}" destId="{C317A02F-8B2F-4770-AEDC-E244F3C077B8}" srcOrd="5" destOrd="0" presId="urn:microsoft.com/office/officeart/2005/8/layout/hierarchy1"/>
    <dgm:cxn modelId="{CA016E29-DFF2-4D31-8D73-7A8D22E5F749}" type="presParOf" srcId="{C317A02F-8B2F-4770-AEDC-E244F3C077B8}" destId="{D4E77343-21B0-4263-B63F-A41986CEAD16}" srcOrd="0" destOrd="0" presId="urn:microsoft.com/office/officeart/2005/8/layout/hierarchy1"/>
    <dgm:cxn modelId="{22D1FA9A-C560-475D-A998-39B6C1C35929}" type="presParOf" srcId="{D4E77343-21B0-4263-B63F-A41986CEAD16}" destId="{FCD3212C-9ECB-436A-A8B9-7A7D5746D99E}" srcOrd="0" destOrd="0" presId="urn:microsoft.com/office/officeart/2005/8/layout/hierarchy1"/>
    <dgm:cxn modelId="{AC2001E8-0645-4B0A-A667-20F295E1C3C3}" type="presParOf" srcId="{D4E77343-21B0-4263-B63F-A41986CEAD16}" destId="{FA56492F-9BE3-4D66-9A8F-A00044A352EC}" srcOrd="1" destOrd="0" presId="urn:microsoft.com/office/officeart/2005/8/layout/hierarchy1"/>
    <dgm:cxn modelId="{6205B562-95D3-403D-B40B-A836E73CB42D}" type="presParOf" srcId="{C317A02F-8B2F-4770-AEDC-E244F3C077B8}" destId="{885CE009-0A3A-4F4B-AA8F-F5EE6DF5D445}"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A2E8A3-1023-4A17-83DE-9D37B200350B}" type="doc">
      <dgm:prSet loTypeId="urn:microsoft.com/office/officeart/2005/8/layout/hierarchy1" loCatId="hierarchy" qsTypeId="urn:microsoft.com/office/officeart/2005/8/quickstyle/simple1" qsCatId="simple" csTypeId="urn:microsoft.com/office/officeart/2005/8/colors/accent6_5" csCatId="accent6" phldr="1"/>
      <dgm:spPr/>
      <dgm:t>
        <a:bodyPr/>
        <a:lstStyle/>
        <a:p>
          <a:endParaRPr lang="zh-CN" altLang="en-US"/>
        </a:p>
      </dgm:t>
    </dgm:pt>
    <dgm:pt modelId="{5E1CB6BD-A426-4BD2-8749-465614D2C96D}">
      <dgm:prSet phldrT="[文本]" custT="1"/>
      <dgm:spPr/>
      <dgm:t>
        <a:bodyPr/>
        <a:lstStyle/>
        <a:p>
          <a:r>
            <a:rPr lang="zh-CN" altLang="en-US" sz="1800" dirty="0">
              <a:latin typeface="微软雅黑" panose="020B0503020204020204" pitchFamily="34" charset="-122"/>
              <a:ea typeface="微软雅黑" panose="020B0503020204020204" pitchFamily="34" charset="-122"/>
            </a:rPr>
            <a:t>表示层测试</a:t>
          </a:r>
        </a:p>
      </dgm:t>
    </dgm:pt>
    <dgm:pt modelId="{4305C7E8-778F-4314-9EDA-36CB2B171C0A}" type="parTrans" cxnId="{38D1290A-7298-420A-A1FA-131DE0DDAA2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3D73738-0E38-4A1C-A8DE-69D3E2B4EFAE}" type="sibTrans" cxnId="{38D1290A-7298-420A-A1FA-131DE0DDAA2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C8458E8-E03B-4947-86F9-39AF0711559D}">
      <dgm:prSet phldrT="[文本]" custT="1"/>
      <dgm:spPr/>
      <dgm:t>
        <a:bodyPr/>
        <a:lstStyle/>
        <a:p>
          <a:r>
            <a:rPr lang="zh-CN" altLang="en-US" sz="1800" dirty="0">
              <a:latin typeface="微软雅黑" panose="020B0503020204020204" pitchFamily="34" charset="-122"/>
              <a:ea typeface="微软雅黑" panose="020B0503020204020204" pitchFamily="34" charset="-122"/>
            </a:rPr>
            <a:t>内容测试</a:t>
          </a:r>
        </a:p>
      </dgm:t>
    </dgm:pt>
    <dgm:pt modelId="{B4656B68-BB03-407C-8D26-CC7015A2E9AB}" type="parTrans" cxnId="{43DB1D9A-558E-4120-A908-16AD236A79C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01B783E-5596-4D7A-B5D9-26CE6413DF55}" type="sibTrans" cxnId="{43DB1D9A-558E-4120-A908-16AD236A79C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D5A08CB-5FB5-48C7-9048-9699BA69EFA8}">
      <dgm:prSet phldrT="[文本]" custT="1"/>
      <dgm:spPr/>
      <dgm:t>
        <a:bodyPr/>
        <a:lstStyle/>
        <a:p>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站点结构</a:t>
          </a:r>
        </a:p>
      </dgm:t>
    </dgm:pt>
    <dgm:pt modelId="{0645FBC7-2A7B-452F-A280-42FFDAD6E4AE}" type="parTrans" cxnId="{2D224D69-6C69-4181-B3A9-E5D882126D1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E383121-F464-423B-A56D-D7B3245450A3}" type="sibTrans" cxnId="{2D224D69-6C69-4181-B3A9-E5D882126D1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34BEDD4-6E43-4D07-B653-146CABCE16CF}">
      <dgm:prSet phldrT="[文本]" custT="1"/>
      <dgm:spPr/>
      <dgm:t>
        <a:bodyPr/>
        <a:lstStyle/>
        <a:p>
          <a:r>
            <a:rPr lang="zh-CN" altLang="en-US" sz="1800" dirty="0">
              <a:latin typeface="微软雅黑" panose="020B0503020204020204" pitchFamily="34" charset="-122"/>
              <a:ea typeface="微软雅黑" panose="020B0503020204020204" pitchFamily="34" charset="-122"/>
            </a:rPr>
            <a:t>用户环境</a:t>
          </a:r>
        </a:p>
      </dgm:t>
    </dgm:pt>
    <dgm:pt modelId="{FDAFE03E-9F76-4E3F-80AB-3929FE8D170F}" type="parTrans" cxnId="{4CE00101-0182-4F5E-B23C-7A91B0B3E01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A042A11-EC42-4358-B159-BC6959A1BB91}" type="sibTrans" cxnId="{4CE00101-0182-4F5E-B23C-7A91B0B3E01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70A36B1-411E-4D9C-8D87-A676204D5EBB}" type="pres">
      <dgm:prSet presAssocID="{A6A2E8A3-1023-4A17-83DE-9D37B200350B}" presName="hierChild1" presStyleCnt="0">
        <dgm:presLayoutVars>
          <dgm:chPref val="1"/>
          <dgm:dir/>
          <dgm:animOne val="branch"/>
          <dgm:animLvl val="lvl"/>
          <dgm:resizeHandles/>
        </dgm:presLayoutVars>
      </dgm:prSet>
      <dgm:spPr/>
    </dgm:pt>
    <dgm:pt modelId="{138CF720-9017-4404-B0C8-3B0D9A8924A9}" type="pres">
      <dgm:prSet presAssocID="{5E1CB6BD-A426-4BD2-8749-465614D2C96D}" presName="hierRoot1" presStyleCnt="0"/>
      <dgm:spPr/>
    </dgm:pt>
    <dgm:pt modelId="{84668FBD-8E93-493E-B7CD-627E75D43EA9}" type="pres">
      <dgm:prSet presAssocID="{5E1CB6BD-A426-4BD2-8749-465614D2C96D}" presName="composite" presStyleCnt="0"/>
      <dgm:spPr/>
    </dgm:pt>
    <dgm:pt modelId="{C24D58DE-AF26-4F3D-BD58-53280A3FF58E}" type="pres">
      <dgm:prSet presAssocID="{5E1CB6BD-A426-4BD2-8749-465614D2C96D}" presName="background" presStyleLbl="node0" presStyleIdx="0" presStyleCnt="1"/>
      <dgm:spPr/>
    </dgm:pt>
    <dgm:pt modelId="{D6CB4AA5-D408-4438-B4F3-E71D4D0CECE6}" type="pres">
      <dgm:prSet presAssocID="{5E1CB6BD-A426-4BD2-8749-465614D2C96D}" presName="text" presStyleLbl="fgAcc0" presStyleIdx="0" presStyleCnt="1">
        <dgm:presLayoutVars>
          <dgm:chPref val="3"/>
        </dgm:presLayoutVars>
      </dgm:prSet>
      <dgm:spPr/>
    </dgm:pt>
    <dgm:pt modelId="{B48ED943-73C2-4289-8D64-CF70D963C782}" type="pres">
      <dgm:prSet presAssocID="{5E1CB6BD-A426-4BD2-8749-465614D2C96D}" presName="hierChild2" presStyleCnt="0"/>
      <dgm:spPr/>
    </dgm:pt>
    <dgm:pt modelId="{55C4A531-1940-4939-AB08-B734BEEB6477}" type="pres">
      <dgm:prSet presAssocID="{B4656B68-BB03-407C-8D26-CC7015A2E9AB}" presName="Name10" presStyleLbl="parChTrans1D2" presStyleIdx="0" presStyleCnt="3"/>
      <dgm:spPr/>
    </dgm:pt>
    <dgm:pt modelId="{E225D008-69DE-4879-8BE4-88A39F372A9C}" type="pres">
      <dgm:prSet presAssocID="{CC8458E8-E03B-4947-86F9-39AF0711559D}" presName="hierRoot2" presStyleCnt="0"/>
      <dgm:spPr/>
    </dgm:pt>
    <dgm:pt modelId="{A57B1B82-158E-4741-91B1-996BB0F3E4AA}" type="pres">
      <dgm:prSet presAssocID="{CC8458E8-E03B-4947-86F9-39AF0711559D}" presName="composite2" presStyleCnt="0"/>
      <dgm:spPr/>
    </dgm:pt>
    <dgm:pt modelId="{4B5564BD-7BB6-4FA9-B22A-E89CED1CDDBC}" type="pres">
      <dgm:prSet presAssocID="{CC8458E8-E03B-4947-86F9-39AF0711559D}" presName="background2" presStyleLbl="node2" presStyleIdx="0" presStyleCnt="3"/>
      <dgm:spPr/>
    </dgm:pt>
    <dgm:pt modelId="{9D07887B-822B-49FD-82F6-2ABB6C0FBDD8}" type="pres">
      <dgm:prSet presAssocID="{CC8458E8-E03B-4947-86F9-39AF0711559D}" presName="text2" presStyleLbl="fgAcc2" presStyleIdx="0" presStyleCnt="3">
        <dgm:presLayoutVars>
          <dgm:chPref val="3"/>
        </dgm:presLayoutVars>
      </dgm:prSet>
      <dgm:spPr/>
    </dgm:pt>
    <dgm:pt modelId="{1543EB79-2A04-4AE8-981E-8C3EFCF8E6B7}" type="pres">
      <dgm:prSet presAssocID="{CC8458E8-E03B-4947-86F9-39AF0711559D}" presName="hierChild3" presStyleCnt="0"/>
      <dgm:spPr/>
    </dgm:pt>
    <dgm:pt modelId="{74839F3A-8E1A-415A-A797-28B4C1FADF57}" type="pres">
      <dgm:prSet presAssocID="{0645FBC7-2A7B-452F-A280-42FFDAD6E4AE}" presName="Name10" presStyleLbl="parChTrans1D2" presStyleIdx="1" presStyleCnt="3"/>
      <dgm:spPr/>
    </dgm:pt>
    <dgm:pt modelId="{12FB2DC1-5781-46F6-8C94-EAF810BCDA96}" type="pres">
      <dgm:prSet presAssocID="{9D5A08CB-5FB5-48C7-9048-9699BA69EFA8}" presName="hierRoot2" presStyleCnt="0"/>
      <dgm:spPr/>
    </dgm:pt>
    <dgm:pt modelId="{449A558E-8305-4AEF-984E-16719204444A}" type="pres">
      <dgm:prSet presAssocID="{9D5A08CB-5FB5-48C7-9048-9699BA69EFA8}" presName="composite2" presStyleCnt="0"/>
      <dgm:spPr/>
    </dgm:pt>
    <dgm:pt modelId="{866F182E-29F5-4FA8-B2DA-7EC6E909EF04}" type="pres">
      <dgm:prSet presAssocID="{9D5A08CB-5FB5-48C7-9048-9699BA69EFA8}" presName="background2" presStyleLbl="node2" presStyleIdx="1" presStyleCnt="3"/>
      <dgm:spPr/>
    </dgm:pt>
    <dgm:pt modelId="{686CCC7C-B79B-480E-B207-45717BE3CF1E}" type="pres">
      <dgm:prSet presAssocID="{9D5A08CB-5FB5-48C7-9048-9699BA69EFA8}" presName="text2" presStyleLbl="fgAcc2" presStyleIdx="1" presStyleCnt="3">
        <dgm:presLayoutVars>
          <dgm:chPref val="3"/>
        </dgm:presLayoutVars>
      </dgm:prSet>
      <dgm:spPr/>
    </dgm:pt>
    <dgm:pt modelId="{6A7C37DD-E546-4531-A1AC-7E287E4BDDD0}" type="pres">
      <dgm:prSet presAssocID="{9D5A08CB-5FB5-48C7-9048-9699BA69EFA8}" presName="hierChild3" presStyleCnt="0"/>
      <dgm:spPr/>
    </dgm:pt>
    <dgm:pt modelId="{BD1A721C-C61C-46EB-9564-63D51860B58C}" type="pres">
      <dgm:prSet presAssocID="{FDAFE03E-9F76-4E3F-80AB-3929FE8D170F}" presName="Name10" presStyleLbl="parChTrans1D2" presStyleIdx="2" presStyleCnt="3"/>
      <dgm:spPr/>
    </dgm:pt>
    <dgm:pt modelId="{86FCEC93-9AF7-476D-ABA6-6B92507B963F}" type="pres">
      <dgm:prSet presAssocID="{C34BEDD4-6E43-4D07-B653-146CABCE16CF}" presName="hierRoot2" presStyleCnt="0"/>
      <dgm:spPr/>
    </dgm:pt>
    <dgm:pt modelId="{474B765B-189F-4CC4-8D76-1E2D089700AE}" type="pres">
      <dgm:prSet presAssocID="{C34BEDD4-6E43-4D07-B653-146CABCE16CF}" presName="composite2" presStyleCnt="0"/>
      <dgm:spPr/>
    </dgm:pt>
    <dgm:pt modelId="{BA7AC77E-D0A0-491D-A415-AAC8EF2889BF}" type="pres">
      <dgm:prSet presAssocID="{C34BEDD4-6E43-4D07-B653-146CABCE16CF}" presName="background2" presStyleLbl="node2" presStyleIdx="2" presStyleCnt="3"/>
      <dgm:spPr/>
    </dgm:pt>
    <dgm:pt modelId="{1F768205-8E5A-4D9E-81BA-45520A498571}" type="pres">
      <dgm:prSet presAssocID="{C34BEDD4-6E43-4D07-B653-146CABCE16CF}" presName="text2" presStyleLbl="fgAcc2" presStyleIdx="2" presStyleCnt="3">
        <dgm:presLayoutVars>
          <dgm:chPref val="3"/>
        </dgm:presLayoutVars>
      </dgm:prSet>
      <dgm:spPr/>
    </dgm:pt>
    <dgm:pt modelId="{57DDF82B-F7C7-4093-AA95-CF139B8C2982}" type="pres">
      <dgm:prSet presAssocID="{C34BEDD4-6E43-4D07-B653-146CABCE16CF}" presName="hierChild3" presStyleCnt="0"/>
      <dgm:spPr/>
    </dgm:pt>
  </dgm:ptLst>
  <dgm:cxnLst>
    <dgm:cxn modelId="{51375D37-A41B-4D24-944C-7C58C8D5F40A}" type="presOf" srcId="{9D5A08CB-5FB5-48C7-9048-9699BA69EFA8}" destId="{686CCC7C-B79B-480E-B207-45717BE3CF1E}" srcOrd="0" destOrd="0" presId="urn:microsoft.com/office/officeart/2005/8/layout/hierarchy1"/>
    <dgm:cxn modelId="{43DB1D9A-558E-4120-A908-16AD236A79C7}" srcId="{5E1CB6BD-A426-4BD2-8749-465614D2C96D}" destId="{CC8458E8-E03B-4947-86F9-39AF0711559D}" srcOrd="0" destOrd="0" parTransId="{B4656B68-BB03-407C-8D26-CC7015A2E9AB}" sibTransId="{601B783E-5596-4D7A-B5D9-26CE6413DF55}"/>
    <dgm:cxn modelId="{43C36A15-80A6-4B49-8A0C-6FBEDDA78F53}" type="presOf" srcId="{5E1CB6BD-A426-4BD2-8749-465614D2C96D}" destId="{D6CB4AA5-D408-4438-B4F3-E71D4D0CECE6}" srcOrd="0" destOrd="0" presId="urn:microsoft.com/office/officeart/2005/8/layout/hierarchy1"/>
    <dgm:cxn modelId="{0B09064D-AF3E-46C1-BBF2-00A60ECF7D17}" type="presOf" srcId="{A6A2E8A3-1023-4A17-83DE-9D37B200350B}" destId="{570A36B1-411E-4D9C-8D87-A676204D5EBB}" srcOrd="0" destOrd="0" presId="urn:microsoft.com/office/officeart/2005/8/layout/hierarchy1"/>
    <dgm:cxn modelId="{CE1ECBE3-C96D-4832-A9BB-A6CDBD1FB57A}" type="presOf" srcId="{C34BEDD4-6E43-4D07-B653-146CABCE16CF}" destId="{1F768205-8E5A-4D9E-81BA-45520A498571}" srcOrd="0" destOrd="0" presId="urn:microsoft.com/office/officeart/2005/8/layout/hierarchy1"/>
    <dgm:cxn modelId="{38D1290A-7298-420A-A1FA-131DE0DDAA20}" srcId="{A6A2E8A3-1023-4A17-83DE-9D37B200350B}" destId="{5E1CB6BD-A426-4BD2-8749-465614D2C96D}" srcOrd="0" destOrd="0" parTransId="{4305C7E8-778F-4314-9EDA-36CB2B171C0A}" sibTransId="{93D73738-0E38-4A1C-A8DE-69D3E2B4EFAE}"/>
    <dgm:cxn modelId="{CEE99253-680F-4D1F-BF15-4666EA7A6BE7}" type="presOf" srcId="{0645FBC7-2A7B-452F-A280-42FFDAD6E4AE}" destId="{74839F3A-8E1A-415A-A797-28B4C1FADF57}" srcOrd="0" destOrd="0" presId="urn:microsoft.com/office/officeart/2005/8/layout/hierarchy1"/>
    <dgm:cxn modelId="{2D224D69-6C69-4181-B3A9-E5D882126D1E}" srcId="{5E1CB6BD-A426-4BD2-8749-465614D2C96D}" destId="{9D5A08CB-5FB5-48C7-9048-9699BA69EFA8}" srcOrd="1" destOrd="0" parTransId="{0645FBC7-2A7B-452F-A280-42FFDAD6E4AE}" sibTransId="{1E383121-F464-423B-A56D-D7B3245450A3}"/>
    <dgm:cxn modelId="{4CE00101-0182-4F5E-B23C-7A91B0B3E012}" srcId="{5E1CB6BD-A426-4BD2-8749-465614D2C96D}" destId="{C34BEDD4-6E43-4D07-B653-146CABCE16CF}" srcOrd="2" destOrd="0" parTransId="{FDAFE03E-9F76-4E3F-80AB-3929FE8D170F}" sibTransId="{2A042A11-EC42-4358-B159-BC6959A1BB91}"/>
    <dgm:cxn modelId="{9D85D092-C8CC-43C2-85B5-06B379008766}" type="presOf" srcId="{CC8458E8-E03B-4947-86F9-39AF0711559D}" destId="{9D07887B-822B-49FD-82F6-2ABB6C0FBDD8}" srcOrd="0" destOrd="0" presId="urn:microsoft.com/office/officeart/2005/8/layout/hierarchy1"/>
    <dgm:cxn modelId="{9AE384F2-AAD2-4006-831F-899AA73073B8}" type="presOf" srcId="{FDAFE03E-9F76-4E3F-80AB-3929FE8D170F}" destId="{BD1A721C-C61C-46EB-9564-63D51860B58C}" srcOrd="0" destOrd="0" presId="urn:microsoft.com/office/officeart/2005/8/layout/hierarchy1"/>
    <dgm:cxn modelId="{4782D1A4-D6B5-4877-A69C-5315A08C843F}" type="presOf" srcId="{B4656B68-BB03-407C-8D26-CC7015A2E9AB}" destId="{55C4A531-1940-4939-AB08-B734BEEB6477}" srcOrd="0" destOrd="0" presId="urn:microsoft.com/office/officeart/2005/8/layout/hierarchy1"/>
    <dgm:cxn modelId="{EFAECD82-E7E4-4FA2-BB2D-86D7D9F2D900}" type="presParOf" srcId="{570A36B1-411E-4D9C-8D87-A676204D5EBB}" destId="{138CF720-9017-4404-B0C8-3B0D9A8924A9}" srcOrd="0" destOrd="0" presId="urn:microsoft.com/office/officeart/2005/8/layout/hierarchy1"/>
    <dgm:cxn modelId="{34E26F3B-7A8D-43C7-9D89-CCBF765BCBD3}" type="presParOf" srcId="{138CF720-9017-4404-B0C8-3B0D9A8924A9}" destId="{84668FBD-8E93-493E-B7CD-627E75D43EA9}" srcOrd="0" destOrd="0" presId="urn:microsoft.com/office/officeart/2005/8/layout/hierarchy1"/>
    <dgm:cxn modelId="{5AD2CF0A-294F-461F-9DEF-FB35AFE7F945}" type="presParOf" srcId="{84668FBD-8E93-493E-B7CD-627E75D43EA9}" destId="{C24D58DE-AF26-4F3D-BD58-53280A3FF58E}" srcOrd="0" destOrd="0" presId="urn:microsoft.com/office/officeart/2005/8/layout/hierarchy1"/>
    <dgm:cxn modelId="{A2C18E6C-3666-413C-8867-43A7325CDABA}" type="presParOf" srcId="{84668FBD-8E93-493E-B7CD-627E75D43EA9}" destId="{D6CB4AA5-D408-4438-B4F3-E71D4D0CECE6}" srcOrd="1" destOrd="0" presId="urn:microsoft.com/office/officeart/2005/8/layout/hierarchy1"/>
    <dgm:cxn modelId="{4EA74AA0-F42D-4E4B-9A9A-3163CF3D2A04}" type="presParOf" srcId="{138CF720-9017-4404-B0C8-3B0D9A8924A9}" destId="{B48ED943-73C2-4289-8D64-CF70D963C782}" srcOrd="1" destOrd="0" presId="urn:microsoft.com/office/officeart/2005/8/layout/hierarchy1"/>
    <dgm:cxn modelId="{0BB990F0-4E30-464D-8BF0-24B9B612EF78}" type="presParOf" srcId="{B48ED943-73C2-4289-8D64-CF70D963C782}" destId="{55C4A531-1940-4939-AB08-B734BEEB6477}" srcOrd="0" destOrd="0" presId="urn:microsoft.com/office/officeart/2005/8/layout/hierarchy1"/>
    <dgm:cxn modelId="{EEC8B4E3-A55F-414B-92A7-951BE1CAA304}" type="presParOf" srcId="{B48ED943-73C2-4289-8D64-CF70D963C782}" destId="{E225D008-69DE-4879-8BE4-88A39F372A9C}" srcOrd="1" destOrd="0" presId="urn:microsoft.com/office/officeart/2005/8/layout/hierarchy1"/>
    <dgm:cxn modelId="{4D9417C0-329D-4189-A8A9-4FBF09FA546B}" type="presParOf" srcId="{E225D008-69DE-4879-8BE4-88A39F372A9C}" destId="{A57B1B82-158E-4741-91B1-996BB0F3E4AA}" srcOrd="0" destOrd="0" presId="urn:microsoft.com/office/officeart/2005/8/layout/hierarchy1"/>
    <dgm:cxn modelId="{4CAAC85D-CAE1-46CC-A31B-86056B973938}" type="presParOf" srcId="{A57B1B82-158E-4741-91B1-996BB0F3E4AA}" destId="{4B5564BD-7BB6-4FA9-B22A-E89CED1CDDBC}" srcOrd="0" destOrd="0" presId="urn:microsoft.com/office/officeart/2005/8/layout/hierarchy1"/>
    <dgm:cxn modelId="{9EC65970-0FF4-4F7E-B62F-F325B96173D3}" type="presParOf" srcId="{A57B1B82-158E-4741-91B1-996BB0F3E4AA}" destId="{9D07887B-822B-49FD-82F6-2ABB6C0FBDD8}" srcOrd="1" destOrd="0" presId="urn:microsoft.com/office/officeart/2005/8/layout/hierarchy1"/>
    <dgm:cxn modelId="{5708160C-FA8E-4A5A-99DE-30C0DBE13AD7}" type="presParOf" srcId="{E225D008-69DE-4879-8BE4-88A39F372A9C}" destId="{1543EB79-2A04-4AE8-981E-8C3EFCF8E6B7}" srcOrd="1" destOrd="0" presId="urn:microsoft.com/office/officeart/2005/8/layout/hierarchy1"/>
    <dgm:cxn modelId="{E3DE37CF-F069-433A-9238-84FD10797694}" type="presParOf" srcId="{B48ED943-73C2-4289-8D64-CF70D963C782}" destId="{74839F3A-8E1A-415A-A797-28B4C1FADF57}" srcOrd="2" destOrd="0" presId="urn:microsoft.com/office/officeart/2005/8/layout/hierarchy1"/>
    <dgm:cxn modelId="{B0DC4E85-31FE-47B6-ADBC-12D7F67F4BFF}" type="presParOf" srcId="{B48ED943-73C2-4289-8D64-CF70D963C782}" destId="{12FB2DC1-5781-46F6-8C94-EAF810BCDA96}" srcOrd="3" destOrd="0" presId="urn:microsoft.com/office/officeart/2005/8/layout/hierarchy1"/>
    <dgm:cxn modelId="{1BAC30CC-9BEB-4E9F-B12B-8F152051FEDC}" type="presParOf" srcId="{12FB2DC1-5781-46F6-8C94-EAF810BCDA96}" destId="{449A558E-8305-4AEF-984E-16719204444A}" srcOrd="0" destOrd="0" presId="urn:microsoft.com/office/officeart/2005/8/layout/hierarchy1"/>
    <dgm:cxn modelId="{11C09F68-AC06-4651-9819-9E30E04988D1}" type="presParOf" srcId="{449A558E-8305-4AEF-984E-16719204444A}" destId="{866F182E-29F5-4FA8-B2DA-7EC6E909EF04}" srcOrd="0" destOrd="0" presId="urn:microsoft.com/office/officeart/2005/8/layout/hierarchy1"/>
    <dgm:cxn modelId="{223ED112-4D5B-4C34-B169-C51D0D34FF6B}" type="presParOf" srcId="{449A558E-8305-4AEF-984E-16719204444A}" destId="{686CCC7C-B79B-480E-B207-45717BE3CF1E}" srcOrd="1" destOrd="0" presId="urn:microsoft.com/office/officeart/2005/8/layout/hierarchy1"/>
    <dgm:cxn modelId="{A4DE6CDE-6EA6-4CB0-88A2-CEA0CC160804}" type="presParOf" srcId="{12FB2DC1-5781-46F6-8C94-EAF810BCDA96}" destId="{6A7C37DD-E546-4531-A1AC-7E287E4BDDD0}" srcOrd="1" destOrd="0" presId="urn:microsoft.com/office/officeart/2005/8/layout/hierarchy1"/>
    <dgm:cxn modelId="{E77F3EAB-FC20-4AAA-950B-CFCB842CAF74}" type="presParOf" srcId="{B48ED943-73C2-4289-8D64-CF70D963C782}" destId="{BD1A721C-C61C-46EB-9564-63D51860B58C}" srcOrd="4" destOrd="0" presId="urn:microsoft.com/office/officeart/2005/8/layout/hierarchy1"/>
    <dgm:cxn modelId="{2D0C7E9A-ADD7-4335-B633-807C509F03C2}" type="presParOf" srcId="{B48ED943-73C2-4289-8D64-CF70D963C782}" destId="{86FCEC93-9AF7-476D-ABA6-6B92507B963F}" srcOrd="5" destOrd="0" presId="urn:microsoft.com/office/officeart/2005/8/layout/hierarchy1"/>
    <dgm:cxn modelId="{547D01D2-8D99-4297-8B36-9F2B7C34877B}" type="presParOf" srcId="{86FCEC93-9AF7-476D-ABA6-6B92507B963F}" destId="{474B765B-189F-4CC4-8D76-1E2D089700AE}" srcOrd="0" destOrd="0" presId="urn:microsoft.com/office/officeart/2005/8/layout/hierarchy1"/>
    <dgm:cxn modelId="{6827322E-444E-4D8B-B47C-CF375CD85F5C}" type="presParOf" srcId="{474B765B-189F-4CC4-8D76-1E2D089700AE}" destId="{BA7AC77E-D0A0-491D-A415-AAC8EF2889BF}" srcOrd="0" destOrd="0" presId="urn:microsoft.com/office/officeart/2005/8/layout/hierarchy1"/>
    <dgm:cxn modelId="{842B50CB-80BE-4787-BF90-D8AF04C8C2CC}" type="presParOf" srcId="{474B765B-189F-4CC4-8D76-1E2D089700AE}" destId="{1F768205-8E5A-4D9E-81BA-45520A498571}" srcOrd="1" destOrd="0" presId="urn:microsoft.com/office/officeart/2005/8/layout/hierarchy1"/>
    <dgm:cxn modelId="{B071723D-3217-434E-8BA8-D37C234FCB73}" type="presParOf" srcId="{86FCEC93-9AF7-476D-ABA6-6B92507B963F}" destId="{57DDF82B-F7C7-4093-AA95-CF139B8C2982}"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B6FBAB-0552-4AA6-A2D7-D4300272793A}"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zh-CN" altLang="en-US"/>
        </a:p>
      </dgm:t>
    </dgm:pt>
    <dgm:pt modelId="{B2DC5A5C-0B74-4270-8399-554E4CF331B0}">
      <dgm:prSet custT="1"/>
      <dgm:spPr/>
      <dgm:t>
        <a:bodyPr vert="eaVert"/>
        <a:lstStyle/>
        <a:p>
          <a:r>
            <a:rPr lang="zh-CN" altLang="en-US" sz="2400" b="0" dirty="0">
              <a:latin typeface="微软雅黑" panose="020B0503020204020204" pitchFamily="34" charset="-122"/>
              <a:ea typeface="微软雅黑" panose="020B0503020204020204" pitchFamily="34" charset="-122"/>
            </a:rPr>
            <a:t>内容测试</a:t>
          </a:r>
        </a:p>
      </dgm:t>
    </dgm:pt>
    <dgm:pt modelId="{61533527-8CE8-4D88-BACF-764BFDE844E7}" type="parTrans" cxnId="{EDEFB1BB-2C2C-4EF3-81E5-A38CA0D470F5}">
      <dgm:prSet/>
      <dgm:spPr/>
      <dgm:t>
        <a:bodyPr/>
        <a:lstStyle/>
        <a:p>
          <a:endParaRPr lang="zh-CN" altLang="en-US"/>
        </a:p>
      </dgm:t>
    </dgm:pt>
    <dgm:pt modelId="{E95A0B76-CE0A-490E-93E2-1A5C529EDC3F}" type="sibTrans" cxnId="{EDEFB1BB-2C2C-4EF3-81E5-A38CA0D470F5}">
      <dgm:prSet/>
      <dgm:spPr/>
      <dgm:t>
        <a:bodyPr/>
        <a:lstStyle/>
        <a:p>
          <a:endParaRPr lang="zh-CN" altLang="en-US"/>
        </a:p>
      </dgm:t>
    </dgm:pt>
    <dgm:pt modelId="{F6396DD7-EC59-4ABA-9253-9F35B79134A2}">
      <dgm:prSet phldrT="[文本]" custT="1"/>
      <dgm:spPr/>
      <dgm:t>
        <a:bodyPr/>
        <a:lstStyle/>
        <a:p>
          <a:r>
            <a:rPr lang="zh-CN" altLang="en-US" sz="2000" dirty="0">
              <a:latin typeface="微软雅黑" panose="020B0503020204020204" pitchFamily="34" charset="-122"/>
              <a:ea typeface="微软雅黑" panose="020B0503020204020204" pitchFamily="34" charset="-122"/>
            </a:rPr>
            <a:t>信息的准确性</a:t>
          </a:r>
        </a:p>
      </dgm:t>
    </dgm:pt>
    <dgm:pt modelId="{0D306A87-E8A4-49EE-891F-6B9C69F02C2E}" type="parTrans" cxnId="{9C1CC0F8-DC09-46F8-A6BC-48D70FEB616A}">
      <dgm:prSet/>
      <dgm:spPr/>
      <dgm:t>
        <a:bodyPr/>
        <a:lstStyle/>
        <a:p>
          <a:endParaRPr lang="zh-CN" altLang="en-US"/>
        </a:p>
      </dgm:t>
    </dgm:pt>
    <dgm:pt modelId="{914E6751-345E-4272-8ADB-41E0E1F04DE6}" type="sibTrans" cxnId="{9C1CC0F8-DC09-46F8-A6BC-48D70FEB616A}">
      <dgm:prSet/>
      <dgm:spPr/>
      <dgm:t>
        <a:bodyPr/>
        <a:lstStyle/>
        <a:p>
          <a:endParaRPr lang="zh-CN" altLang="en-US"/>
        </a:p>
      </dgm:t>
    </dgm:pt>
    <dgm:pt modelId="{6D7C0F25-48A7-4567-8F8D-391B4118C3BD}">
      <dgm:prSet phldrT="[文本]" custT="1"/>
      <dgm:spPr/>
      <dgm:t>
        <a:bodyPr/>
        <a:lstStyle/>
        <a:p>
          <a:r>
            <a:rPr lang="zh-CN" altLang="en-US" sz="2000" dirty="0">
              <a:latin typeface="微软雅黑" panose="020B0503020204020204" pitchFamily="34" charset="-122"/>
              <a:ea typeface="微软雅黑" panose="020B0503020204020204" pitchFamily="34" charset="-122"/>
            </a:rPr>
            <a:t>界面元素的相关性</a:t>
          </a:r>
        </a:p>
      </dgm:t>
    </dgm:pt>
    <dgm:pt modelId="{180CF5F9-372E-478B-9710-2C9193AE71B5}" type="parTrans" cxnId="{2BE277D9-EC84-4315-9557-3C5B6349F532}">
      <dgm:prSet/>
      <dgm:spPr/>
      <dgm:t>
        <a:bodyPr/>
        <a:lstStyle/>
        <a:p>
          <a:endParaRPr lang="zh-CN" altLang="en-US"/>
        </a:p>
      </dgm:t>
    </dgm:pt>
    <dgm:pt modelId="{EA462203-8FEF-44A7-8B81-B84A5CBEABDC}" type="sibTrans" cxnId="{2BE277D9-EC84-4315-9557-3C5B6349F532}">
      <dgm:prSet/>
      <dgm:spPr/>
      <dgm:t>
        <a:bodyPr/>
        <a:lstStyle/>
        <a:p>
          <a:endParaRPr lang="zh-CN" altLang="en-US"/>
        </a:p>
      </dgm:t>
    </dgm:pt>
    <dgm:pt modelId="{36B950F7-20FF-4698-8B3F-E42E1A01AD9E}">
      <dgm:prSet phldrT="[文本]" custT="1"/>
      <dgm:spPr/>
      <dgm:t>
        <a:bodyPr/>
        <a:lstStyle/>
        <a:p>
          <a:r>
            <a:rPr lang="zh-CN" altLang="en-US" sz="2000" dirty="0">
              <a:latin typeface="微软雅黑" panose="020B0503020204020204" pitchFamily="34" charset="-122"/>
              <a:ea typeface="微软雅黑" panose="020B0503020204020204" pitchFamily="34" charset="-122"/>
            </a:rPr>
            <a:t>信息正确性</a:t>
          </a:r>
        </a:p>
      </dgm:t>
    </dgm:pt>
    <dgm:pt modelId="{A2780769-B77F-49DA-A95F-98F70A66263C}" type="sibTrans" cxnId="{98F45A22-C1FF-46A3-AD19-F4B7446B3203}">
      <dgm:prSet/>
      <dgm:spPr/>
      <dgm:t>
        <a:bodyPr/>
        <a:lstStyle/>
        <a:p>
          <a:endParaRPr lang="zh-CN" altLang="en-US"/>
        </a:p>
      </dgm:t>
    </dgm:pt>
    <dgm:pt modelId="{4D6CCE5B-8BE3-4C60-BC15-4C24F3550A20}" type="parTrans" cxnId="{98F45A22-C1FF-46A3-AD19-F4B7446B3203}">
      <dgm:prSet/>
      <dgm:spPr/>
      <dgm:t>
        <a:bodyPr/>
        <a:lstStyle/>
        <a:p>
          <a:endParaRPr lang="zh-CN" altLang="en-US"/>
        </a:p>
      </dgm:t>
    </dgm:pt>
    <dgm:pt modelId="{F3394BB0-6EE7-4582-B17A-B828FC90266C}" type="pres">
      <dgm:prSet presAssocID="{F5B6FBAB-0552-4AA6-A2D7-D4300272793A}" presName="diagram" presStyleCnt="0">
        <dgm:presLayoutVars>
          <dgm:chPref val="1"/>
          <dgm:dir/>
          <dgm:animOne val="branch"/>
          <dgm:animLvl val="lvl"/>
          <dgm:resizeHandles val="exact"/>
        </dgm:presLayoutVars>
      </dgm:prSet>
      <dgm:spPr/>
    </dgm:pt>
    <dgm:pt modelId="{06C21AC9-9E87-4DE3-A200-86E919DF3C30}" type="pres">
      <dgm:prSet presAssocID="{B2DC5A5C-0B74-4270-8399-554E4CF331B0}" presName="root1" presStyleCnt="0"/>
      <dgm:spPr/>
    </dgm:pt>
    <dgm:pt modelId="{B3683245-DDC9-4BF3-904B-35D8DDEDE16B}" type="pres">
      <dgm:prSet presAssocID="{B2DC5A5C-0B74-4270-8399-554E4CF331B0}" presName="LevelOneTextNode" presStyleLbl="node0" presStyleIdx="0" presStyleCnt="1" custScaleX="57166" custScaleY="124859">
        <dgm:presLayoutVars>
          <dgm:chPref val="3"/>
        </dgm:presLayoutVars>
      </dgm:prSet>
      <dgm:spPr/>
    </dgm:pt>
    <dgm:pt modelId="{A2EC521E-048A-4FAD-B5A5-43BE804A5324}" type="pres">
      <dgm:prSet presAssocID="{B2DC5A5C-0B74-4270-8399-554E4CF331B0}" presName="level2hierChild" presStyleCnt="0"/>
      <dgm:spPr/>
    </dgm:pt>
    <dgm:pt modelId="{96C044E2-A606-4166-AED8-2A7DD2C64326}" type="pres">
      <dgm:prSet presAssocID="{4D6CCE5B-8BE3-4C60-BC15-4C24F3550A20}" presName="conn2-1" presStyleLbl="parChTrans1D2" presStyleIdx="0" presStyleCnt="3"/>
      <dgm:spPr/>
    </dgm:pt>
    <dgm:pt modelId="{AB4517E2-1650-49B9-8C90-42CF8E307D9E}" type="pres">
      <dgm:prSet presAssocID="{4D6CCE5B-8BE3-4C60-BC15-4C24F3550A20}" presName="connTx" presStyleLbl="parChTrans1D2" presStyleIdx="0" presStyleCnt="3"/>
      <dgm:spPr/>
    </dgm:pt>
    <dgm:pt modelId="{F27CE6CF-EC7E-4124-ADCB-D6DA8D95A403}" type="pres">
      <dgm:prSet presAssocID="{36B950F7-20FF-4698-8B3F-E42E1A01AD9E}" presName="root2" presStyleCnt="0"/>
      <dgm:spPr/>
    </dgm:pt>
    <dgm:pt modelId="{931B9F25-4A43-4C61-B613-E138618AD5C8}" type="pres">
      <dgm:prSet presAssocID="{36B950F7-20FF-4698-8B3F-E42E1A01AD9E}" presName="LevelTwoTextNode" presStyleLbl="node2" presStyleIdx="0" presStyleCnt="3">
        <dgm:presLayoutVars>
          <dgm:chPref val="3"/>
        </dgm:presLayoutVars>
      </dgm:prSet>
      <dgm:spPr/>
    </dgm:pt>
    <dgm:pt modelId="{4DC9ABFB-D454-4A20-AB29-4A69B40FBAD0}" type="pres">
      <dgm:prSet presAssocID="{36B950F7-20FF-4698-8B3F-E42E1A01AD9E}" presName="level3hierChild" presStyleCnt="0"/>
      <dgm:spPr/>
    </dgm:pt>
    <dgm:pt modelId="{40502E53-B28A-4BED-8E27-64D839E61E0F}" type="pres">
      <dgm:prSet presAssocID="{0D306A87-E8A4-49EE-891F-6B9C69F02C2E}" presName="conn2-1" presStyleLbl="parChTrans1D2" presStyleIdx="1" presStyleCnt="3"/>
      <dgm:spPr/>
    </dgm:pt>
    <dgm:pt modelId="{C9298A52-DEC7-413A-B3DD-80DDCEEAEACD}" type="pres">
      <dgm:prSet presAssocID="{0D306A87-E8A4-49EE-891F-6B9C69F02C2E}" presName="connTx" presStyleLbl="parChTrans1D2" presStyleIdx="1" presStyleCnt="3"/>
      <dgm:spPr/>
    </dgm:pt>
    <dgm:pt modelId="{9CF21707-A99C-4E03-ACE6-8D46FAD0BAE5}" type="pres">
      <dgm:prSet presAssocID="{F6396DD7-EC59-4ABA-9253-9F35B79134A2}" presName="root2" presStyleCnt="0"/>
      <dgm:spPr/>
    </dgm:pt>
    <dgm:pt modelId="{D2D2C317-360D-480B-A049-DE86F98395C4}" type="pres">
      <dgm:prSet presAssocID="{F6396DD7-EC59-4ABA-9253-9F35B79134A2}" presName="LevelTwoTextNode" presStyleLbl="node2" presStyleIdx="1" presStyleCnt="3">
        <dgm:presLayoutVars>
          <dgm:chPref val="3"/>
        </dgm:presLayoutVars>
      </dgm:prSet>
      <dgm:spPr/>
    </dgm:pt>
    <dgm:pt modelId="{C7EF21CD-F906-4081-850F-CC774E3EE9BA}" type="pres">
      <dgm:prSet presAssocID="{F6396DD7-EC59-4ABA-9253-9F35B79134A2}" presName="level3hierChild" presStyleCnt="0"/>
      <dgm:spPr/>
    </dgm:pt>
    <dgm:pt modelId="{889130E1-83BE-4C21-8109-D525C4E401C2}" type="pres">
      <dgm:prSet presAssocID="{180CF5F9-372E-478B-9710-2C9193AE71B5}" presName="conn2-1" presStyleLbl="parChTrans1D2" presStyleIdx="2" presStyleCnt="3"/>
      <dgm:spPr/>
    </dgm:pt>
    <dgm:pt modelId="{B1AA8AB0-C930-4CA5-A938-1BEA052BFFA4}" type="pres">
      <dgm:prSet presAssocID="{180CF5F9-372E-478B-9710-2C9193AE71B5}" presName="connTx" presStyleLbl="parChTrans1D2" presStyleIdx="2" presStyleCnt="3"/>
      <dgm:spPr/>
    </dgm:pt>
    <dgm:pt modelId="{D7D27FDC-EED7-4259-A93E-7BA9593451A3}" type="pres">
      <dgm:prSet presAssocID="{6D7C0F25-48A7-4567-8F8D-391B4118C3BD}" presName="root2" presStyleCnt="0"/>
      <dgm:spPr/>
    </dgm:pt>
    <dgm:pt modelId="{FF47BBCD-1889-4482-BAFF-49CE643F7E96}" type="pres">
      <dgm:prSet presAssocID="{6D7C0F25-48A7-4567-8F8D-391B4118C3BD}" presName="LevelTwoTextNode" presStyleLbl="node2" presStyleIdx="2" presStyleCnt="3">
        <dgm:presLayoutVars>
          <dgm:chPref val="3"/>
        </dgm:presLayoutVars>
      </dgm:prSet>
      <dgm:spPr/>
    </dgm:pt>
    <dgm:pt modelId="{8DF1E14F-B268-4EC3-AC56-C75C804ADB00}" type="pres">
      <dgm:prSet presAssocID="{6D7C0F25-48A7-4567-8F8D-391B4118C3BD}" presName="level3hierChild" presStyleCnt="0"/>
      <dgm:spPr/>
    </dgm:pt>
  </dgm:ptLst>
  <dgm:cxnLst>
    <dgm:cxn modelId="{0BBCB352-ACA5-4301-B5A0-A2F99869BF1A}" type="presOf" srcId="{F5B6FBAB-0552-4AA6-A2D7-D4300272793A}" destId="{F3394BB0-6EE7-4582-B17A-B828FC90266C}" srcOrd="0" destOrd="0" presId="urn:microsoft.com/office/officeart/2005/8/layout/hierarchy2"/>
    <dgm:cxn modelId="{98F45A22-C1FF-46A3-AD19-F4B7446B3203}" srcId="{B2DC5A5C-0B74-4270-8399-554E4CF331B0}" destId="{36B950F7-20FF-4698-8B3F-E42E1A01AD9E}" srcOrd="0" destOrd="0" parTransId="{4D6CCE5B-8BE3-4C60-BC15-4C24F3550A20}" sibTransId="{A2780769-B77F-49DA-A95F-98F70A66263C}"/>
    <dgm:cxn modelId="{EDEFB1BB-2C2C-4EF3-81E5-A38CA0D470F5}" srcId="{F5B6FBAB-0552-4AA6-A2D7-D4300272793A}" destId="{B2DC5A5C-0B74-4270-8399-554E4CF331B0}" srcOrd="0" destOrd="0" parTransId="{61533527-8CE8-4D88-BACF-764BFDE844E7}" sibTransId="{E95A0B76-CE0A-490E-93E2-1A5C529EDC3F}"/>
    <dgm:cxn modelId="{6E5412F7-33FB-4121-A37B-5448DC9045A7}" type="presOf" srcId="{4D6CCE5B-8BE3-4C60-BC15-4C24F3550A20}" destId="{96C044E2-A606-4166-AED8-2A7DD2C64326}" srcOrd="0" destOrd="0" presId="urn:microsoft.com/office/officeart/2005/8/layout/hierarchy2"/>
    <dgm:cxn modelId="{9D3E19AA-4CFB-4D32-8BEC-AFFE8D6296E5}" type="presOf" srcId="{180CF5F9-372E-478B-9710-2C9193AE71B5}" destId="{889130E1-83BE-4C21-8109-D525C4E401C2}" srcOrd="0" destOrd="0" presId="urn:microsoft.com/office/officeart/2005/8/layout/hierarchy2"/>
    <dgm:cxn modelId="{9C1CC0F8-DC09-46F8-A6BC-48D70FEB616A}" srcId="{B2DC5A5C-0B74-4270-8399-554E4CF331B0}" destId="{F6396DD7-EC59-4ABA-9253-9F35B79134A2}" srcOrd="1" destOrd="0" parTransId="{0D306A87-E8A4-49EE-891F-6B9C69F02C2E}" sibTransId="{914E6751-345E-4272-8ADB-41E0E1F04DE6}"/>
    <dgm:cxn modelId="{46B7A80E-D200-4E8E-82D3-6F513A47ED13}" type="presOf" srcId="{0D306A87-E8A4-49EE-891F-6B9C69F02C2E}" destId="{40502E53-B28A-4BED-8E27-64D839E61E0F}" srcOrd="0" destOrd="0" presId="urn:microsoft.com/office/officeart/2005/8/layout/hierarchy2"/>
    <dgm:cxn modelId="{FE96EFAA-2C55-4707-81B1-9E8A4759264E}" type="presOf" srcId="{F6396DD7-EC59-4ABA-9253-9F35B79134A2}" destId="{D2D2C317-360D-480B-A049-DE86F98395C4}" srcOrd="0" destOrd="0" presId="urn:microsoft.com/office/officeart/2005/8/layout/hierarchy2"/>
    <dgm:cxn modelId="{2BE277D9-EC84-4315-9557-3C5B6349F532}" srcId="{B2DC5A5C-0B74-4270-8399-554E4CF331B0}" destId="{6D7C0F25-48A7-4567-8F8D-391B4118C3BD}" srcOrd="2" destOrd="0" parTransId="{180CF5F9-372E-478B-9710-2C9193AE71B5}" sibTransId="{EA462203-8FEF-44A7-8B81-B84A5CBEABDC}"/>
    <dgm:cxn modelId="{346F8708-27F5-4B81-B26C-79A44EB307C2}" type="presOf" srcId="{0D306A87-E8A4-49EE-891F-6B9C69F02C2E}" destId="{C9298A52-DEC7-413A-B3DD-80DDCEEAEACD}" srcOrd="1" destOrd="0" presId="urn:microsoft.com/office/officeart/2005/8/layout/hierarchy2"/>
    <dgm:cxn modelId="{443A2F85-846A-4025-9BC4-476EC369A8E6}" type="presOf" srcId="{6D7C0F25-48A7-4567-8F8D-391B4118C3BD}" destId="{FF47BBCD-1889-4482-BAFF-49CE643F7E96}" srcOrd="0" destOrd="0" presId="urn:microsoft.com/office/officeart/2005/8/layout/hierarchy2"/>
    <dgm:cxn modelId="{33285F50-AD27-45E6-A7F6-8ED10E7C437B}" type="presOf" srcId="{4D6CCE5B-8BE3-4C60-BC15-4C24F3550A20}" destId="{AB4517E2-1650-49B9-8C90-42CF8E307D9E}" srcOrd="1" destOrd="0" presId="urn:microsoft.com/office/officeart/2005/8/layout/hierarchy2"/>
    <dgm:cxn modelId="{8254575F-E5EE-4FB5-9C36-6739CBDFB9AB}" type="presOf" srcId="{180CF5F9-372E-478B-9710-2C9193AE71B5}" destId="{B1AA8AB0-C930-4CA5-A938-1BEA052BFFA4}" srcOrd="1" destOrd="0" presId="urn:microsoft.com/office/officeart/2005/8/layout/hierarchy2"/>
    <dgm:cxn modelId="{5152FE06-8ACF-4C6D-A3A2-1620A330EF73}" type="presOf" srcId="{36B950F7-20FF-4698-8B3F-E42E1A01AD9E}" destId="{931B9F25-4A43-4C61-B613-E138618AD5C8}" srcOrd="0" destOrd="0" presId="urn:microsoft.com/office/officeart/2005/8/layout/hierarchy2"/>
    <dgm:cxn modelId="{F324B0AB-CBD4-4359-B6B3-7B56018D7EF6}" type="presOf" srcId="{B2DC5A5C-0B74-4270-8399-554E4CF331B0}" destId="{B3683245-DDC9-4BF3-904B-35D8DDEDE16B}" srcOrd="0" destOrd="0" presId="urn:microsoft.com/office/officeart/2005/8/layout/hierarchy2"/>
    <dgm:cxn modelId="{48DF3A63-456A-48F5-BDA4-FDD667F39BD8}" type="presParOf" srcId="{F3394BB0-6EE7-4582-B17A-B828FC90266C}" destId="{06C21AC9-9E87-4DE3-A200-86E919DF3C30}" srcOrd="0" destOrd="0" presId="urn:microsoft.com/office/officeart/2005/8/layout/hierarchy2"/>
    <dgm:cxn modelId="{A8F1B27C-78C5-4B1E-9F2E-C0C6194AD632}" type="presParOf" srcId="{06C21AC9-9E87-4DE3-A200-86E919DF3C30}" destId="{B3683245-DDC9-4BF3-904B-35D8DDEDE16B}" srcOrd="0" destOrd="0" presId="urn:microsoft.com/office/officeart/2005/8/layout/hierarchy2"/>
    <dgm:cxn modelId="{BB8392FF-CF19-4FB9-929C-09E625A1E9BB}" type="presParOf" srcId="{06C21AC9-9E87-4DE3-A200-86E919DF3C30}" destId="{A2EC521E-048A-4FAD-B5A5-43BE804A5324}" srcOrd="1" destOrd="0" presId="urn:microsoft.com/office/officeart/2005/8/layout/hierarchy2"/>
    <dgm:cxn modelId="{AC1B4AA5-A3FD-4633-BFE7-B12861738C07}" type="presParOf" srcId="{A2EC521E-048A-4FAD-B5A5-43BE804A5324}" destId="{96C044E2-A606-4166-AED8-2A7DD2C64326}" srcOrd="0" destOrd="0" presId="urn:microsoft.com/office/officeart/2005/8/layout/hierarchy2"/>
    <dgm:cxn modelId="{0F42ED15-1E51-4BBF-8674-2E1101F581BC}" type="presParOf" srcId="{96C044E2-A606-4166-AED8-2A7DD2C64326}" destId="{AB4517E2-1650-49B9-8C90-42CF8E307D9E}" srcOrd="0" destOrd="0" presId="urn:microsoft.com/office/officeart/2005/8/layout/hierarchy2"/>
    <dgm:cxn modelId="{6758D721-D16F-43D7-8DAC-D3FB61B0D450}" type="presParOf" srcId="{A2EC521E-048A-4FAD-B5A5-43BE804A5324}" destId="{F27CE6CF-EC7E-4124-ADCB-D6DA8D95A403}" srcOrd="1" destOrd="0" presId="urn:microsoft.com/office/officeart/2005/8/layout/hierarchy2"/>
    <dgm:cxn modelId="{D1EF843E-8B47-4DB6-BB61-34F17DB01CDF}" type="presParOf" srcId="{F27CE6CF-EC7E-4124-ADCB-D6DA8D95A403}" destId="{931B9F25-4A43-4C61-B613-E138618AD5C8}" srcOrd="0" destOrd="0" presId="urn:microsoft.com/office/officeart/2005/8/layout/hierarchy2"/>
    <dgm:cxn modelId="{9CBC6DBC-0683-482B-A3F1-84679FC3CE56}" type="presParOf" srcId="{F27CE6CF-EC7E-4124-ADCB-D6DA8D95A403}" destId="{4DC9ABFB-D454-4A20-AB29-4A69B40FBAD0}" srcOrd="1" destOrd="0" presId="urn:microsoft.com/office/officeart/2005/8/layout/hierarchy2"/>
    <dgm:cxn modelId="{727C5168-DF2B-42B0-87D7-D2DA77290B83}" type="presParOf" srcId="{A2EC521E-048A-4FAD-B5A5-43BE804A5324}" destId="{40502E53-B28A-4BED-8E27-64D839E61E0F}" srcOrd="2" destOrd="0" presId="urn:microsoft.com/office/officeart/2005/8/layout/hierarchy2"/>
    <dgm:cxn modelId="{D4CC28E9-EB4C-4D70-BB49-A4B1E756C9D6}" type="presParOf" srcId="{40502E53-B28A-4BED-8E27-64D839E61E0F}" destId="{C9298A52-DEC7-413A-B3DD-80DDCEEAEACD}" srcOrd="0" destOrd="0" presId="urn:microsoft.com/office/officeart/2005/8/layout/hierarchy2"/>
    <dgm:cxn modelId="{6E081950-D8AE-4FBF-89A9-4D243D22CDD8}" type="presParOf" srcId="{A2EC521E-048A-4FAD-B5A5-43BE804A5324}" destId="{9CF21707-A99C-4E03-ACE6-8D46FAD0BAE5}" srcOrd="3" destOrd="0" presId="urn:microsoft.com/office/officeart/2005/8/layout/hierarchy2"/>
    <dgm:cxn modelId="{F0F66AE0-9491-490F-8C2B-57B915BFE6A6}" type="presParOf" srcId="{9CF21707-A99C-4E03-ACE6-8D46FAD0BAE5}" destId="{D2D2C317-360D-480B-A049-DE86F98395C4}" srcOrd="0" destOrd="0" presId="urn:microsoft.com/office/officeart/2005/8/layout/hierarchy2"/>
    <dgm:cxn modelId="{680369F2-94B0-45E0-973D-EFCF409FECC0}" type="presParOf" srcId="{9CF21707-A99C-4E03-ACE6-8D46FAD0BAE5}" destId="{C7EF21CD-F906-4081-850F-CC774E3EE9BA}" srcOrd="1" destOrd="0" presId="urn:microsoft.com/office/officeart/2005/8/layout/hierarchy2"/>
    <dgm:cxn modelId="{2C3D0168-712E-4685-BC0D-5EB9B2C4BD20}" type="presParOf" srcId="{A2EC521E-048A-4FAD-B5A5-43BE804A5324}" destId="{889130E1-83BE-4C21-8109-D525C4E401C2}" srcOrd="4" destOrd="0" presId="urn:microsoft.com/office/officeart/2005/8/layout/hierarchy2"/>
    <dgm:cxn modelId="{45F8196D-0F86-4AAC-9360-8DDB62BDB1C2}" type="presParOf" srcId="{889130E1-83BE-4C21-8109-D525C4E401C2}" destId="{B1AA8AB0-C930-4CA5-A938-1BEA052BFFA4}" srcOrd="0" destOrd="0" presId="urn:microsoft.com/office/officeart/2005/8/layout/hierarchy2"/>
    <dgm:cxn modelId="{63107614-2EE5-4341-8ECF-B9091A4A13D7}" type="presParOf" srcId="{A2EC521E-048A-4FAD-B5A5-43BE804A5324}" destId="{D7D27FDC-EED7-4259-A93E-7BA9593451A3}" srcOrd="5" destOrd="0" presId="urn:microsoft.com/office/officeart/2005/8/layout/hierarchy2"/>
    <dgm:cxn modelId="{F162AD48-C732-4737-939F-8183D469F438}" type="presParOf" srcId="{D7D27FDC-EED7-4259-A93E-7BA9593451A3}" destId="{FF47BBCD-1889-4482-BAFF-49CE643F7E96}" srcOrd="0" destOrd="0" presId="urn:microsoft.com/office/officeart/2005/8/layout/hierarchy2"/>
    <dgm:cxn modelId="{2DAF29A5-FA34-4EC5-B95C-466376B64379}" type="presParOf" srcId="{D7D27FDC-EED7-4259-A93E-7BA9593451A3}" destId="{8DF1E14F-B268-4EC3-AC56-C75C804ADB00}"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B6FBAB-0552-4AA6-A2D7-D4300272793A}"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zh-CN" altLang="en-US"/>
        </a:p>
      </dgm:t>
    </dgm:pt>
    <dgm:pt modelId="{B2DC5A5C-0B74-4270-8399-554E4CF331B0}">
      <dgm:prSet custT="1"/>
      <dgm:spPr/>
      <dgm:t>
        <a:bodyPr vert="eaVert"/>
        <a:lstStyle/>
        <a:p>
          <a:r>
            <a:rPr lang="en-US" altLang="zh-CN" sz="2800" b="0" dirty="0">
              <a:latin typeface="微软雅黑" panose="020B0503020204020204" pitchFamily="34" charset="-122"/>
              <a:ea typeface="微软雅黑" panose="020B0503020204020204" pitchFamily="34" charset="-122"/>
            </a:rPr>
            <a:t>Web</a:t>
          </a:r>
          <a:r>
            <a:rPr lang="zh-CN" altLang="en-US" sz="2800" b="0" dirty="0">
              <a:latin typeface="微软雅黑" panose="020B0503020204020204" pitchFamily="34" charset="-122"/>
              <a:ea typeface="微软雅黑" panose="020B0503020204020204" pitchFamily="34" charset="-122"/>
            </a:rPr>
            <a:t>站点</a:t>
          </a:r>
        </a:p>
      </dgm:t>
    </dgm:pt>
    <dgm:pt modelId="{61533527-8CE8-4D88-BACF-764BFDE844E7}" type="parTrans" cxnId="{EDEFB1BB-2C2C-4EF3-81E5-A38CA0D470F5}">
      <dgm:prSet/>
      <dgm:spPr/>
      <dgm:t>
        <a:bodyPr/>
        <a:lstStyle/>
        <a:p>
          <a:endParaRPr lang="zh-CN" altLang="en-US"/>
        </a:p>
      </dgm:t>
    </dgm:pt>
    <dgm:pt modelId="{E95A0B76-CE0A-490E-93E2-1A5C529EDC3F}" type="sibTrans" cxnId="{EDEFB1BB-2C2C-4EF3-81E5-A38CA0D470F5}">
      <dgm:prSet/>
      <dgm:spPr/>
      <dgm:t>
        <a:bodyPr/>
        <a:lstStyle/>
        <a:p>
          <a:endParaRPr lang="zh-CN" altLang="en-US"/>
        </a:p>
      </dgm:t>
    </dgm:pt>
    <dgm:pt modelId="{F6396DD7-EC59-4ABA-9253-9F35B79134A2}">
      <dgm:prSet phldrT="[文本]" custT="1"/>
      <dgm:spPr/>
      <dgm:t>
        <a:bodyPr/>
        <a:lstStyle/>
        <a:p>
          <a:r>
            <a:rPr lang="zh-CN" sz="1400" dirty="0">
              <a:latin typeface="微软雅黑" panose="020B0503020204020204" pitchFamily="34" charset="-122"/>
              <a:ea typeface="微软雅黑" panose="020B0503020204020204" pitchFamily="34" charset="-122"/>
            </a:rPr>
            <a:t>测试所连接的页面是否存在</a:t>
          </a:r>
          <a:endParaRPr lang="zh-CN" altLang="en-US" sz="1400" dirty="0">
            <a:latin typeface="微软雅黑" panose="020B0503020204020204" pitchFamily="34" charset="-122"/>
            <a:ea typeface="微软雅黑" panose="020B0503020204020204" pitchFamily="34" charset="-122"/>
          </a:endParaRPr>
        </a:p>
      </dgm:t>
    </dgm:pt>
    <dgm:pt modelId="{0D306A87-E8A4-49EE-891F-6B9C69F02C2E}" type="parTrans" cxnId="{9C1CC0F8-DC09-46F8-A6BC-48D70FEB616A}">
      <dgm:prSet/>
      <dgm:spPr/>
      <dgm:t>
        <a:bodyPr/>
        <a:lstStyle/>
        <a:p>
          <a:endParaRPr lang="zh-CN" altLang="en-US"/>
        </a:p>
      </dgm:t>
    </dgm:pt>
    <dgm:pt modelId="{914E6751-345E-4272-8ADB-41E0E1F04DE6}" type="sibTrans" cxnId="{9C1CC0F8-DC09-46F8-A6BC-48D70FEB616A}">
      <dgm:prSet/>
      <dgm:spPr/>
      <dgm:t>
        <a:bodyPr/>
        <a:lstStyle/>
        <a:p>
          <a:endParaRPr lang="zh-CN" altLang="en-US"/>
        </a:p>
      </dgm:t>
    </dgm:pt>
    <dgm:pt modelId="{6D7C0F25-48A7-4567-8F8D-391B4118C3BD}">
      <dgm:prSet phldrT="[文本]" custT="1"/>
      <dgm:spPr/>
      <dgm:t>
        <a:bodyPr/>
        <a:lstStyle/>
        <a:p>
          <a:r>
            <a:rPr lang="zh-CN" altLang="en-US" sz="1400" dirty="0">
              <a:latin typeface="微软雅黑" panose="020B0503020204020204" pitchFamily="34" charset="-122"/>
              <a:ea typeface="微软雅黑" panose="020B0503020204020204" pitchFamily="34" charset="-122"/>
            </a:rPr>
            <a:t>不存在没有链接指向该页面</a:t>
          </a:r>
        </a:p>
      </dgm:t>
    </dgm:pt>
    <dgm:pt modelId="{180CF5F9-372E-478B-9710-2C9193AE71B5}" type="parTrans" cxnId="{2BE277D9-EC84-4315-9557-3C5B6349F532}">
      <dgm:prSet/>
      <dgm:spPr/>
      <dgm:t>
        <a:bodyPr/>
        <a:lstStyle/>
        <a:p>
          <a:endParaRPr lang="zh-CN" altLang="en-US"/>
        </a:p>
      </dgm:t>
    </dgm:pt>
    <dgm:pt modelId="{EA462203-8FEF-44A7-8B81-B84A5CBEABDC}" type="sibTrans" cxnId="{2BE277D9-EC84-4315-9557-3C5B6349F532}">
      <dgm:prSet/>
      <dgm:spPr/>
      <dgm:t>
        <a:bodyPr/>
        <a:lstStyle/>
        <a:p>
          <a:endParaRPr lang="zh-CN" altLang="en-US"/>
        </a:p>
      </dgm:t>
    </dgm:pt>
    <dgm:pt modelId="{36B950F7-20FF-4698-8B3F-E42E1A01AD9E}">
      <dgm:prSet phldrT="[文本]" custT="1"/>
      <dgm:spPr/>
      <dgm:t>
        <a:bodyPr/>
        <a:lstStyle/>
        <a:p>
          <a:r>
            <a:rPr lang="zh-CN" altLang="en-US" sz="1400" dirty="0">
              <a:latin typeface="微软雅黑" panose="020B0503020204020204" pitchFamily="34" charset="-122"/>
              <a:ea typeface="微软雅黑" panose="020B0503020204020204" pitchFamily="34" charset="-122"/>
            </a:rPr>
            <a:t>测试所有链接是否按指示确实链接到了该链接的页面</a:t>
          </a:r>
        </a:p>
      </dgm:t>
    </dgm:pt>
    <dgm:pt modelId="{A2780769-B77F-49DA-A95F-98F70A66263C}" type="sibTrans" cxnId="{98F45A22-C1FF-46A3-AD19-F4B7446B3203}">
      <dgm:prSet/>
      <dgm:spPr/>
      <dgm:t>
        <a:bodyPr/>
        <a:lstStyle/>
        <a:p>
          <a:endParaRPr lang="zh-CN" altLang="en-US"/>
        </a:p>
      </dgm:t>
    </dgm:pt>
    <dgm:pt modelId="{4D6CCE5B-8BE3-4C60-BC15-4C24F3550A20}" type="parTrans" cxnId="{98F45A22-C1FF-46A3-AD19-F4B7446B3203}">
      <dgm:prSet/>
      <dgm:spPr/>
      <dgm:t>
        <a:bodyPr/>
        <a:lstStyle/>
        <a:p>
          <a:endParaRPr lang="zh-CN" altLang="en-US"/>
        </a:p>
      </dgm:t>
    </dgm:pt>
    <dgm:pt modelId="{3FE2BDB6-BB18-4EC7-9485-958FC96C9C49}" type="pres">
      <dgm:prSet presAssocID="{F5B6FBAB-0552-4AA6-A2D7-D4300272793A}" presName="diagram" presStyleCnt="0">
        <dgm:presLayoutVars>
          <dgm:chPref val="1"/>
          <dgm:dir/>
          <dgm:animOne val="branch"/>
          <dgm:animLvl val="lvl"/>
          <dgm:resizeHandles val="exact"/>
        </dgm:presLayoutVars>
      </dgm:prSet>
      <dgm:spPr/>
    </dgm:pt>
    <dgm:pt modelId="{8F76961F-FC90-4BE6-BB36-74D5CC5D7B38}" type="pres">
      <dgm:prSet presAssocID="{B2DC5A5C-0B74-4270-8399-554E4CF331B0}" presName="root1" presStyleCnt="0"/>
      <dgm:spPr/>
    </dgm:pt>
    <dgm:pt modelId="{D46C1D2C-A417-4E6A-8787-B5BB24A46208}" type="pres">
      <dgm:prSet presAssocID="{B2DC5A5C-0B74-4270-8399-554E4CF331B0}" presName="LevelOneTextNode" presStyleLbl="node0" presStyleIdx="0" presStyleCnt="1">
        <dgm:presLayoutVars>
          <dgm:chPref val="3"/>
        </dgm:presLayoutVars>
      </dgm:prSet>
      <dgm:spPr/>
    </dgm:pt>
    <dgm:pt modelId="{0384A231-3C50-4E65-965A-F19ED991AFCC}" type="pres">
      <dgm:prSet presAssocID="{B2DC5A5C-0B74-4270-8399-554E4CF331B0}" presName="level2hierChild" presStyleCnt="0"/>
      <dgm:spPr/>
    </dgm:pt>
    <dgm:pt modelId="{C9BF99FD-7A71-40E8-A4B7-F4431ADE7237}" type="pres">
      <dgm:prSet presAssocID="{4D6CCE5B-8BE3-4C60-BC15-4C24F3550A20}" presName="conn2-1" presStyleLbl="parChTrans1D2" presStyleIdx="0" presStyleCnt="3"/>
      <dgm:spPr/>
    </dgm:pt>
    <dgm:pt modelId="{4D2B7F4F-0E26-4A8C-B905-5B66B973BF09}" type="pres">
      <dgm:prSet presAssocID="{4D6CCE5B-8BE3-4C60-BC15-4C24F3550A20}" presName="connTx" presStyleLbl="parChTrans1D2" presStyleIdx="0" presStyleCnt="3"/>
      <dgm:spPr/>
    </dgm:pt>
    <dgm:pt modelId="{4A850AD8-E751-489E-B9BF-A85A73EE8755}" type="pres">
      <dgm:prSet presAssocID="{36B950F7-20FF-4698-8B3F-E42E1A01AD9E}" presName="root2" presStyleCnt="0"/>
      <dgm:spPr/>
    </dgm:pt>
    <dgm:pt modelId="{F31F1402-EB5B-482D-84F0-BEBB9EE3EA7E}" type="pres">
      <dgm:prSet presAssocID="{36B950F7-20FF-4698-8B3F-E42E1A01AD9E}" presName="LevelTwoTextNode" presStyleLbl="node2" presStyleIdx="0" presStyleCnt="3">
        <dgm:presLayoutVars>
          <dgm:chPref val="3"/>
        </dgm:presLayoutVars>
      </dgm:prSet>
      <dgm:spPr/>
    </dgm:pt>
    <dgm:pt modelId="{F78ECD3C-4221-45AB-B9DF-090FA3EFEC77}" type="pres">
      <dgm:prSet presAssocID="{36B950F7-20FF-4698-8B3F-E42E1A01AD9E}" presName="level3hierChild" presStyleCnt="0"/>
      <dgm:spPr/>
    </dgm:pt>
    <dgm:pt modelId="{3D2DCF6B-AF05-4638-9704-BEDA94E6766C}" type="pres">
      <dgm:prSet presAssocID="{0D306A87-E8A4-49EE-891F-6B9C69F02C2E}" presName="conn2-1" presStyleLbl="parChTrans1D2" presStyleIdx="1" presStyleCnt="3"/>
      <dgm:spPr/>
    </dgm:pt>
    <dgm:pt modelId="{377D7A85-0BF4-4747-8103-7CAA72EB56E7}" type="pres">
      <dgm:prSet presAssocID="{0D306A87-E8A4-49EE-891F-6B9C69F02C2E}" presName="connTx" presStyleLbl="parChTrans1D2" presStyleIdx="1" presStyleCnt="3"/>
      <dgm:spPr/>
    </dgm:pt>
    <dgm:pt modelId="{B2DC4988-CBD9-4DF2-8575-868CFF97834E}" type="pres">
      <dgm:prSet presAssocID="{F6396DD7-EC59-4ABA-9253-9F35B79134A2}" presName="root2" presStyleCnt="0"/>
      <dgm:spPr/>
    </dgm:pt>
    <dgm:pt modelId="{47DB3919-16B4-43B1-A1F7-60CDAEF7C5E4}" type="pres">
      <dgm:prSet presAssocID="{F6396DD7-EC59-4ABA-9253-9F35B79134A2}" presName="LevelTwoTextNode" presStyleLbl="node2" presStyleIdx="1" presStyleCnt="3">
        <dgm:presLayoutVars>
          <dgm:chPref val="3"/>
        </dgm:presLayoutVars>
      </dgm:prSet>
      <dgm:spPr/>
    </dgm:pt>
    <dgm:pt modelId="{1998173E-8084-41BA-B4DB-E606486E2B13}" type="pres">
      <dgm:prSet presAssocID="{F6396DD7-EC59-4ABA-9253-9F35B79134A2}" presName="level3hierChild" presStyleCnt="0"/>
      <dgm:spPr/>
    </dgm:pt>
    <dgm:pt modelId="{E7225BA1-96BE-4DD5-8206-E75F10D3AA4E}" type="pres">
      <dgm:prSet presAssocID="{180CF5F9-372E-478B-9710-2C9193AE71B5}" presName="conn2-1" presStyleLbl="parChTrans1D2" presStyleIdx="2" presStyleCnt="3"/>
      <dgm:spPr/>
    </dgm:pt>
    <dgm:pt modelId="{FF21CB40-FB2E-4EC5-A69F-85D3F142E903}" type="pres">
      <dgm:prSet presAssocID="{180CF5F9-372E-478B-9710-2C9193AE71B5}" presName="connTx" presStyleLbl="parChTrans1D2" presStyleIdx="2" presStyleCnt="3"/>
      <dgm:spPr/>
    </dgm:pt>
    <dgm:pt modelId="{3DA0D729-467A-420E-98B1-CE1C5CF10BB4}" type="pres">
      <dgm:prSet presAssocID="{6D7C0F25-48A7-4567-8F8D-391B4118C3BD}" presName="root2" presStyleCnt="0"/>
      <dgm:spPr/>
    </dgm:pt>
    <dgm:pt modelId="{9D0072FF-478A-4417-939E-019FD351AA43}" type="pres">
      <dgm:prSet presAssocID="{6D7C0F25-48A7-4567-8F8D-391B4118C3BD}" presName="LevelTwoTextNode" presStyleLbl="node2" presStyleIdx="2" presStyleCnt="3">
        <dgm:presLayoutVars>
          <dgm:chPref val="3"/>
        </dgm:presLayoutVars>
      </dgm:prSet>
      <dgm:spPr/>
    </dgm:pt>
    <dgm:pt modelId="{AD070DBA-7BE5-4DD1-B90A-FBCCAEFBAB55}" type="pres">
      <dgm:prSet presAssocID="{6D7C0F25-48A7-4567-8F8D-391B4118C3BD}" presName="level3hierChild" presStyleCnt="0"/>
      <dgm:spPr/>
    </dgm:pt>
  </dgm:ptLst>
  <dgm:cxnLst>
    <dgm:cxn modelId="{9C1CC0F8-DC09-46F8-A6BC-48D70FEB616A}" srcId="{B2DC5A5C-0B74-4270-8399-554E4CF331B0}" destId="{F6396DD7-EC59-4ABA-9253-9F35B79134A2}" srcOrd="1" destOrd="0" parTransId="{0D306A87-E8A4-49EE-891F-6B9C69F02C2E}" sibTransId="{914E6751-345E-4272-8ADB-41E0E1F04DE6}"/>
    <dgm:cxn modelId="{0995BCA6-3F46-453F-AE0D-C919D15B5143}" type="presOf" srcId="{36B950F7-20FF-4698-8B3F-E42E1A01AD9E}" destId="{F31F1402-EB5B-482D-84F0-BEBB9EE3EA7E}" srcOrd="0" destOrd="0" presId="urn:microsoft.com/office/officeart/2005/8/layout/hierarchy2"/>
    <dgm:cxn modelId="{9958B6A8-0746-430A-A462-9FF6922D2426}" type="presOf" srcId="{B2DC5A5C-0B74-4270-8399-554E4CF331B0}" destId="{D46C1D2C-A417-4E6A-8787-B5BB24A46208}" srcOrd="0" destOrd="0" presId="urn:microsoft.com/office/officeart/2005/8/layout/hierarchy2"/>
    <dgm:cxn modelId="{9FF8213B-32F9-421B-B8DE-B847D300BC39}" type="presOf" srcId="{F6396DD7-EC59-4ABA-9253-9F35B79134A2}" destId="{47DB3919-16B4-43B1-A1F7-60CDAEF7C5E4}" srcOrd="0" destOrd="0" presId="urn:microsoft.com/office/officeart/2005/8/layout/hierarchy2"/>
    <dgm:cxn modelId="{D0193019-07F7-44AD-A746-FE66D821BA57}" type="presOf" srcId="{F5B6FBAB-0552-4AA6-A2D7-D4300272793A}" destId="{3FE2BDB6-BB18-4EC7-9485-958FC96C9C49}" srcOrd="0" destOrd="0" presId="urn:microsoft.com/office/officeart/2005/8/layout/hierarchy2"/>
    <dgm:cxn modelId="{98F45A22-C1FF-46A3-AD19-F4B7446B3203}" srcId="{B2DC5A5C-0B74-4270-8399-554E4CF331B0}" destId="{36B950F7-20FF-4698-8B3F-E42E1A01AD9E}" srcOrd="0" destOrd="0" parTransId="{4D6CCE5B-8BE3-4C60-BC15-4C24F3550A20}" sibTransId="{A2780769-B77F-49DA-A95F-98F70A66263C}"/>
    <dgm:cxn modelId="{CA8DBA3A-BD58-4E40-855A-DDA8EE8A1397}" type="presOf" srcId="{180CF5F9-372E-478B-9710-2C9193AE71B5}" destId="{FF21CB40-FB2E-4EC5-A69F-85D3F142E903}" srcOrd="1" destOrd="0" presId="urn:microsoft.com/office/officeart/2005/8/layout/hierarchy2"/>
    <dgm:cxn modelId="{25E7A234-473D-4CAE-9EEE-19543F2EFE99}" type="presOf" srcId="{180CF5F9-372E-478B-9710-2C9193AE71B5}" destId="{E7225BA1-96BE-4DD5-8206-E75F10D3AA4E}" srcOrd="0" destOrd="0" presId="urn:microsoft.com/office/officeart/2005/8/layout/hierarchy2"/>
    <dgm:cxn modelId="{DD2DA946-3137-4F9B-A6F3-A2EC9C0800F7}" type="presOf" srcId="{4D6CCE5B-8BE3-4C60-BC15-4C24F3550A20}" destId="{4D2B7F4F-0E26-4A8C-B905-5B66B973BF09}" srcOrd="1" destOrd="0" presId="urn:microsoft.com/office/officeart/2005/8/layout/hierarchy2"/>
    <dgm:cxn modelId="{2B93375F-3158-4B89-A87D-3A39757E1284}" type="presOf" srcId="{4D6CCE5B-8BE3-4C60-BC15-4C24F3550A20}" destId="{C9BF99FD-7A71-40E8-A4B7-F4431ADE7237}" srcOrd="0" destOrd="0" presId="urn:microsoft.com/office/officeart/2005/8/layout/hierarchy2"/>
    <dgm:cxn modelId="{4B5FB70C-E33F-449B-92D5-F82F53A79F74}" type="presOf" srcId="{6D7C0F25-48A7-4567-8F8D-391B4118C3BD}" destId="{9D0072FF-478A-4417-939E-019FD351AA43}" srcOrd="0" destOrd="0" presId="urn:microsoft.com/office/officeart/2005/8/layout/hierarchy2"/>
    <dgm:cxn modelId="{DED2CE7B-648F-4A7B-9223-FFC5843F72A6}" type="presOf" srcId="{0D306A87-E8A4-49EE-891F-6B9C69F02C2E}" destId="{3D2DCF6B-AF05-4638-9704-BEDA94E6766C}" srcOrd="0" destOrd="0" presId="urn:microsoft.com/office/officeart/2005/8/layout/hierarchy2"/>
    <dgm:cxn modelId="{2BE277D9-EC84-4315-9557-3C5B6349F532}" srcId="{B2DC5A5C-0B74-4270-8399-554E4CF331B0}" destId="{6D7C0F25-48A7-4567-8F8D-391B4118C3BD}" srcOrd="2" destOrd="0" parTransId="{180CF5F9-372E-478B-9710-2C9193AE71B5}" sibTransId="{EA462203-8FEF-44A7-8B81-B84A5CBEABDC}"/>
    <dgm:cxn modelId="{F95F5924-231C-44DB-A1B6-22D11A00B363}" type="presOf" srcId="{0D306A87-E8A4-49EE-891F-6B9C69F02C2E}" destId="{377D7A85-0BF4-4747-8103-7CAA72EB56E7}" srcOrd="1" destOrd="0" presId="urn:microsoft.com/office/officeart/2005/8/layout/hierarchy2"/>
    <dgm:cxn modelId="{EDEFB1BB-2C2C-4EF3-81E5-A38CA0D470F5}" srcId="{F5B6FBAB-0552-4AA6-A2D7-D4300272793A}" destId="{B2DC5A5C-0B74-4270-8399-554E4CF331B0}" srcOrd="0" destOrd="0" parTransId="{61533527-8CE8-4D88-BACF-764BFDE844E7}" sibTransId="{E95A0B76-CE0A-490E-93E2-1A5C529EDC3F}"/>
    <dgm:cxn modelId="{CF3B0942-56F7-40F1-B8C4-8C887BB5AEF9}" type="presParOf" srcId="{3FE2BDB6-BB18-4EC7-9485-958FC96C9C49}" destId="{8F76961F-FC90-4BE6-BB36-74D5CC5D7B38}" srcOrd="0" destOrd="0" presId="urn:microsoft.com/office/officeart/2005/8/layout/hierarchy2"/>
    <dgm:cxn modelId="{005E3F7A-CE8D-4B22-93F0-353A9B8182C3}" type="presParOf" srcId="{8F76961F-FC90-4BE6-BB36-74D5CC5D7B38}" destId="{D46C1D2C-A417-4E6A-8787-B5BB24A46208}" srcOrd="0" destOrd="0" presId="urn:microsoft.com/office/officeart/2005/8/layout/hierarchy2"/>
    <dgm:cxn modelId="{FCC0F397-650F-4639-9920-6635CE30C067}" type="presParOf" srcId="{8F76961F-FC90-4BE6-BB36-74D5CC5D7B38}" destId="{0384A231-3C50-4E65-965A-F19ED991AFCC}" srcOrd="1" destOrd="0" presId="urn:microsoft.com/office/officeart/2005/8/layout/hierarchy2"/>
    <dgm:cxn modelId="{687BC4C9-A043-4182-A4EB-FFB8B6F3D1B5}" type="presParOf" srcId="{0384A231-3C50-4E65-965A-F19ED991AFCC}" destId="{C9BF99FD-7A71-40E8-A4B7-F4431ADE7237}" srcOrd="0" destOrd="0" presId="urn:microsoft.com/office/officeart/2005/8/layout/hierarchy2"/>
    <dgm:cxn modelId="{047B2286-9DC0-42F3-8DDA-F8D396BE8425}" type="presParOf" srcId="{C9BF99FD-7A71-40E8-A4B7-F4431ADE7237}" destId="{4D2B7F4F-0E26-4A8C-B905-5B66B973BF09}" srcOrd="0" destOrd="0" presId="urn:microsoft.com/office/officeart/2005/8/layout/hierarchy2"/>
    <dgm:cxn modelId="{A2A1F8DD-F430-4ED5-8E65-146504E96217}" type="presParOf" srcId="{0384A231-3C50-4E65-965A-F19ED991AFCC}" destId="{4A850AD8-E751-489E-B9BF-A85A73EE8755}" srcOrd="1" destOrd="0" presId="urn:microsoft.com/office/officeart/2005/8/layout/hierarchy2"/>
    <dgm:cxn modelId="{C51355FB-8E19-4747-843C-E98484B65DBC}" type="presParOf" srcId="{4A850AD8-E751-489E-B9BF-A85A73EE8755}" destId="{F31F1402-EB5B-482D-84F0-BEBB9EE3EA7E}" srcOrd="0" destOrd="0" presId="urn:microsoft.com/office/officeart/2005/8/layout/hierarchy2"/>
    <dgm:cxn modelId="{71DAFAB7-8908-4868-B363-C436C7608AC4}" type="presParOf" srcId="{4A850AD8-E751-489E-B9BF-A85A73EE8755}" destId="{F78ECD3C-4221-45AB-B9DF-090FA3EFEC77}" srcOrd="1" destOrd="0" presId="urn:microsoft.com/office/officeart/2005/8/layout/hierarchy2"/>
    <dgm:cxn modelId="{726D9760-8366-4463-A7F4-73C76A80E49B}" type="presParOf" srcId="{0384A231-3C50-4E65-965A-F19ED991AFCC}" destId="{3D2DCF6B-AF05-4638-9704-BEDA94E6766C}" srcOrd="2" destOrd="0" presId="urn:microsoft.com/office/officeart/2005/8/layout/hierarchy2"/>
    <dgm:cxn modelId="{66996FF5-2355-46AE-B9B9-0597879FC4F3}" type="presParOf" srcId="{3D2DCF6B-AF05-4638-9704-BEDA94E6766C}" destId="{377D7A85-0BF4-4747-8103-7CAA72EB56E7}" srcOrd="0" destOrd="0" presId="urn:microsoft.com/office/officeart/2005/8/layout/hierarchy2"/>
    <dgm:cxn modelId="{61FF159E-C485-4293-9BAF-297F1BF846F2}" type="presParOf" srcId="{0384A231-3C50-4E65-965A-F19ED991AFCC}" destId="{B2DC4988-CBD9-4DF2-8575-868CFF97834E}" srcOrd="3" destOrd="0" presId="urn:microsoft.com/office/officeart/2005/8/layout/hierarchy2"/>
    <dgm:cxn modelId="{B7B3E40B-B4CB-4FD9-B393-AFD7EAAA79BB}" type="presParOf" srcId="{B2DC4988-CBD9-4DF2-8575-868CFF97834E}" destId="{47DB3919-16B4-43B1-A1F7-60CDAEF7C5E4}" srcOrd="0" destOrd="0" presId="urn:microsoft.com/office/officeart/2005/8/layout/hierarchy2"/>
    <dgm:cxn modelId="{AC60C851-A419-4A55-A308-A640BA86506F}" type="presParOf" srcId="{B2DC4988-CBD9-4DF2-8575-868CFF97834E}" destId="{1998173E-8084-41BA-B4DB-E606486E2B13}" srcOrd="1" destOrd="0" presId="urn:microsoft.com/office/officeart/2005/8/layout/hierarchy2"/>
    <dgm:cxn modelId="{F9BFD90E-4075-4861-B608-E2489007F09B}" type="presParOf" srcId="{0384A231-3C50-4E65-965A-F19ED991AFCC}" destId="{E7225BA1-96BE-4DD5-8206-E75F10D3AA4E}" srcOrd="4" destOrd="0" presId="urn:microsoft.com/office/officeart/2005/8/layout/hierarchy2"/>
    <dgm:cxn modelId="{0107F48A-D9F1-4746-82D1-677A4D395642}" type="presParOf" srcId="{E7225BA1-96BE-4DD5-8206-E75F10D3AA4E}" destId="{FF21CB40-FB2E-4EC5-A69F-85D3F142E903}" srcOrd="0" destOrd="0" presId="urn:microsoft.com/office/officeart/2005/8/layout/hierarchy2"/>
    <dgm:cxn modelId="{FEBF8551-926C-4944-88F5-86D16E6C43D8}" type="presParOf" srcId="{0384A231-3C50-4E65-965A-F19ED991AFCC}" destId="{3DA0D729-467A-420E-98B1-CE1C5CF10BB4}" srcOrd="5" destOrd="0" presId="urn:microsoft.com/office/officeart/2005/8/layout/hierarchy2"/>
    <dgm:cxn modelId="{C6D79877-2653-4191-9918-BF3214DBA7C1}" type="presParOf" srcId="{3DA0D729-467A-420E-98B1-CE1C5CF10BB4}" destId="{9D0072FF-478A-4417-939E-019FD351AA43}" srcOrd="0" destOrd="0" presId="urn:microsoft.com/office/officeart/2005/8/layout/hierarchy2"/>
    <dgm:cxn modelId="{1A71AFF6-9B6E-4E12-9F1E-F57B3F52919D}" type="presParOf" srcId="{3DA0D729-467A-420E-98B1-CE1C5CF10BB4}" destId="{AD070DBA-7BE5-4DD1-B90A-FBCCAEFBAB55}"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B6FBAB-0552-4AA6-A2D7-D4300272793A}"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zh-CN" altLang="en-US"/>
        </a:p>
      </dgm:t>
    </dgm:pt>
    <dgm:pt modelId="{B2DC5A5C-0B74-4270-8399-554E4CF331B0}">
      <dgm:prSet custT="1"/>
      <dgm:spPr/>
      <dgm:t>
        <a:bodyPr vert="eaVert"/>
        <a:lstStyle/>
        <a:p>
          <a:r>
            <a:rPr lang="zh-CN" altLang="en-US" sz="2800" b="0">
              <a:latin typeface="微软雅黑" panose="020B0503020204020204" pitchFamily="34" charset="-122"/>
              <a:ea typeface="微软雅黑" panose="020B0503020204020204" pitchFamily="34" charset="-122"/>
            </a:rPr>
            <a:t>用户环境</a:t>
          </a:r>
          <a:endParaRPr lang="zh-CN" altLang="en-US" sz="2800" b="0" dirty="0">
            <a:latin typeface="微软雅黑" panose="020B0503020204020204" pitchFamily="34" charset="-122"/>
            <a:ea typeface="微软雅黑" panose="020B0503020204020204" pitchFamily="34" charset="-122"/>
          </a:endParaRPr>
        </a:p>
      </dgm:t>
    </dgm:pt>
    <dgm:pt modelId="{61533527-8CE8-4D88-BACF-764BFDE844E7}" type="parTrans" cxnId="{EDEFB1BB-2C2C-4EF3-81E5-A38CA0D470F5}">
      <dgm:prSet/>
      <dgm:spPr/>
      <dgm:t>
        <a:bodyPr/>
        <a:lstStyle/>
        <a:p>
          <a:endParaRPr lang="zh-CN" altLang="en-US"/>
        </a:p>
      </dgm:t>
    </dgm:pt>
    <dgm:pt modelId="{E95A0B76-CE0A-490E-93E2-1A5C529EDC3F}" type="sibTrans" cxnId="{EDEFB1BB-2C2C-4EF3-81E5-A38CA0D470F5}">
      <dgm:prSet/>
      <dgm:spPr/>
      <dgm:t>
        <a:bodyPr/>
        <a:lstStyle/>
        <a:p>
          <a:endParaRPr lang="zh-CN" altLang="en-US"/>
        </a:p>
      </dgm:t>
    </dgm:pt>
    <dgm:pt modelId="{F6396DD7-EC59-4ABA-9253-9F35B79134A2}">
      <dgm:prSet phldrT="[文本]" custT="1"/>
      <dgm:spPr/>
      <dgm:t>
        <a:bodyPr/>
        <a:lstStyle/>
        <a:p>
          <a:r>
            <a:rPr lang="zh-CN" altLang="en-US" sz="1400" dirty="0">
              <a:latin typeface="微软雅黑" panose="020B0503020204020204" pitchFamily="34" charset="-122"/>
              <a:ea typeface="微软雅黑" panose="020B0503020204020204" pitchFamily="34" charset="-122"/>
            </a:rPr>
            <a:t>是否兼容不同的浏览器</a:t>
          </a:r>
        </a:p>
      </dgm:t>
    </dgm:pt>
    <dgm:pt modelId="{0D306A87-E8A4-49EE-891F-6B9C69F02C2E}" type="parTrans" cxnId="{9C1CC0F8-DC09-46F8-A6BC-48D70FEB616A}">
      <dgm:prSet/>
      <dgm:spPr/>
      <dgm:t>
        <a:bodyPr/>
        <a:lstStyle/>
        <a:p>
          <a:endParaRPr lang="zh-CN" altLang="en-US"/>
        </a:p>
      </dgm:t>
    </dgm:pt>
    <dgm:pt modelId="{914E6751-345E-4272-8ADB-41E0E1F04DE6}" type="sibTrans" cxnId="{9C1CC0F8-DC09-46F8-A6BC-48D70FEB616A}">
      <dgm:prSet/>
      <dgm:spPr/>
      <dgm:t>
        <a:bodyPr/>
        <a:lstStyle/>
        <a:p>
          <a:endParaRPr lang="zh-CN" altLang="en-US"/>
        </a:p>
      </dgm:t>
    </dgm:pt>
    <dgm:pt modelId="{6D7C0F25-48A7-4567-8F8D-391B4118C3BD}">
      <dgm:prSet phldrT="[文本]" custT="1"/>
      <dgm:spPr/>
      <dgm:t>
        <a:bodyPr/>
        <a:lstStyle/>
        <a:p>
          <a:r>
            <a:rPr lang="zh-CN" altLang="en-US" sz="1400" dirty="0">
              <a:latin typeface="微软雅黑" panose="020B0503020204020204" pitchFamily="34" charset="-122"/>
              <a:ea typeface="微软雅黑" panose="020B0503020204020204" pitchFamily="34" charset="-122"/>
            </a:rPr>
            <a:t>是否兼容同一浏览器不同的版本</a:t>
          </a:r>
        </a:p>
      </dgm:t>
    </dgm:pt>
    <dgm:pt modelId="{180CF5F9-372E-478B-9710-2C9193AE71B5}" type="parTrans" cxnId="{2BE277D9-EC84-4315-9557-3C5B6349F532}">
      <dgm:prSet/>
      <dgm:spPr/>
      <dgm:t>
        <a:bodyPr/>
        <a:lstStyle/>
        <a:p>
          <a:endParaRPr lang="zh-CN" altLang="en-US"/>
        </a:p>
      </dgm:t>
    </dgm:pt>
    <dgm:pt modelId="{EA462203-8FEF-44A7-8B81-B84A5CBEABDC}" type="sibTrans" cxnId="{2BE277D9-EC84-4315-9557-3C5B6349F532}">
      <dgm:prSet/>
      <dgm:spPr/>
      <dgm:t>
        <a:bodyPr/>
        <a:lstStyle/>
        <a:p>
          <a:endParaRPr lang="zh-CN" altLang="en-US"/>
        </a:p>
      </dgm:t>
    </dgm:pt>
    <dgm:pt modelId="{36B950F7-20FF-4698-8B3F-E42E1A01AD9E}">
      <dgm:prSet phldrT="[文本]" custT="1"/>
      <dgm:spPr/>
      <dgm:t>
        <a:bodyPr/>
        <a:lstStyle/>
        <a:p>
          <a:r>
            <a:rPr lang="zh-CN" altLang="en-US" sz="1400" dirty="0">
              <a:latin typeface="微软雅黑" panose="020B0503020204020204" pitchFamily="34" charset="-122"/>
              <a:ea typeface="微软雅黑" panose="020B0503020204020204" pitchFamily="34" charset="-122"/>
            </a:rPr>
            <a:t>系统是否兼容</a:t>
          </a:r>
          <a:r>
            <a:rPr lang="en-US" altLang="zh-CN" sz="1400" dirty="0">
              <a:latin typeface="微软雅黑" panose="020B0503020204020204" pitchFamily="34" charset="-122"/>
              <a:ea typeface="微软雅黑" panose="020B0503020204020204" pitchFamily="34" charset="-122"/>
            </a:rPr>
            <a:t>WINDOWS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Linux</a:t>
          </a:r>
          <a:r>
            <a:rPr lang="zh-CN" altLang="en-US" sz="1400" dirty="0">
              <a:latin typeface="微软雅黑" panose="020B0503020204020204" pitchFamily="34" charset="-122"/>
              <a:ea typeface="微软雅黑" panose="020B0503020204020204" pitchFamily="34" charset="-122"/>
            </a:rPr>
            <a:t>等</a:t>
          </a:r>
        </a:p>
      </dgm:t>
    </dgm:pt>
    <dgm:pt modelId="{A2780769-B77F-49DA-A95F-98F70A66263C}" type="sibTrans" cxnId="{98F45A22-C1FF-46A3-AD19-F4B7446B3203}">
      <dgm:prSet/>
      <dgm:spPr/>
      <dgm:t>
        <a:bodyPr/>
        <a:lstStyle/>
        <a:p>
          <a:endParaRPr lang="zh-CN" altLang="en-US"/>
        </a:p>
      </dgm:t>
    </dgm:pt>
    <dgm:pt modelId="{4D6CCE5B-8BE3-4C60-BC15-4C24F3550A20}" type="parTrans" cxnId="{98F45A22-C1FF-46A3-AD19-F4B7446B3203}">
      <dgm:prSet/>
      <dgm:spPr/>
      <dgm:t>
        <a:bodyPr/>
        <a:lstStyle/>
        <a:p>
          <a:endParaRPr lang="zh-CN" altLang="en-US"/>
        </a:p>
      </dgm:t>
    </dgm:pt>
    <dgm:pt modelId="{3FE2BDB6-BB18-4EC7-9485-958FC96C9C49}" type="pres">
      <dgm:prSet presAssocID="{F5B6FBAB-0552-4AA6-A2D7-D4300272793A}" presName="diagram" presStyleCnt="0">
        <dgm:presLayoutVars>
          <dgm:chPref val="1"/>
          <dgm:dir/>
          <dgm:animOne val="branch"/>
          <dgm:animLvl val="lvl"/>
          <dgm:resizeHandles val="exact"/>
        </dgm:presLayoutVars>
      </dgm:prSet>
      <dgm:spPr/>
    </dgm:pt>
    <dgm:pt modelId="{8F76961F-FC90-4BE6-BB36-74D5CC5D7B38}" type="pres">
      <dgm:prSet presAssocID="{B2DC5A5C-0B74-4270-8399-554E4CF331B0}" presName="root1" presStyleCnt="0"/>
      <dgm:spPr/>
    </dgm:pt>
    <dgm:pt modelId="{D46C1D2C-A417-4E6A-8787-B5BB24A46208}" type="pres">
      <dgm:prSet presAssocID="{B2DC5A5C-0B74-4270-8399-554E4CF331B0}" presName="LevelOneTextNode" presStyleLbl="node0" presStyleIdx="0" presStyleCnt="1">
        <dgm:presLayoutVars>
          <dgm:chPref val="3"/>
        </dgm:presLayoutVars>
      </dgm:prSet>
      <dgm:spPr/>
    </dgm:pt>
    <dgm:pt modelId="{0384A231-3C50-4E65-965A-F19ED991AFCC}" type="pres">
      <dgm:prSet presAssocID="{B2DC5A5C-0B74-4270-8399-554E4CF331B0}" presName="level2hierChild" presStyleCnt="0"/>
      <dgm:spPr/>
    </dgm:pt>
    <dgm:pt modelId="{C9BF99FD-7A71-40E8-A4B7-F4431ADE7237}" type="pres">
      <dgm:prSet presAssocID="{4D6CCE5B-8BE3-4C60-BC15-4C24F3550A20}" presName="conn2-1" presStyleLbl="parChTrans1D2" presStyleIdx="0" presStyleCnt="3"/>
      <dgm:spPr/>
    </dgm:pt>
    <dgm:pt modelId="{4D2B7F4F-0E26-4A8C-B905-5B66B973BF09}" type="pres">
      <dgm:prSet presAssocID="{4D6CCE5B-8BE3-4C60-BC15-4C24F3550A20}" presName="connTx" presStyleLbl="parChTrans1D2" presStyleIdx="0" presStyleCnt="3"/>
      <dgm:spPr/>
    </dgm:pt>
    <dgm:pt modelId="{4A850AD8-E751-489E-B9BF-A85A73EE8755}" type="pres">
      <dgm:prSet presAssocID="{36B950F7-20FF-4698-8B3F-E42E1A01AD9E}" presName="root2" presStyleCnt="0"/>
      <dgm:spPr/>
    </dgm:pt>
    <dgm:pt modelId="{F31F1402-EB5B-482D-84F0-BEBB9EE3EA7E}" type="pres">
      <dgm:prSet presAssocID="{36B950F7-20FF-4698-8B3F-E42E1A01AD9E}" presName="LevelTwoTextNode" presStyleLbl="node2" presStyleIdx="0" presStyleCnt="3">
        <dgm:presLayoutVars>
          <dgm:chPref val="3"/>
        </dgm:presLayoutVars>
      </dgm:prSet>
      <dgm:spPr/>
    </dgm:pt>
    <dgm:pt modelId="{F78ECD3C-4221-45AB-B9DF-090FA3EFEC77}" type="pres">
      <dgm:prSet presAssocID="{36B950F7-20FF-4698-8B3F-E42E1A01AD9E}" presName="level3hierChild" presStyleCnt="0"/>
      <dgm:spPr/>
    </dgm:pt>
    <dgm:pt modelId="{3D2DCF6B-AF05-4638-9704-BEDA94E6766C}" type="pres">
      <dgm:prSet presAssocID="{0D306A87-E8A4-49EE-891F-6B9C69F02C2E}" presName="conn2-1" presStyleLbl="parChTrans1D2" presStyleIdx="1" presStyleCnt="3"/>
      <dgm:spPr/>
    </dgm:pt>
    <dgm:pt modelId="{377D7A85-0BF4-4747-8103-7CAA72EB56E7}" type="pres">
      <dgm:prSet presAssocID="{0D306A87-E8A4-49EE-891F-6B9C69F02C2E}" presName="connTx" presStyleLbl="parChTrans1D2" presStyleIdx="1" presStyleCnt="3"/>
      <dgm:spPr/>
    </dgm:pt>
    <dgm:pt modelId="{B2DC4988-CBD9-4DF2-8575-868CFF97834E}" type="pres">
      <dgm:prSet presAssocID="{F6396DD7-EC59-4ABA-9253-9F35B79134A2}" presName="root2" presStyleCnt="0"/>
      <dgm:spPr/>
    </dgm:pt>
    <dgm:pt modelId="{47DB3919-16B4-43B1-A1F7-60CDAEF7C5E4}" type="pres">
      <dgm:prSet presAssocID="{F6396DD7-EC59-4ABA-9253-9F35B79134A2}" presName="LevelTwoTextNode" presStyleLbl="node2" presStyleIdx="1" presStyleCnt="3">
        <dgm:presLayoutVars>
          <dgm:chPref val="3"/>
        </dgm:presLayoutVars>
      </dgm:prSet>
      <dgm:spPr/>
    </dgm:pt>
    <dgm:pt modelId="{1998173E-8084-41BA-B4DB-E606486E2B13}" type="pres">
      <dgm:prSet presAssocID="{F6396DD7-EC59-4ABA-9253-9F35B79134A2}" presName="level3hierChild" presStyleCnt="0"/>
      <dgm:spPr/>
    </dgm:pt>
    <dgm:pt modelId="{E7225BA1-96BE-4DD5-8206-E75F10D3AA4E}" type="pres">
      <dgm:prSet presAssocID="{180CF5F9-372E-478B-9710-2C9193AE71B5}" presName="conn2-1" presStyleLbl="parChTrans1D2" presStyleIdx="2" presStyleCnt="3"/>
      <dgm:spPr/>
    </dgm:pt>
    <dgm:pt modelId="{FF21CB40-FB2E-4EC5-A69F-85D3F142E903}" type="pres">
      <dgm:prSet presAssocID="{180CF5F9-372E-478B-9710-2C9193AE71B5}" presName="connTx" presStyleLbl="parChTrans1D2" presStyleIdx="2" presStyleCnt="3"/>
      <dgm:spPr/>
    </dgm:pt>
    <dgm:pt modelId="{3DA0D729-467A-420E-98B1-CE1C5CF10BB4}" type="pres">
      <dgm:prSet presAssocID="{6D7C0F25-48A7-4567-8F8D-391B4118C3BD}" presName="root2" presStyleCnt="0"/>
      <dgm:spPr/>
    </dgm:pt>
    <dgm:pt modelId="{9D0072FF-478A-4417-939E-019FD351AA43}" type="pres">
      <dgm:prSet presAssocID="{6D7C0F25-48A7-4567-8F8D-391B4118C3BD}" presName="LevelTwoTextNode" presStyleLbl="node2" presStyleIdx="2" presStyleCnt="3">
        <dgm:presLayoutVars>
          <dgm:chPref val="3"/>
        </dgm:presLayoutVars>
      </dgm:prSet>
      <dgm:spPr/>
    </dgm:pt>
    <dgm:pt modelId="{AD070DBA-7BE5-4DD1-B90A-FBCCAEFBAB55}" type="pres">
      <dgm:prSet presAssocID="{6D7C0F25-48A7-4567-8F8D-391B4118C3BD}" presName="level3hierChild" presStyleCnt="0"/>
      <dgm:spPr/>
    </dgm:pt>
  </dgm:ptLst>
  <dgm:cxnLst>
    <dgm:cxn modelId="{63423EDE-F308-43AA-BA95-8916F4A4CC57}" type="presOf" srcId="{180CF5F9-372E-478B-9710-2C9193AE71B5}" destId="{E7225BA1-96BE-4DD5-8206-E75F10D3AA4E}" srcOrd="0" destOrd="0" presId="urn:microsoft.com/office/officeart/2005/8/layout/hierarchy2"/>
    <dgm:cxn modelId="{98F45A22-C1FF-46A3-AD19-F4B7446B3203}" srcId="{B2DC5A5C-0B74-4270-8399-554E4CF331B0}" destId="{36B950F7-20FF-4698-8B3F-E42E1A01AD9E}" srcOrd="0" destOrd="0" parTransId="{4D6CCE5B-8BE3-4C60-BC15-4C24F3550A20}" sibTransId="{A2780769-B77F-49DA-A95F-98F70A66263C}"/>
    <dgm:cxn modelId="{C600BD7B-F564-48A3-A7C6-CDADEB4BA485}" type="presOf" srcId="{F5B6FBAB-0552-4AA6-A2D7-D4300272793A}" destId="{3FE2BDB6-BB18-4EC7-9485-958FC96C9C49}" srcOrd="0" destOrd="0" presId="urn:microsoft.com/office/officeart/2005/8/layout/hierarchy2"/>
    <dgm:cxn modelId="{C45F44AE-022A-4359-AB7B-A605F3D4D69B}" type="presOf" srcId="{36B950F7-20FF-4698-8B3F-E42E1A01AD9E}" destId="{F31F1402-EB5B-482D-84F0-BEBB9EE3EA7E}" srcOrd="0" destOrd="0" presId="urn:microsoft.com/office/officeart/2005/8/layout/hierarchy2"/>
    <dgm:cxn modelId="{EDEFB1BB-2C2C-4EF3-81E5-A38CA0D470F5}" srcId="{F5B6FBAB-0552-4AA6-A2D7-D4300272793A}" destId="{B2DC5A5C-0B74-4270-8399-554E4CF331B0}" srcOrd="0" destOrd="0" parTransId="{61533527-8CE8-4D88-BACF-764BFDE844E7}" sibTransId="{E95A0B76-CE0A-490E-93E2-1A5C529EDC3F}"/>
    <dgm:cxn modelId="{0BA40D75-33D1-47F3-81AD-B5722384EF23}" type="presOf" srcId="{180CF5F9-372E-478B-9710-2C9193AE71B5}" destId="{FF21CB40-FB2E-4EC5-A69F-85D3F142E903}" srcOrd="1" destOrd="0" presId="urn:microsoft.com/office/officeart/2005/8/layout/hierarchy2"/>
    <dgm:cxn modelId="{A657B9A2-C962-48AA-83E1-504DB0DECCE4}" type="presOf" srcId="{0D306A87-E8A4-49EE-891F-6B9C69F02C2E}" destId="{377D7A85-0BF4-4747-8103-7CAA72EB56E7}" srcOrd="1" destOrd="0" presId="urn:microsoft.com/office/officeart/2005/8/layout/hierarchy2"/>
    <dgm:cxn modelId="{9C1CC0F8-DC09-46F8-A6BC-48D70FEB616A}" srcId="{B2DC5A5C-0B74-4270-8399-554E4CF331B0}" destId="{F6396DD7-EC59-4ABA-9253-9F35B79134A2}" srcOrd="1" destOrd="0" parTransId="{0D306A87-E8A4-49EE-891F-6B9C69F02C2E}" sibTransId="{914E6751-345E-4272-8ADB-41E0E1F04DE6}"/>
    <dgm:cxn modelId="{EF046638-9F35-43B1-B009-7791373287B0}" type="presOf" srcId="{0D306A87-E8A4-49EE-891F-6B9C69F02C2E}" destId="{3D2DCF6B-AF05-4638-9704-BEDA94E6766C}" srcOrd="0" destOrd="0" presId="urn:microsoft.com/office/officeart/2005/8/layout/hierarchy2"/>
    <dgm:cxn modelId="{93C67A5A-80CF-42FC-8BF0-C14350DC0841}" type="presOf" srcId="{4D6CCE5B-8BE3-4C60-BC15-4C24F3550A20}" destId="{4D2B7F4F-0E26-4A8C-B905-5B66B973BF09}" srcOrd="1" destOrd="0" presId="urn:microsoft.com/office/officeart/2005/8/layout/hierarchy2"/>
    <dgm:cxn modelId="{431EBE57-0A60-4AD8-B44A-0D58825C9AFD}" type="presOf" srcId="{B2DC5A5C-0B74-4270-8399-554E4CF331B0}" destId="{D46C1D2C-A417-4E6A-8787-B5BB24A46208}" srcOrd="0" destOrd="0" presId="urn:microsoft.com/office/officeart/2005/8/layout/hierarchy2"/>
    <dgm:cxn modelId="{2BE277D9-EC84-4315-9557-3C5B6349F532}" srcId="{B2DC5A5C-0B74-4270-8399-554E4CF331B0}" destId="{6D7C0F25-48A7-4567-8F8D-391B4118C3BD}" srcOrd="2" destOrd="0" parTransId="{180CF5F9-372E-478B-9710-2C9193AE71B5}" sibTransId="{EA462203-8FEF-44A7-8B81-B84A5CBEABDC}"/>
    <dgm:cxn modelId="{6F48B863-1042-4E12-8FB9-531C27EC191B}" type="presOf" srcId="{6D7C0F25-48A7-4567-8F8D-391B4118C3BD}" destId="{9D0072FF-478A-4417-939E-019FD351AA43}" srcOrd="0" destOrd="0" presId="urn:microsoft.com/office/officeart/2005/8/layout/hierarchy2"/>
    <dgm:cxn modelId="{B89391DE-5A18-4236-8131-1E445A3E5EA6}" type="presOf" srcId="{4D6CCE5B-8BE3-4C60-BC15-4C24F3550A20}" destId="{C9BF99FD-7A71-40E8-A4B7-F4431ADE7237}" srcOrd="0" destOrd="0" presId="urn:microsoft.com/office/officeart/2005/8/layout/hierarchy2"/>
    <dgm:cxn modelId="{E865E7BD-99B3-4BBC-A38C-537BE34D98E7}" type="presOf" srcId="{F6396DD7-EC59-4ABA-9253-9F35B79134A2}" destId="{47DB3919-16B4-43B1-A1F7-60CDAEF7C5E4}" srcOrd="0" destOrd="0" presId="urn:microsoft.com/office/officeart/2005/8/layout/hierarchy2"/>
    <dgm:cxn modelId="{878423E3-75C2-44CC-88A3-D596B5BE01F4}" type="presParOf" srcId="{3FE2BDB6-BB18-4EC7-9485-958FC96C9C49}" destId="{8F76961F-FC90-4BE6-BB36-74D5CC5D7B38}" srcOrd="0" destOrd="0" presId="urn:microsoft.com/office/officeart/2005/8/layout/hierarchy2"/>
    <dgm:cxn modelId="{BFC26E90-8E6F-498F-BE94-00AD011FB68E}" type="presParOf" srcId="{8F76961F-FC90-4BE6-BB36-74D5CC5D7B38}" destId="{D46C1D2C-A417-4E6A-8787-B5BB24A46208}" srcOrd="0" destOrd="0" presId="urn:microsoft.com/office/officeart/2005/8/layout/hierarchy2"/>
    <dgm:cxn modelId="{D6077999-DAB1-4D4D-B13C-F2C6602BE944}" type="presParOf" srcId="{8F76961F-FC90-4BE6-BB36-74D5CC5D7B38}" destId="{0384A231-3C50-4E65-965A-F19ED991AFCC}" srcOrd="1" destOrd="0" presId="urn:microsoft.com/office/officeart/2005/8/layout/hierarchy2"/>
    <dgm:cxn modelId="{ADED7C3F-26A0-4B3F-A718-241C509CF482}" type="presParOf" srcId="{0384A231-3C50-4E65-965A-F19ED991AFCC}" destId="{C9BF99FD-7A71-40E8-A4B7-F4431ADE7237}" srcOrd="0" destOrd="0" presId="urn:microsoft.com/office/officeart/2005/8/layout/hierarchy2"/>
    <dgm:cxn modelId="{FE7E4420-3FDA-41FC-90FB-3943FEC943C4}" type="presParOf" srcId="{C9BF99FD-7A71-40E8-A4B7-F4431ADE7237}" destId="{4D2B7F4F-0E26-4A8C-B905-5B66B973BF09}" srcOrd="0" destOrd="0" presId="urn:microsoft.com/office/officeart/2005/8/layout/hierarchy2"/>
    <dgm:cxn modelId="{2F06BB04-4B87-4D00-96B5-EDC0B6B98460}" type="presParOf" srcId="{0384A231-3C50-4E65-965A-F19ED991AFCC}" destId="{4A850AD8-E751-489E-B9BF-A85A73EE8755}" srcOrd="1" destOrd="0" presId="urn:microsoft.com/office/officeart/2005/8/layout/hierarchy2"/>
    <dgm:cxn modelId="{C9EF641B-7F07-4022-B8E2-8C2BB7DD8D59}" type="presParOf" srcId="{4A850AD8-E751-489E-B9BF-A85A73EE8755}" destId="{F31F1402-EB5B-482D-84F0-BEBB9EE3EA7E}" srcOrd="0" destOrd="0" presId="urn:microsoft.com/office/officeart/2005/8/layout/hierarchy2"/>
    <dgm:cxn modelId="{3F94A490-BFFB-4854-9141-F7F48ECD6553}" type="presParOf" srcId="{4A850AD8-E751-489E-B9BF-A85A73EE8755}" destId="{F78ECD3C-4221-45AB-B9DF-090FA3EFEC77}" srcOrd="1" destOrd="0" presId="urn:microsoft.com/office/officeart/2005/8/layout/hierarchy2"/>
    <dgm:cxn modelId="{3DB060D4-2D3F-44B2-A7FD-9953EE27F505}" type="presParOf" srcId="{0384A231-3C50-4E65-965A-F19ED991AFCC}" destId="{3D2DCF6B-AF05-4638-9704-BEDA94E6766C}" srcOrd="2" destOrd="0" presId="urn:microsoft.com/office/officeart/2005/8/layout/hierarchy2"/>
    <dgm:cxn modelId="{4C96C7CC-90DB-4169-A1AA-FA27FDA1D6D8}" type="presParOf" srcId="{3D2DCF6B-AF05-4638-9704-BEDA94E6766C}" destId="{377D7A85-0BF4-4747-8103-7CAA72EB56E7}" srcOrd="0" destOrd="0" presId="urn:microsoft.com/office/officeart/2005/8/layout/hierarchy2"/>
    <dgm:cxn modelId="{88AA2135-3B5D-405B-9806-2C09CB633410}" type="presParOf" srcId="{0384A231-3C50-4E65-965A-F19ED991AFCC}" destId="{B2DC4988-CBD9-4DF2-8575-868CFF97834E}" srcOrd="3" destOrd="0" presId="urn:microsoft.com/office/officeart/2005/8/layout/hierarchy2"/>
    <dgm:cxn modelId="{FA141F50-02FA-410C-B1B5-7F4FE2B9123A}" type="presParOf" srcId="{B2DC4988-CBD9-4DF2-8575-868CFF97834E}" destId="{47DB3919-16B4-43B1-A1F7-60CDAEF7C5E4}" srcOrd="0" destOrd="0" presId="urn:microsoft.com/office/officeart/2005/8/layout/hierarchy2"/>
    <dgm:cxn modelId="{5C02C6F9-7DEB-48E3-A8EB-91EE4CB05CEB}" type="presParOf" srcId="{B2DC4988-CBD9-4DF2-8575-868CFF97834E}" destId="{1998173E-8084-41BA-B4DB-E606486E2B13}" srcOrd="1" destOrd="0" presId="urn:microsoft.com/office/officeart/2005/8/layout/hierarchy2"/>
    <dgm:cxn modelId="{EC09F790-3BE2-4D8C-902F-48F2814D9DC1}" type="presParOf" srcId="{0384A231-3C50-4E65-965A-F19ED991AFCC}" destId="{E7225BA1-96BE-4DD5-8206-E75F10D3AA4E}" srcOrd="4" destOrd="0" presId="urn:microsoft.com/office/officeart/2005/8/layout/hierarchy2"/>
    <dgm:cxn modelId="{32971F01-47AF-435A-B81A-E6D3073CE853}" type="presParOf" srcId="{E7225BA1-96BE-4DD5-8206-E75F10D3AA4E}" destId="{FF21CB40-FB2E-4EC5-A69F-85D3F142E903}" srcOrd="0" destOrd="0" presId="urn:microsoft.com/office/officeart/2005/8/layout/hierarchy2"/>
    <dgm:cxn modelId="{53543616-381D-4488-B871-C7661533D06C}" type="presParOf" srcId="{0384A231-3C50-4E65-965A-F19ED991AFCC}" destId="{3DA0D729-467A-420E-98B1-CE1C5CF10BB4}" srcOrd="5" destOrd="0" presId="urn:microsoft.com/office/officeart/2005/8/layout/hierarchy2"/>
    <dgm:cxn modelId="{4049D29E-B48B-4A5F-95FB-9917BF2778EE}" type="presParOf" srcId="{3DA0D729-467A-420E-98B1-CE1C5CF10BB4}" destId="{9D0072FF-478A-4417-939E-019FD351AA43}" srcOrd="0" destOrd="0" presId="urn:microsoft.com/office/officeart/2005/8/layout/hierarchy2"/>
    <dgm:cxn modelId="{F3F38DA2-2C18-4F7B-9F51-8A4C404F3399}" type="presParOf" srcId="{3DA0D729-467A-420E-98B1-CE1C5CF10BB4}" destId="{AD070DBA-7BE5-4DD1-B90A-FBCCAEFBAB55}"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A2E8A3-1023-4A17-83DE-9D37B200350B}" type="doc">
      <dgm:prSet loTypeId="urn:microsoft.com/office/officeart/2005/8/layout/hierarchy1" loCatId="hierarchy" qsTypeId="urn:microsoft.com/office/officeart/2005/8/quickstyle/simple1" qsCatId="simple" csTypeId="urn:microsoft.com/office/officeart/2005/8/colors/accent6_5" csCatId="accent6" phldr="1"/>
      <dgm:spPr/>
      <dgm:t>
        <a:bodyPr/>
        <a:lstStyle/>
        <a:p>
          <a:endParaRPr lang="zh-CN" altLang="en-US"/>
        </a:p>
      </dgm:t>
    </dgm:pt>
    <dgm:pt modelId="{5E1CB6BD-A426-4BD2-8749-465614D2C96D}">
      <dgm:prSet phldrT="[文本]"/>
      <dgm:spPr/>
      <dgm:t>
        <a:bodyPr/>
        <a:lstStyle/>
        <a:p>
          <a:r>
            <a:rPr lang="zh-CN" altLang="en-US" dirty="0"/>
            <a:t>业务层测试</a:t>
          </a:r>
        </a:p>
      </dgm:t>
    </dgm:pt>
    <dgm:pt modelId="{4305C7E8-778F-4314-9EDA-36CB2B171C0A}" type="parTrans" cxnId="{38D1290A-7298-420A-A1FA-131DE0DDAA20}">
      <dgm:prSet/>
      <dgm:spPr/>
      <dgm:t>
        <a:bodyPr/>
        <a:lstStyle/>
        <a:p>
          <a:endParaRPr lang="zh-CN" altLang="en-US"/>
        </a:p>
      </dgm:t>
    </dgm:pt>
    <dgm:pt modelId="{93D73738-0E38-4A1C-A8DE-69D3E2B4EFAE}" type="sibTrans" cxnId="{38D1290A-7298-420A-A1FA-131DE0DDAA20}">
      <dgm:prSet/>
      <dgm:spPr/>
      <dgm:t>
        <a:bodyPr/>
        <a:lstStyle/>
        <a:p>
          <a:endParaRPr lang="zh-CN" altLang="en-US"/>
        </a:p>
      </dgm:t>
    </dgm:pt>
    <dgm:pt modelId="{CC8458E8-E03B-4947-86F9-39AF0711559D}">
      <dgm:prSet phldrT="[文本]"/>
      <dgm:spPr/>
      <dgm:t>
        <a:bodyPr/>
        <a:lstStyle/>
        <a:p>
          <a:r>
            <a:rPr lang="zh-CN" altLang="en-US" dirty="0"/>
            <a:t>业务测试</a:t>
          </a:r>
        </a:p>
      </dgm:t>
    </dgm:pt>
    <dgm:pt modelId="{B4656B68-BB03-407C-8D26-CC7015A2E9AB}" type="parTrans" cxnId="{43DB1D9A-558E-4120-A908-16AD236A79C7}">
      <dgm:prSet/>
      <dgm:spPr/>
      <dgm:t>
        <a:bodyPr/>
        <a:lstStyle/>
        <a:p>
          <a:endParaRPr lang="zh-CN" altLang="en-US"/>
        </a:p>
      </dgm:t>
    </dgm:pt>
    <dgm:pt modelId="{601B783E-5596-4D7A-B5D9-26CE6413DF55}" type="sibTrans" cxnId="{43DB1D9A-558E-4120-A908-16AD236A79C7}">
      <dgm:prSet/>
      <dgm:spPr/>
      <dgm:t>
        <a:bodyPr/>
        <a:lstStyle/>
        <a:p>
          <a:endParaRPr lang="zh-CN" altLang="en-US"/>
        </a:p>
      </dgm:t>
    </dgm:pt>
    <dgm:pt modelId="{9D5A08CB-5FB5-48C7-9048-9699BA69EFA8}">
      <dgm:prSet phldrT="[文本]"/>
      <dgm:spPr/>
      <dgm:t>
        <a:bodyPr/>
        <a:lstStyle/>
        <a:p>
          <a:r>
            <a:rPr lang="zh-CN" altLang="en-US" dirty="0"/>
            <a:t>数据验证</a:t>
          </a:r>
        </a:p>
      </dgm:t>
    </dgm:pt>
    <dgm:pt modelId="{0645FBC7-2A7B-452F-A280-42FFDAD6E4AE}" type="parTrans" cxnId="{2D224D69-6C69-4181-B3A9-E5D882126D1E}">
      <dgm:prSet/>
      <dgm:spPr/>
      <dgm:t>
        <a:bodyPr/>
        <a:lstStyle/>
        <a:p>
          <a:endParaRPr lang="zh-CN" altLang="en-US"/>
        </a:p>
      </dgm:t>
    </dgm:pt>
    <dgm:pt modelId="{1E383121-F464-423B-A56D-D7B3245450A3}" type="sibTrans" cxnId="{2D224D69-6C69-4181-B3A9-E5D882126D1E}">
      <dgm:prSet/>
      <dgm:spPr/>
      <dgm:t>
        <a:bodyPr/>
        <a:lstStyle/>
        <a:p>
          <a:endParaRPr lang="zh-CN" altLang="en-US"/>
        </a:p>
      </dgm:t>
    </dgm:pt>
    <dgm:pt modelId="{C34BEDD4-6E43-4D07-B653-146CABCE16CF}">
      <dgm:prSet phldrT="[文本]"/>
      <dgm:spPr/>
      <dgm:t>
        <a:bodyPr/>
        <a:lstStyle/>
        <a:p>
          <a:r>
            <a:rPr lang="zh-CN" altLang="en-US" dirty="0"/>
            <a:t>性能测试</a:t>
          </a:r>
        </a:p>
      </dgm:t>
    </dgm:pt>
    <dgm:pt modelId="{FDAFE03E-9F76-4E3F-80AB-3929FE8D170F}" type="parTrans" cxnId="{4CE00101-0182-4F5E-B23C-7A91B0B3E012}">
      <dgm:prSet/>
      <dgm:spPr/>
      <dgm:t>
        <a:bodyPr/>
        <a:lstStyle/>
        <a:p>
          <a:endParaRPr lang="zh-CN" altLang="en-US"/>
        </a:p>
      </dgm:t>
    </dgm:pt>
    <dgm:pt modelId="{2A042A11-EC42-4358-B159-BC6959A1BB91}" type="sibTrans" cxnId="{4CE00101-0182-4F5E-B23C-7A91B0B3E012}">
      <dgm:prSet/>
      <dgm:spPr/>
      <dgm:t>
        <a:bodyPr/>
        <a:lstStyle/>
        <a:p>
          <a:endParaRPr lang="zh-CN" altLang="en-US"/>
        </a:p>
      </dgm:t>
    </dgm:pt>
    <dgm:pt modelId="{570A36B1-411E-4D9C-8D87-A676204D5EBB}" type="pres">
      <dgm:prSet presAssocID="{A6A2E8A3-1023-4A17-83DE-9D37B200350B}" presName="hierChild1" presStyleCnt="0">
        <dgm:presLayoutVars>
          <dgm:chPref val="1"/>
          <dgm:dir/>
          <dgm:animOne val="branch"/>
          <dgm:animLvl val="lvl"/>
          <dgm:resizeHandles/>
        </dgm:presLayoutVars>
      </dgm:prSet>
      <dgm:spPr/>
    </dgm:pt>
    <dgm:pt modelId="{138CF720-9017-4404-B0C8-3B0D9A8924A9}" type="pres">
      <dgm:prSet presAssocID="{5E1CB6BD-A426-4BD2-8749-465614D2C96D}" presName="hierRoot1" presStyleCnt="0"/>
      <dgm:spPr/>
    </dgm:pt>
    <dgm:pt modelId="{84668FBD-8E93-493E-B7CD-627E75D43EA9}" type="pres">
      <dgm:prSet presAssocID="{5E1CB6BD-A426-4BD2-8749-465614D2C96D}" presName="composite" presStyleCnt="0"/>
      <dgm:spPr/>
    </dgm:pt>
    <dgm:pt modelId="{C24D58DE-AF26-4F3D-BD58-53280A3FF58E}" type="pres">
      <dgm:prSet presAssocID="{5E1CB6BD-A426-4BD2-8749-465614D2C96D}" presName="background" presStyleLbl="node0" presStyleIdx="0" presStyleCnt="1"/>
      <dgm:spPr/>
    </dgm:pt>
    <dgm:pt modelId="{D6CB4AA5-D408-4438-B4F3-E71D4D0CECE6}" type="pres">
      <dgm:prSet presAssocID="{5E1CB6BD-A426-4BD2-8749-465614D2C96D}" presName="text" presStyleLbl="fgAcc0" presStyleIdx="0" presStyleCnt="1">
        <dgm:presLayoutVars>
          <dgm:chPref val="3"/>
        </dgm:presLayoutVars>
      </dgm:prSet>
      <dgm:spPr/>
    </dgm:pt>
    <dgm:pt modelId="{B48ED943-73C2-4289-8D64-CF70D963C782}" type="pres">
      <dgm:prSet presAssocID="{5E1CB6BD-A426-4BD2-8749-465614D2C96D}" presName="hierChild2" presStyleCnt="0"/>
      <dgm:spPr/>
    </dgm:pt>
    <dgm:pt modelId="{55C4A531-1940-4939-AB08-B734BEEB6477}" type="pres">
      <dgm:prSet presAssocID="{B4656B68-BB03-407C-8D26-CC7015A2E9AB}" presName="Name10" presStyleLbl="parChTrans1D2" presStyleIdx="0" presStyleCnt="3"/>
      <dgm:spPr/>
    </dgm:pt>
    <dgm:pt modelId="{E225D008-69DE-4879-8BE4-88A39F372A9C}" type="pres">
      <dgm:prSet presAssocID="{CC8458E8-E03B-4947-86F9-39AF0711559D}" presName="hierRoot2" presStyleCnt="0"/>
      <dgm:spPr/>
    </dgm:pt>
    <dgm:pt modelId="{A57B1B82-158E-4741-91B1-996BB0F3E4AA}" type="pres">
      <dgm:prSet presAssocID="{CC8458E8-E03B-4947-86F9-39AF0711559D}" presName="composite2" presStyleCnt="0"/>
      <dgm:spPr/>
    </dgm:pt>
    <dgm:pt modelId="{4B5564BD-7BB6-4FA9-B22A-E89CED1CDDBC}" type="pres">
      <dgm:prSet presAssocID="{CC8458E8-E03B-4947-86F9-39AF0711559D}" presName="background2" presStyleLbl="node2" presStyleIdx="0" presStyleCnt="3"/>
      <dgm:spPr/>
    </dgm:pt>
    <dgm:pt modelId="{9D07887B-822B-49FD-82F6-2ABB6C0FBDD8}" type="pres">
      <dgm:prSet presAssocID="{CC8458E8-E03B-4947-86F9-39AF0711559D}" presName="text2" presStyleLbl="fgAcc2" presStyleIdx="0" presStyleCnt="3">
        <dgm:presLayoutVars>
          <dgm:chPref val="3"/>
        </dgm:presLayoutVars>
      </dgm:prSet>
      <dgm:spPr/>
    </dgm:pt>
    <dgm:pt modelId="{1543EB79-2A04-4AE8-981E-8C3EFCF8E6B7}" type="pres">
      <dgm:prSet presAssocID="{CC8458E8-E03B-4947-86F9-39AF0711559D}" presName="hierChild3" presStyleCnt="0"/>
      <dgm:spPr/>
    </dgm:pt>
    <dgm:pt modelId="{74839F3A-8E1A-415A-A797-28B4C1FADF57}" type="pres">
      <dgm:prSet presAssocID="{0645FBC7-2A7B-452F-A280-42FFDAD6E4AE}" presName="Name10" presStyleLbl="parChTrans1D2" presStyleIdx="1" presStyleCnt="3"/>
      <dgm:spPr/>
    </dgm:pt>
    <dgm:pt modelId="{12FB2DC1-5781-46F6-8C94-EAF810BCDA96}" type="pres">
      <dgm:prSet presAssocID="{9D5A08CB-5FB5-48C7-9048-9699BA69EFA8}" presName="hierRoot2" presStyleCnt="0"/>
      <dgm:spPr/>
    </dgm:pt>
    <dgm:pt modelId="{449A558E-8305-4AEF-984E-16719204444A}" type="pres">
      <dgm:prSet presAssocID="{9D5A08CB-5FB5-48C7-9048-9699BA69EFA8}" presName="composite2" presStyleCnt="0"/>
      <dgm:spPr/>
    </dgm:pt>
    <dgm:pt modelId="{866F182E-29F5-4FA8-B2DA-7EC6E909EF04}" type="pres">
      <dgm:prSet presAssocID="{9D5A08CB-5FB5-48C7-9048-9699BA69EFA8}" presName="background2" presStyleLbl="node2" presStyleIdx="1" presStyleCnt="3"/>
      <dgm:spPr/>
    </dgm:pt>
    <dgm:pt modelId="{686CCC7C-B79B-480E-B207-45717BE3CF1E}" type="pres">
      <dgm:prSet presAssocID="{9D5A08CB-5FB5-48C7-9048-9699BA69EFA8}" presName="text2" presStyleLbl="fgAcc2" presStyleIdx="1" presStyleCnt="3">
        <dgm:presLayoutVars>
          <dgm:chPref val="3"/>
        </dgm:presLayoutVars>
      </dgm:prSet>
      <dgm:spPr/>
    </dgm:pt>
    <dgm:pt modelId="{6A7C37DD-E546-4531-A1AC-7E287E4BDDD0}" type="pres">
      <dgm:prSet presAssocID="{9D5A08CB-5FB5-48C7-9048-9699BA69EFA8}" presName="hierChild3" presStyleCnt="0"/>
      <dgm:spPr/>
    </dgm:pt>
    <dgm:pt modelId="{BD1A721C-C61C-46EB-9564-63D51860B58C}" type="pres">
      <dgm:prSet presAssocID="{FDAFE03E-9F76-4E3F-80AB-3929FE8D170F}" presName="Name10" presStyleLbl="parChTrans1D2" presStyleIdx="2" presStyleCnt="3"/>
      <dgm:spPr/>
    </dgm:pt>
    <dgm:pt modelId="{86FCEC93-9AF7-476D-ABA6-6B92507B963F}" type="pres">
      <dgm:prSet presAssocID="{C34BEDD4-6E43-4D07-B653-146CABCE16CF}" presName="hierRoot2" presStyleCnt="0"/>
      <dgm:spPr/>
    </dgm:pt>
    <dgm:pt modelId="{474B765B-189F-4CC4-8D76-1E2D089700AE}" type="pres">
      <dgm:prSet presAssocID="{C34BEDD4-6E43-4D07-B653-146CABCE16CF}" presName="composite2" presStyleCnt="0"/>
      <dgm:spPr/>
    </dgm:pt>
    <dgm:pt modelId="{BA7AC77E-D0A0-491D-A415-AAC8EF2889BF}" type="pres">
      <dgm:prSet presAssocID="{C34BEDD4-6E43-4D07-B653-146CABCE16CF}" presName="background2" presStyleLbl="node2" presStyleIdx="2" presStyleCnt="3"/>
      <dgm:spPr/>
    </dgm:pt>
    <dgm:pt modelId="{1F768205-8E5A-4D9E-81BA-45520A498571}" type="pres">
      <dgm:prSet presAssocID="{C34BEDD4-6E43-4D07-B653-146CABCE16CF}" presName="text2" presStyleLbl="fgAcc2" presStyleIdx="2" presStyleCnt="3">
        <dgm:presLayoutVars>
          <dgm:chPref val="3"/>
        </dgm:presLayoutVars>
      </dgm:prSet>
      <dgm:spPr/>
    </dgm:pt>
    <dgm:pt modelId="{57DDF82B-F7C7-4093-AA95-CF139B8C2982}" type="pres">
      <dgm:prSet presAssocID="{C34BEDD4-6E43-4D07-B653-146CABCE16CF}" presName="hierChild3" presStyleCnt="0"/>
      <dgm:spPr/>
    </dgm:pt>
  </dgm:ptLst>
  <dgm:cxnLst>
    <dgm:cxn modelId="{43DB1D9A-558E-4120-A908-16AD236A79C7}" srcId="{5E1CB6BD-A426-4BD2-8749-465614D2C96D}" destId="{CC8458E8-E03B-4947-86F9-39AF0711559D}" srcOrd="0" destOrd="0" parTransId="{B4656B68-BB03-407C-8D26-CC7015A2E9AB}" sibTransId="{601B783E-5596-4D7A-B5D9-26CE6413DF55}"/>
    <dgm:cxn modelId="{100A75CD-77F6-48F6-8FAC-3C86682A530E}" type="presOf" srcId="{FDAFE03E-9F76-4E3F-80AB-3929FE8D170F}" destId="{BD1A721C-C61C-46EB-9564-63D51860B58C}" srcOrd="0" destOrd="0" presId="urn:microsoft.com/office/officeart/2005/8/layout/hierarchy1"/>
    <dgm:cxn modelId="{38D1290A-7298-420A-A1FA-131DE0DDAA20}" srcId="{A6A2E8A3-1023-4A17-83DE-9D37B200350B}" destId="{5E1CB6BD-A426-4BD2-8749-465614D2C96D}" srcOrd="0" destOrd="0" parTransId="{4305C7E8-778F-4314-9EDA-36CB2B171C0A}" sibTransId="{93D73738-0E38-4A1C-A8DE-69D3E2B4EFAE}"/>
    <dgm:cxn modelId="{CD8826CD-3DF9-4325-9A37-D8C69AB1A62C}" type="presOf" srcId="{B4656B68-BB03-407C-8D26-CC7015A2E9AB}" destId="{55C4A531-1940-4939-AB08-B734BEEB6477}" srcOrd="0" destOrd="0" presId="urn:microsoft.com/office/officeart/2005/8/layout/hierarchy1"/>
    <dgm:cxn modelId="{72D0782E-9542-4103-AF3E-7D2124BD2F8B}" type="presOf" srcId="{A6A2E8A3-1023-4A17-83DE-9D37B200350B}" destId="{570A36B1-411E-4D9C-8D87-A676204D5EBB}" srcOrd="0" destOrd="0" presId="urn:microsoft.com/office/officeart/2005/8/layout/hierarchy1"/>
    <dgm:cxn modelId="{2D224D69-6C69-4181-B3A9-E5D882126D1E}" srcId="{5E1CB6BD-A426-4BD2-8749-465614D2C96D}" destId="{9D5A08CB-5FB5-48C7-9048-9699BA69EFA8}" srcOrd="1" destOrd="0" parTransId="{0645FBC7-2A7B-452F-A280-42FFDAD6E4AE}" sibTransId="{1E383121-F464-423B-A56D-D7B3245450A3}"/>
    <dgm:cxn modelId="{C6AB45CF-5189-4F2C-AD4E-C710264986D5}" type="presOf" srcId="{CC8458E8-E03B-4947-86F9-39AF0711559D}" destId="{9D07887B-822B-49FD-82F6-2ABB6C0FBDD8}" srcOrd="0" destOrd="0" presId="urn:microsoft.com/office/officeart/2005/8/layout/hierarchy1"/>
    <dgm:cxn modelId="{4CE00101-0182-4F5E-B23C-7A91B0B3E012}" srcId="{5E1CB6BD-A426-4BD2-8749-465614D2C96D}" destId="{C34BEDD4-6E43-4D07-B653-146CABCE16CF}" srcOrd="2" destOrd="0" parTransId="{FDAFE03E-9F76-4E3F-80AB-3929FE8D170F}" sibTransId="{2A042A11-EC42-4358-B159-BC6959A1BB91}"/>
    <dgm:cxn modelId="{72A73983-D5DC-4DCE-9F3C-47325030DC21}" type="presOf" srcId="{9D5A08CB-5FB5-48C7-9048-9699BA69EFA8}" destId="{686CCC7C-B79B-480E-B207-45717BE3CF1E}" srcOrd="0" destOrd="0" presId="urn:microsoft.com/office/officeart/2005/8/layout/hierarchy1"/>
    <dgm:cxn modelId="{1A5F4807-1A9F-43E3-846E-55F4D6280C39}" type="presOf" srcId="{C34BEDD4-6E43-4D07-B653-146CABCE16CF}" destId="{1F768205-8E5A-4D9E-81BA-45520A498571}" srcOrd="0" destOrd="0" presId="urn:microsoft.com/office/officeart/2005/8/layout/hierarchy1"/>
    <dgm:cxn modelId="{D4F80EA6-253B-4F56-B952-A27EEB006A2A}" type="presOf" srcId="{0645FBC7-2A7B-452F-A280-42FFDAD6E4AE}" destId="{74839F3A-8E1A-415A-A797-28B4C1FADF57}" srcOrd="0" destOrd="0" presId="urn:microsoft.com/office/officeart/2005/8/layout/hierarchy1"/>
    <dgm:cxn modelId="{10EC045E-FB6C-4623-8357-21CC2355A48E}" type="presOf" srcId="{5E1CB6BD-A426-4BD2-8749-465614D2C96D}" destId="{D6CB4AA5-D408-4438-B4F3-E71D4D0CECE6}" srcOrd="0" destOrd="0" presId="urn:microsoft.com/office/officeart/2005/8/layout/hierarchy1"/>
    <dgm:cxn modelId="{AB6BCD10-C83E-4E24-BF18-C62D0800D6D9}" type="presParOf" srcId="{570A36B1-411E-4D9C-8D87-A676204D5EBB}" destId="{138CF720-9017-4404-B0C8-3B0D9A8924A9}" srcOrd="0" destOrd="0" presId="urn:microsoft.com/office/officeart/2005/8/layout/hierarchy1"/>
    <dgm:cxn modelId="{4C946334-7329-4F25-AB02-A28C56BAC95D}" type="presParOf" srcId="{138CF720-9017-4404-B0C8-3B0D9A8924A9}" destId="{84668FBD-8E93-493E-B7CD-627E75D43EA9}" srcOrd="0" destOrd="0" presId="urn:microsoft.com/office/officeart/2005/8/layout/hierarchy1"/>
    <dgm:cxn modelId="{DB4C0FCF-D8FF-4BD7-BBB5-B4E554C3DAE9}" type="presParOf" srcId="{84668FBD-8E93-493E-B7CD-627E75D43EA9}" destId="{C24D58DE-AF26-4F3D-BD58-53280A3FF58E}" srcOrd="0" destOrd="0" presId="urn:microsoft.com/office/officeart/2005/8/layout/hierarchy1"/>
    <dgm:cxn modelId="{E31CBDD8-B538-4EFF-BC92-7AF95098428B}" type="presParOf" srcId="{84668FBD-8E93-493E-B7CD-627E75D43EA9}" destId="{D6CB4AA5-D408-4438-B4F3-E71D4D0CECE6}" srcOrd="1" destOrd="0" presId="urn:microsoft.com/office/officeart/2005/8/layout/hierarchy1"/>
    <dgm:cxn modelId="{775AE24F-C3CB-4022-8FA4-92488976DD7A}" type="presParOf" srcId="{138CF720-9017-4404-B0C8-3B0D9A8924A9}" destId="{B48ED943-73C2-4289-8D64-CF70D963C782}" srcOrd="1" destOrd="0" presId="urn:microsoft.com/office/officeart/2005/8/layout/hierarchy1"/>
    <dgm:cxn modelId="{6DF7EFA0-EA54-4631-86FE-96FA463FF413}" type="presParOf" srcId="{B48ED943-73C2-4289-8D64-CF70D963C782}" destId="{55C4A531-1940-4939-AB08-B734BEEB6477}" srcOrd="0" destOrd="0" presId="urn:microsoft.com/office/officeart/2005/8/layout/hierarchy1"/>
    <dgm:cxn modelId="{696E685D-6187-40E9-8D84-9D5E8D9D0BD7}" type="presParOf" srcId="{B48ED943-73C2-4289-8D64-CF70D963C782}" destId="{E225D008-69DE-4879-8BE4-88A39F372A9C}" srcOrd="1" destOrd="0" presId="urn:microsoft.com/office/officeart/2005/8/layout/hierarchy1"/>
    <dgm:cxn modelId="{1BC413F8-EF04-4171-942A-40423966EC4E}" type="presParOf" srcId="{E225D008-69DE-4879-8BE4-88A39F372A9C}" destId="{A57B1B82-158E-4741-91B1-996BB0F3E4AA}" srcOrd="0" destOrd="0" presId="urn:microsoft.com/office/officeart/2005/8/layout/hierarchy1"/>
    <dgm:cxn modelId="{D53F9A77-0A20-4C09-B445-8BB743C1F08C}" type="presParOf" srcId="{A57B1B82-158E-4741-91B1-996BB0F3E4AA}" destId="{4B5564BD-7BB6-4FA9-B22A-E89CED1CDDBC}" srcOrd="0" destOrd="0" presId="urn:microsoft.com/office/officeart/2005/8/layout/hierarchy1"/>
    <dgm:cxn modelId="{F7E1960E-A226-4C10-9AC4-F5065471BB5A}" type="presParOf" srcId="{A57B1B82-158E-4741-91B1-996BB0F3E4AA}" destId="{9D07887B-822B-49FD-82F6-2ABB6C0FBDD8}" srcOrd="1" destOrd="0" presId="urn:microsoft.com/office/officeart/2005/8/layout/hierarchy1"/>
    <dgm:cxn modelId="{70C518E3-9B05-4315-92B8-8EA5E146628C}" type="presParOf" srcId="{E225D008-69DE-4879-8BE4-88A39F372A9C}" destId="{1543EB79-2A04-4AE8-981E-8C3EFCF8E6B7}" srcOrd="1" destOrd="0" presId="urn:microsoft.com/office/officeart/2005/8/layout/hierarchy1"/>
    <dgm:cxn modelId="{B3839968-F942-4133-B716-B4F9178032F9}" type="presParOf" srcId="{B48ED943-73C2-4289-8D64-CF70D963C782}" destId="{74839F3A-8E1A-415A-A797-28B4C1FADF57}" srcOrd="2" destOrd="0" presId="urn:microsoft.com/office/officeart/2005/8/layout/hierarchy1"/>
    <dgm:cxn modelId="{7F3611A0-E82E-4F76-8E97-62B5E12D02A7}" type="presParOf" srcId="{B48ED943-73C2-4289-8D64-CF70D963C782}" destId="{12FB2DC1-5781-46F6-8C94-EAF810BCDA96}" srcOrd="3" destOrd="0" presId="urn:microsoft.com/office/officeart/2005/8/layout/hierarchy1"/>
    <dgm:cxn modelId="{6CE0EC48-AC6C-450E-BFD9-AE93D3DAD5B2}" type="presParOf" srcId="{12FB2DC1-5781-46F6-8C94-EAF810BCDA96}" destId="{449A558E-8305-4AEF-984E-16719204444A}" srcOrd="0" destOrd="0" presId="urn:microsoft.com/office/officeart/2005/8/layout/hierarchy1"/>
    <dgm:cxn modelId="{44BC3963-43C9-41A0-A640-F5C20F8D2BDF}" type="presParOf" srcId="{449A558E-8305-4AEF-984E-16719204444A}" destId="{866F182E-29F5-4FA8-B2DA-7EC6E909EF04}" srcOrd="0" destOrd="0" presId="urn:microsoft.com/office/officeart/2005/8/layout/hierarchy1"/>
    <dgm:cxn modelId="{0115004D-7D56-450C-8EEE-257D4DC4C6B1}" type="presParOf" srcId="{449A558E-8305-4AEF-984E-16719204444A}" destId="{686CCC7C-B79B-480E-B207-45717BE3CF1E}" srcOrd="1" destOrd="0" presId="urn:microsoft.com/office/officeart/2005/8/layout/hierarchy1"/>
    <dgm:cxn modelId="{C4C0C44D-3F37-4595-A0F5-ED5816AE29F7}" type="presParOf" srcId="{12FB2DC1-5781-46F6-8C94-EAF810BCDA96}" destId="{6A7C37DD-E546-4531-A1AC-7E287E4BDDD0}" srcOrd="1" destOrd="0" presId="urn:microsoft.com/office/officeart/2005/8/layout/hierarchy1"/>
    <dgm:cxn modelId="{637FD92D-DADF-4E5B-A27F-72F3414088E4}" type="presParOf" srcId="{B48ED943-73C2-4289-8D64-CF70D963C782}" destId="{BD1A721C-C61C-46EB-9564-63D51860B58C}" srcOrd="4" destOrd="0" presId="urn:microsoft.com/office/officeart/2005/8/layout/hierarchy1"/>
    <dgm:cxn modelId="{D0B5FEBC-1CA4-4E7E-8A49-C13A5E73A5A2}" type="presParOf" srcId="{B48ED943-73C2-4289-8D64-CF70D963C782}" destId="{86FCEC93-9AF7-476D-ABA6-6B92507B963F}" srcOrd="5" destOrd="0" presId="urn:microsoft.com/office/officeart/2005/8/layout/hierarchy1"/>
    <dgm:cxn modelId="{AE11C99B-7758-43EB-88C8-E153C9CE77D9}" type="presParOf" srcId="{86FCEC93-9AF7-476D-ABA6-6B92507B963F}" destId="{474B765B-189F-4CC4-8D76-1E2D089700AE}" srcOrd="0" destOrd="0" presId="urn:microsoft.com/office/officeart/2005/8/layout/hierarchy1"/>
    <dgm:cxn modelId="{DFB85A25-8780-4409-8807-65DDE435A004}" type="presParOf" srcId="{474B765B-189F-4CC4-8D76-1E2D089700AE}" destId="{BA7AC77E-D0A0-491D-A415-AAC8EF2889BF}" srcOrd="0" destOrd="0" presId="urn:microsoft.com/office/officeart/2005/8/layout/hierarchy1"/>
    <dgm:cxn modelId="{58F3D2E0-CEDE-4ED0-930C-72D697C333CF}" type="presParOf" srcId="{474B765B-189F-4CC4-8D76-1E2D089700AE}" destId="{1F768205-8E5A-4D9E-81BA-45520A498571}" srcOrd="1" destOrd="0" presId="urn:microsoft.com/office/officeart/2005/8/layout/hierarchy1"/>
    <dgm:cxn modelId="{BD004FA3-A066-4FE9-BA8B-65CD97CE05FB}" type="presParOf" srcId="{86FCEC93-9AF7-476D-ABA6-6B92507B963F}" destId="{57DDF82B-F7C7-4093-AA95-CF139B8C2982}"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4C855-EF53-4609-AACD-D917FE84CDE5}">
      <dsp:nvSpPr>
        <dsp:cNvPr id="0" name=""/>
        <dsp:cNvSpPr/>
      </dsp:nvSpPr>
      <dsp:spPr>
        <a:xfrm rot="10800000">
          <a:off x="1296224" y="822"/>
          <a:ext cx="4215771" cy="937429"/>
        </a:xfrm>
        <a:prstGeom prst="homePlat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380"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企业的电商业务扩大</a:t>
          </a:r>
        </a:p>
      </dsp:txBody>
      <dsp:txXfrm rot="10800000">
        <a:off x="1530581" y="822"/>
        <a:ext cx="3981414" cy="937429"/>
      </dsp:txXfrm>
    </dsp:sp>
    <dsp:sp modelId="{B9C24E09-6DEC-4576-B87B-B15FFA9D5080}">
      <dsp:nvSpPr>
        <dsp:cNvPr id="0" name=""/>
        <dsp:cNvSpPr/>
      </dsp:nvSpPr>
      <dsp:spPr>
        <a:xfrm>
          <a:off x="827509" y="822"/>
          <a:ext cx="937429" cy="93742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38A566-E8CE-4CD7-94D6-2A13CE5BCF98}">
      <dsp:nvSpPr>
        <dsp:cNvPr id="0" name=""/>
        <dsp:cNvSpPr/>
      </dsp:nvSpPr>
      <dsp:spPr>
        <a:xfrm rot="10800000">
          <a:off x="1296224" y="1218081"/>
          <a:ext cx="4215771" cy="937429"/>
        </a:xfrm>
        <a:prstGeom prst="homePlat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380"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电商软件的需求旺盛</a:t>
          </a:r>
        </a:p>
      </dsp:txBody>
      <dsp:txXfrm rot="10800000">
        <a:off x="1530581" y="1218081"/>
        <a:ext cx="3981414" cy="937429"/>
      </dsp:txXfrm>
    </dsp:sp>
    <dsp:sp modelId="{B4C4BE2B-39B4-4993-89F2-04A18C594331}">
      <dsp:nvSpPr>
        <dsp:cNvPr id="0" name=""/>
        <dsp:cNvSpPr/>
      </dsp:nvSpPr>
      <dsp:spPr>
        <a:xfrm>
          <a:off x="827509" y="1218081"/>
          <a:ext cx="937429" cy="93742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7DC56-3239-4030-BE12-52A4858B9FCD}">
      <dsp:nvSpPr>
        <dsp:cNvPr id="0" name=""/>
        <dsp:cNvSpPr/>
      </dsp:nvSpPr>
      <dsp:spPr>
        <a:xfrm rot="10800000">
          <a:off x="1296224" y="2435341"/>
          <a:ext cx="4215771" cy="937429"/>
        </a:xfrm>
        <a:prstGeom prst="homePlat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380"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企业</a:t>
          </a:r>
          <a:r>
            <a:rPr lang="en-US" altLang="zh-CN" sz="2400" kern="1200" dirty="0"/>
            <a:t>IT</a:t>
          </a:r>
          <a:r>
            <a:rPr lang="zh-CN" altLang="en-US" sz="2400" kern="1200" dirty="0"/>
            <a:t>人才</a:t>
          </a:r>
          <a:r>
            <a:rPr lang="en-US" altLang="zh-CN" sz="2400" kern="1200" dirty="0"/>
            <a:t>/</a:t>
          </a:r>
          <a:r>
            <a:rPr lang="zh-CN" altLang="en-US" sz="2400" kern="1200" dirty="0"/>
            <a:t>技术缺乏</a:t>
          </a:r>
        </a:p>
      </dsp:txBody>
      <dsp:txXfrm rot="10800000">
        <a:off x="1530581" y="2435341"/>
        <a:ext cx="3981414" cy="937429"/>
      </dsp:txXfrm>
    </dsp:sp>
    <dsp:sp modelId="{DC9F1478-8DBC-49E3-A6AD-25357D912CB1}">
      <dsp:nvSpPr>
        <dsp:cNvPr id="0" name=""/>
        <dsp:cNvSpPr/>
      </dsp:nvSpPr>
      <dsp:spPr>
        <a:xfrm>
          <a:off x="827509" y="2435341"/>
          <a:ext cx="937429" cy="93742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53B76-323C-4726-976A-F30DEEDE1B51}">
      <dsp:nvSpPr>
        <dsp:cNvPr id="0" name=""/>
        <dsp:cNvSpPr/>
      </dsp:nvSpPr>
      <dsp:spPr>
        <a:xfrm rot="10800000">
          <a:off x="1296224" y="3652600"/>
          <a:ext cx="4215771" cy="937429"/>
        </a:xfrm>
        <a:prstGeom prst="homePlat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380"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第三方提供专业服务</a:t>
          </a:r>
        </a:p>
      </dsp:txBody>
      <dsp:txXfrm rot="10800000">
        <a:off x="1530581" y="3652600"/>
        <a:ext cx="3981414" cy="937429"/>
      </dsp:txXfrm>
    </dsp:sp>
    <dsp:sp modelId="{3A5383AA-F355-4A73-A1FF-5C6256464862}">
      <dsp:nvSpPr>
        <dsp:cNvPr id="0" name=""/>
        <dsp:cNvSpPr/>
      </dsp:nvSpPr>
      <dsp:spPr>
        <a:xfrm>
          <a:off x="827509" y="3652600"/>
          <a:ext cx="937429" cy="93742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2F340-9E6E-44B9-8DE7-A34190BE013D}">
      <dsp:nvSpPr>
        <dsp:cNvPr id="0" name=""/>
        <dsp:cNvSpPr/>
      </dsp:nvSpPr>
      <dsp:spPr>
        <a:xfrm>
          <a:off x="2952750" y="1692195"/>
          <a:ext cx="2095499" cy="498633"/>
        </a:xfrm>
        <a:custGeom>
          <a:avLst/>
          <a:gdLst/>
          <a:ahLst/>
          <a:cxnLst/>
          <a:rect l="0" t="0" r="0" b="0"/>
          <a:pathLst>
            <a:path>
              <a:moveTo>
                <a:pt x="0" y="0"/>
              </a:moveTo>
              <a:lnTo>
                <a:pt x="0" y="339804"/>
              </a:lnTo>
              <a:lnTo>
                <a:pt x="2095499" y="339804"/>
              </a:lnTo>
              <a:lnTo>
                <a:pt x="2095499" y="49863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B73D70-AE4F-4C9B-BA81-C4B0BDC681AA}">
      <dsp:nvSpPr>
        <dsp:cNvPr id="0" name=""/>
        <dsp:cNvSpPr/>
      </dsp:nvSpPr>
      <dsp:spPr>
        <a:xfrm>
          <a:off x="2907030" y="1692195"/>
          <a:ext cx="91440" cy="498633"/>
        </a:xfrm>
        <a:custGeom>
          <a:avLst/>
          <a:gdLst/>
          <a:ahLst/>
          <a:cxnLst/>
          <a:rect l="0" t="0" r="0" b="0"/>
          <a:pathLst>
            <a:path>
              <a:moveTo>
                <a:pt x="45720" y="0"/>
              </a:moveTo>
              <a:lnTo>
                <a:pt x="45720" y="49863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7E511-B7B0-424D-8F0C-20D0F31E5DD4}">
      <dsp:nvSpPr>
        <dsp:cNvPr id="0" name=""/>
        <dsp:cNvSpPr/>
      </dsp:nvSpPr>
      <dsp:spPr>
        <a:xfrm>
          <a:off x="857250" y="1692195"/>
          <a:ext cx="2095499" cy="498633"/>
        </a:xfrm>
        <a:custGeom>
          <a:avLst/>
          <a:gdLst/>
          <a:ahLst/>
          <a:cxnLst/>
          <a:rect l="0" t="0" r="0" b="0"/>
          <a:pathLst>
            <a:path>
              <a:moveTo>
                <a:pt x="2095499" y="0"/>
              </a:moveTo>
              <a:lnTo>
                <a:pt x="2095499" y="339804"/>
              </a:lnTo>
              <a:lnTo>
                <a:pt x="0" y="339804"/>
              </a:lnTo>
              <a:lnTo>
                <a:pt x="0" y="49863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14D500-C2D5-433B-B05E-241E59FD3D65}">
      <dsp:nvSpPr>
        <dsp:cNvPr id="0" name=""/>
        <dsp:cNvSpPr/>
      </dsp:nvSpPr>
      <dsp:spPr>
        <a:xfrm>
          <a:off x="2095500" y="603488"/>
          <a:ext cx="1714499" cy="10887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5CEF33-2FCC-42FA-B925-91CF4113CDD1}">
      <dsp:nvSpPr>
        <dsp:cNvPr id="0" name=""/>
        <dsp:cNvSpPr/>
      </dsp:nvSpPr>
      <dsp:spPr>
        <a:xfrm>
          <a:off x="2286000" y="784463"/>
          <a:ext cx="1714499" cy="108870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系统整体测试</a:t>
          </a:r>
        </a:p>
      </dsp:txBody>
      <dsp:txXfrm>
        <a:off x="2317887" y="816350"/>
        <a:ext cx="1650725" cy="1024933"/>
      </dsp:txXfrm>
    </dsp:sp>
    <dsp:sp modelId="{727CDE24-3F73-44B3-B8A5-5D23B7B7C849}">
      <dsp:nvSpPr>
        <dsp:cNvPr id="0" name=""/>
        <dsp:cNvSpPr/>
      </dsp:nvSpPr>
      <dsp:spPr>
        <a:xfrm>
          <a:off x="0" y="2190829"/>
          <a:ext cx="1714499" cy="10887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30AE81-1415-41E4-9859-09ECD3A6F07C}">
      <dsp:nvSpPr>
        <dsp:cNvPr id="0" name=""/>
        <dsp:cNvSpPr/>
      </dsp:nvSpPr>
      <dsp:spPr>
        <a:xfrm>
          <a:off x="190500" y="2371804"/>
          <a:ext cx="1714499" cy="108870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整体界面</a:t>
          </a:r>
        </a:p>
      </dsp:txBody>
      <dsp:txXfrm>
        <a:off x="222387" y="2403691"/>
        <a:ext cx="1650725" cy="1024933"/>
      </dsp:txXfrm>
    </dsp:sp>
    <dsp:sp modelId="{76236931-4E7A-45BD-A263-6305B3D71292}">
      <dsp:nvSpPr>
        <dsp:cNvPr id="0" name=""/>
        <dsp:cNvSpPr/>
      </dsp:nvSpPr>
      <dsp:spPr>
        <a:xfrm>
          <a:off x="2095500" y="2190829"/>
          <a:ext cx="1714499" cy="10887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B589E-F0AE-4DB1-B3E8-58ECC433BC33}">
      <dsp:nvSpPr>
        <dsp:cNvPr id="0" name=""/>
        <dsp:cNvSpPr/>
      </dsp:nvSpPr>
      <dsp:spPr>
        <a:xfrm>
          <a:off x="2286000" y="2371804"/>
          <a:ext cx="1714499" cy="108870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导航</a:t>
          </a:r>
        </a:p>
      </dsp:txBody>
      <dsp:txXfrm>
        <a:off x="2317887" y="2403691"/>
        <a:ext cx="1650725" cy="1024933"/>
      </dsp:txXfrm>
    </dsp:sp>
    <dsp:sp modelId="{7B97E4AB-D1B7-4710-9B35-5FB9241D0D13}">
      <dsp:nvSpPr>
        <dsp:cNvPr id="0" name=""/>
        <dsp:cNvSpPr/>
      </dsp:nvSpPr>
      <dsp:spPr>
        <a:xfrm>
          <a:off x="4191000" y="2190829"/>
          <a:ext cx="1714499" cy="10887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5CA9F8-5F2B-49D4-B6E3-D507E93476BE}">
      <dsp:nvSpPr>
        <dsp:cNvPr id="0" name=""/>
        <dsp:cNvSpPr/>
      </dsp:nvSpPr>
      <dsp:spPr>
        <a:xfrm>
          <a:off x="4381499" y="2371804"/>
          <a:ext cx="1714499" cy="108870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安全性</a:t>
          </a:r>
        </a:p>
      </dsp:txBody>
      <dsp:txXfrm>
        <a:off x="4413386" y="2403691"/>
        <a:ext cx="1650725" cy="10249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88300-B1B3-4D1A-B74E-4E53BBDFA139}">
      <dsp:nvSpPr>
        <dsp:cNvPr id="0" name=""/>
        <dsp:cNvSpPr/>
      </dsp:nvSpPr>
      <dsp:spPr>
        <a:xfrm>
          <a:off x="1990305" y="1691847"/>
          <a:ext cx="1605174" cy="98016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0" kern="1200" dirty="0">
              <a:latin typeface="微软雅黑" panose="020B0503020204020204" pitchFamily="34" charset="-122"/>
              <a:ea typeface="微软雅黑" panose="020B0503020204020204" pitchFamily="34" charset="-122"/>
            </a:rPr>
            <a:t>安全性</a:t>
          </a:r>
        </a:p>
      </dsp:txBody>
      <dsp:txXfrm>
        <a:off x="2019013" y="1720555"/>
        <a:ext cx="1547758" cy="922747"/>
      </dsp:txXfrm>
    </dsp:sp>
    <dsp:sp modelId="{11DD6A09-CB91-4BCF-99D7-9D1D687A51C7}">
      <dsp:nvSpPr>
        <dsp:cNvPr id="0" name=""/>
        <dsp:cNvSpPr/>
      </dsp:nvSpPr>
      <dsp:spPr>
        <a:xfrm rot="17692822">
          <a:off x="3055664" y="1316323"/>
          <a:ext cx="1863761" cy="40429"/>
        </a:xfrm>
        <a:custGeom>
          <a:avLst/>
          <a:gdLst/>
          <a:ahLst/>
          <a:cxnLst/>
          <a:rect l="0" t="0" r="0" b="0"/>
          <a:pathLst>
            <a:path>
              <a:moveTo>
                <a:pt x="0" y="20214"/>
              </a:moveTo>
              <a:lnTo>
                <a:pt x="1863761" y="2021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anose="020B0503020204020204" pitchFamily="34" charset="-122"/>
            <a:ea typeface="微软雅黑" panose="020B0503020204020204" pitchFamily="34" charset="-122"/>
          </a:endParaRPr>
        </a:p>
      </dsp:txBody>
      <dsp:txXfrm>
        <a:off x="3940951" y="1289944"/>
        <a:ext cx="93188" cy="93188"/>
      </dsp:txXfrm>
    </dsp:sp>
    <dsp:sp modelId="{D3B2C85F-0539-42B2-89AE-E6E97E2D1506}">
      <dsp:nvSpPr>
        <dsp:cNvPr id="0" name=""/>
        <dsp:cNvSpPr/>
      </dsp:nvSpPr>
      <dsp:spPr>
        <a:xfrm>
          <a:off x="4379610" y="1065"/>
          <a:ext cx="1960327" cy="98016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a:latin typeface="微软雅黑" panose="020B0503020204020204" pitchFamily="34" charset="-122"/>
              <a:ea typeface="微软雅黑" panose="020B0503020204020204" pitchFamily="34" charset="-122"/>
            </a:rPr>
            <a:t>是否可以不通过登录直接访问某个页面</a:t>
          </a:r>
          <a:endParaRPr lang="zh-CN" altLang="en-US" sz="1300" kern="1200" dirty="0">
            <a:latin typeface="微软雅黑" panose="020B0503020204020204" pitchFamily="34" charset="-122"/>
            <a:ea typeface="微软雅黑" panose="020B0503020204020204" pitchFamily="34" charset="-122"/>
          </a:endParaRPr>
        </a:p>
      </dsp:txBody>
      <dsp:txXfrm>
        <a:off x="4408318" y="29773"/>
        <a:ext cx="1902911" cy="922747"/>
      </dsp:txXfrm>
    </dsp:sp>
    <dsp:sp modelId="{E045EACB-C0F4-4551-A4A1-29462EB63236}">
      <dsp:nvSpPr>
        <dsp:cNvPr id="0" name=""/>
        <dsp:cNvSpPr/>
      </dsp:nvSpPr>
      <dsp:spPr>
        <a:xfrm rot="19457599">
          <a:off x="3504715" y="1879917"/>
          <a:ext cx="965660" cy="40429"/>
        </a:xfrm>
        <a:custGeom>
          <a:avLst/>
          <a:gdLst/>
          <a:ahLst/>
          <a:cxnLst/>
          <a:rect l="0" t="0" r="0" b="0"/>
          <a:pathLst>
            <a:path>
              <a:moveTo>
                <a:pt x="0" y="20214"/>
              </a:moveTo>
              <a:lnTo>
                <a:pt x="965660" y="2021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anose="020B0503020204020204" pitchFamily="34" charset="-122"/>
            <a:ea typeface="微软雅黑" panose="020B0503020204020204" pitchFamily="34" charset="-122"/>
          </a:endParaRPr>
        </a:p>
      </dsp:txBody>
      <dsp:txXfrm>
        <a:off x="3963403" y="1875990"/>
        <a:ext cx="48283" cy="48283"/>
      </dsp:txXfrm>
    </dsp:sp>
    <dsp:sp modelId="{3A46FCE1-F290-442C-B506-5E524C10AEC4}">
      <dsp:nvSpPr>
        <dsp:cNvPr id="0" name=""/>
        <dsp:cNvSpPr/>
      </dsp:nvSpPr>
      <dsp:spPr>
        <a:xfrm>
          <a:off x="4379610" y="1128253"/>
          <a:ext cx="1960327" cy="98016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latin typeface="微软雅黑" panose="020B0503020204020204" pitchFamily="34" charset="-122"/>
              <a:ea typeface="微软雅黑" panose="020B0503020204020204" pitchFamily="34" charset="-122"/>
            </a:rPr>
            <a:t>Web</a:t>
          </a:r>
          <a:r>
            <a:rPr lang="zh-CN" altLang="zh-CN" sz="1300" kern="1200" dirty="0">
              <a:latin typeface="微软雅黑" panose="020B0503020204020204" pitchFamily="34" charset="-122"/>
              <a:ea typeface="微软雅黑" panose="020B0503020204020204" pitchFamily="34" charset="-122"/>
            </a:rPr>
            <a:t>应用系统是否有超时的限制</a:t>
          </a:r>
          <a:endParaRPr lang="zh-CN" altLang="en-US" sz="1300" kern="1200" dirty="0">
            <a:latin typeface="微软雅黑" panose="020B0503020204020204" pitchFamily="34" charset="-122"/>
            <a:ea typeface="微软雅黑" panose="020B0503020204020204" pitchFamily="34" charset="-122"/>
          </a:endParaRPr>
        </a:p>
      </dsp:txBody>
      <dsp:txXfrm>
        <a:off x="4408318" y="1156961"/>
        <a:ext cx="1902911" cy="922747"/>
      </dsp:txXfrm>
    </dsp:sp>
    <dsp:sp modelId="{B3ED33B0-8E39-4795-84AB-7013267F6EE3}">
      <dsp:nvSpPr>
        <dsp:cNvPr id="0" name=""/>
        <dsp:cNvSpPr/>
      </dsp:nvSpPr>
      <dsp:spPr>
        <a:xfrm rot="2142401">
          <a:off x="3504715" y="2443511"/>
          <a:ext cx="965660" cy="40429"/>
        </a:xfrm>
        <a:custGeom>
          <a:avLst/>
          <a:gdLst/>
          <a:ahLst/>
          <a:cxnLst/>
          <a:rect l="0" t="0" r="0" b="0"/>
          <a:pathLst>
            <a:path>
              <a:moveTo>
                <a:pt x="0" y="20214"/>
              </a:moveTo>
              <a:lnTo>
                <a:pt x="965660" y="2021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anose="020B0503020204020204" pitchFamily="34" charset="-122"/>
            <a:ea typeface="微软雅黑" panose="020B0503020204020204" pitchFamily="34" charset="-122"/>
          </a:endParaRPr>
        </a:p>
      </dsp:txBody>
      <dsp:txXfrm>
        <a:off x="3963403" y="2439585"/>
        <a:ext cx="48283" cy="48283"/>
      </dsp:txXfrm>
    </dsp:sp>
    <dsp:sp modelId="{07FA43E2-4946-4596-8DBB-DB3B5BA4A111}">
      <dsp:nvSpPr>
        <dsp:cNvPr id="0" name=""/>
        <dsp:cNvSpPr/>
      </dsp:nvSpPr>
      <dsp:spPr>
        <a:xfrm>
          <a:off x="4379610" y="2255441"/>
          <a:ext cx="1960327" cy="98016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zh-CN" sz="1300" kern="1200" dirty="0">
              <a:latin typeface="微软雅黑" panose="020B0503020204020204" pitchFamily="34" charset="-122"/>
              <a:ea typeface="微软雅黑" panose="020B0503020204020204" pitchFamily="34" charset="-122"/>
            </a:rPr>
            <a:t>测试相关信息是否写进了日志文件、是否可追踪</a:t>
          </a:r>
          <a:endParaRPr lang="zh-CN" altLang="en-US" sz="1300" kern="1200" dirty="0">
            <a:latin typeface="微软雅黑" panose="020B0503020204020204" pitchFamily="34" charset="-122"/>
            <a:ea typeface="微软雅黑" panose="020B0503020204020204" pitchFamily="34" charset="-122"/>
          </a:endParaRPr>
        </a:p>
      </dsp:txBody>
      <dsp:txXfrm>
        <a:off x="4408318" y="2284149"/>
        <a:ext cx="1902911" cy="922747"/>
      </dsp:txXfrm>
    </dsp:sp>
    <dsp:sp modelId="{32785425-4083-4A04-8E11-A02DC0B96575}">
      <dsp:nvSpPr>
        <dsp:cNvPr id="0" name=""/>
        <dsp:cNvSpPr/>
      </dsp:nvSpPr>
      <dsp:spPr>
        <a:xfrm rot="3907178">
          <a:off x="3055664" y="3007105"/>
          <a:ext cx="1863761" cy="40429"/>
        </a:xfrm>
        <a:custGeom>
          <a:avLst/>
          <a:gdLst/>
          <a:ahLst/>
          <a:cxnLst/>
          <a:rect l="0" t="0" r="0" b="0"/>
          <a:pathLst>
            <a:path>
              <a:moveTo>
                <a:pt x="0" y="20214"/>
              </a:moveTo>
              <a:lnTo>
                <a:pt x="1863761" y="2021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anose="020B0503020204020204" pitchFamily="34" charset="-122"/>
            <a:ea typeface="微软雅黑" panose="020B0503020204020204" pitchFamily="34" charset="-122"/>
          </a:endParaRPr>
        </a:p>
      </dsp:txBody>
      <dsp:txXfrm>
        <a:off x="3940951" y="2980726"/>
        <a:ext cx="93188" cy="93188"/>
      </dsp:txXfrm>
    </dsp:sp>
    <dsp:sp modelId="{27970FE0-ACA0-483C-8DD7-F1C6FC9DC53A}">
      <dsp:nvSpPr>
        <dsp:cNvPr id="0" name=""/>
        <dsp:cNvSpPr/>
      </dsp:nvSpPr>
      <dsp:spPr>
        <a:xfrm>
          <a:off x="4379610" y="3382629"/>
          <a:ext cx="1960327" cy="98016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zh-CN" sz="1300" kern="1200" dirty="0">
              <a:latin typeface="微软雅黑" panose="020B0503020204020204" pitchFamily="34" charset="-122"/>
              <a:ea typeface="微软雅黑" panose="020B0503020204020204" pitchFamily="34" charset="-122"/>
            </a:rPr>
            <a:t>当使用了安全套接字时，还要测试加密是否正确，检查信息的完整性。</a:t>
          </a:r>
          <a:endParaRPr lang="zh-CN" altLang="en-US" sz="1300" kern="1200" dirty="0">
            <a:latin typeface="微软雅黑" panose="020B0503020204020204" pitchFamily="34" charset="-122"/>
            <a:ea typeface="微软雅黑" panose="020B0503020204020204" pitchFamily="34" charset="-122"/>
          </a:endParaRPr>
        </a:p>
      </dsp:txBody>
      <dsp:txXfrm>
        <a:off x="4408318" y="3411337"/>
        <a:ext cx="1902911" cy="9227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43197-7FA1-4FDD-A886-8DDB62BD5EC4}">
      <dsp:nvSpPr>
        <dsp:cNvPr id="0" name=""/>
        <dsp:cNvSpPr/>
      </dsp:nvSpPr>
      <dsp:spPr>
        <a:xfrm>
          <a:off x="1042415" y="431352"/>
          <a:ext cx="2971800" cy="297213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电商软件</a:t>
          </a:r>
        </a:p>
      </dsp:txBody>
      <dsp:txXfrm>
        <a:off x="1477625" y="866611"/>
        <a:ext cx="2101380" cy="2101616"/>
      </dsp:txXfrm>
    </dsp:sp>
    <dsp:sp modelId="{A8A87E8C-88B7-42B8-AC8E-A736A4F49D16}">
      <dsp:nvSpPr>
        <dsp:cNvPr id="0" name=""/>
        <dsp:cNvSpPr/>
      </dsp:nvSpPr>
      <dsp:spPr>
        <a:xfrm>
          <a:off x="2738323" y="295940"/>
          <a:ext cx="330403" cy="330545"/>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30C9B-CFEB-4E13-A7EF-4D1305510D12}">
      <dsp:nvSpPr>
        <dsp:cNvPr id="0" name=""/>
        <dsp:cNvSpPr/>
      </dsp:nvSpPr>
      <dsp:spPr>
        <a:xfrm>
          <a:off x="1956206" y="3182660"/>
          <a:ext cx="239572" cy="23957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C69BD-47D2-450B-986F-BA07A16A45A5}">
      <dsp:nvSpPr>
        <dsp:cNvPr id="0" name=""/>
        <dsp:cNvSpPr/>
      </dsp:nvSpPr>
      <dsp:spPr>
        <a:xfrm>
          <a:off x="4205630" y="1637567"/>
          <a:ext cx="239572" cy="23957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44E99-0BE6-403B-9EDC-0389D2D3211F}">
      <dsp:nvSpPr>
        <dsp:cNvPr id="0" name=""/>
        <dsp:cNvSpPr/>
      </dsp:nvSpPr>
      <dsp:spPr>
        <a:xfrm>
          <a:off x="3060801" y="3437513"/>
          <a:ext cx="330403" cy="330545"/>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47FCCB-76A6-44E1-9B8C-DF1D100D33E2}">
      <dsp:nvSpPr>
        <dsp:cNvPr id="0" name=""/>
        <dsp:cNvSpPr/>
      </dsp:nvSpPr>
      <dsp:spPr>
        <a:xfrm>
          <a:off x="2023262" y="765718"/>
          <a:ext cx="239572" cy="23957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9645F2-EE70-4D2C-99C2-9B90861AAED9}">
      <dsp:nvSpPr>
        <dsp:cNvPr id="0" name=""/>
        <dsp:cNvSpPr/>
      </dsp:nvSpPr>
      <dsp:spPr>
        <a:xfrm>
          <a:off x="1269187" y="2136163"/>
          <a:ext cx="239572" cy="23957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BAEF0-4F8B-4C21-B3DF-CFAF538D144D}">
      <dsp:nvSpPr>
        <dsp:cNvPr id="0" name=""/>
        <dsp:cNvSpPr/>
      </dsp:nvSpPr>
      <dsp:spPr>
        <a:xfrm>
          <a:off x="113385" y="967795"/>
          <a:ext cx="1208227" cy="120795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电商平台软件</a:t>
          </a:r>
        </a:p>
      </dsp:txBody>
      <dsp:txXfrm>
        <a:off x="290326" y="1144695"/>
        <a:ext cx="854345" cy="854150"/>
      </dsp:txXfrm>
    </dsp:sp>
    <dsp:sp modelId="{2FC70BE6-7FC6-4680-96A0-F08D008F819D}">
      <dsp:nvSpPr>
        <dsp:cNvPr id="0" name=""/>
        <dsp:cNvSpPr/>
      </dsp:nvSpPr>
      <dsp:spPr>
        <a:xfrm>
          <a:off x="2404262" y="776134"/>
          <a:ext cx="330403" cy="330545"/>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1796AA-3E72-4340-B004-CD50C096AED2}">
      <dsp:nvSpPr>
        <dsp:cNvPr id="0" name=""/>
        <dsp:cNvSpPr/>
      </dsp:nvSpPr>
      <dsp:spPr>
        <a:xfrm>
          <a:off x="227380" y="2529901"/>
          <a:ext cx="597408" cy="59755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E05E0-F493-46FF-9041-AC6393CF56AB}">
      <dsp:nvSpPr>
        <dsp:cNvPr id="0" name=""/>
        <dsp:cNvSpPr/>
      </dsp:nvSpPr>
      <dsp:spPr>
        <a:xfrm>
          <a:off x="3900515" y="197597"/>
          <a:ext cx="1208227" cy="120795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电商管理软件</a:t>
          </a:r>
        </a:p>
      </dsp:txBody>
      <dsp:txXfrm>
        <a:off x="4077456" y="374497"/>
        <a:ext cx="854345" cy="854150"/>
      </dsp:txXfrm>
    </dsp:sp>
    <dsp:sp modelId="{E1F3D8E6-BF38-428C-AE5F-377F4E84DB07}">
      <dsp:nvSpPr>
        <dsp:cNvPr id="0" name=""/>
        <dsp:cNvSpPr/>
      </dsp:nvSpPr>
      <dsp:spPr>
        <a:xfrm>
          <a:off x="3780129" y="1233412"/>
          <a:ext cx="330403" cy="330545"/>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44EAD0-7871-4159-B095-9BD358DDA2E1}">
      <dsp:nvSpPr>
        <dsp:cNvPr id="0" name=""/>
        <dsp:cNvSpPr/>
      </dsp:nvSpPr>
      <dsp:spPr>
        <a:xfrm>
          <a:off x="0" y="3240991"/>
          <a:ext cx="239572" cy="23957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1A3797-907F-44EE-9478-A8FD97D6AC19}">
      <dsp:nvSpPr>
        <dsp:cNvPr id="0" name=""/>
        <dsp:cNvSpPr/>
      </dsp:nvSpPr>
      <dsp:spPr>
        <a:xfrm>
          <a:off x="2387193" y="2900029"/>
          <a:ext cx="239572" cy="23957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F66CFA-99C9-456A-A9E0-11F805E82F8B}">
      <dsp:nvSpPr>
        <dsp:cNvPr id="0" name=""/>
        <dsp:cNvSpPr/>
      </dsp:nvSpPr>
      <dsp:spPr>
        <a:xfrm>
          <a:off x="4887772" y="2487542"/>
          <a:ext cx="1208227" cy="120795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其他软件</a:t>
          </a:r>
        </a:p>
      </dsp:txBody>
      <dsp:txXfrm>
        <a:off x="5064713" y="2664442"/>
        <a:ext cx="854345" cy="854150"/>
      </dsp:txXfrm>
    </dsp:sp>
    <dsp:sp modelId="{9EB03B32-5891-4945-89E6-463C30488415}">
      <dsp:nvSpPr>
        <dsp:cNvPr id="0" name=""/>
        <dsp:cNvSpPr/>
      </dsp:nvSpPr>
      <dsp:spPr>
        <a:xfrm>
          <a:off x="4547006" y="2445182"/>
          <a:ext cx="239572" cy="23957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FDCBD-F202-4E3C-A953-4D2F3187A547}">
      <dsp:nvSpPr>
        <dsp:cNvPr id="0" name=""/>
        <dsp:cNvSpPr/>
      </dsp:nvSpPr>
      <dsp:spPr>
        <a:xfrm>
          <a:off x="1722041" y="1954738"/>
          <a:ext cx="487277" cy="928500"/>
        </a:xfrm>
        <a:custGeom>
          <a:avLst/>
          <a:gdLst/>
          <a:ahLst/>
          <a:cxnLst/>
          <a:rect l="0" t="0" r="0" b="0"/>
          <a:pathLst>
            <a:path>
              <a:moveTo>
                <a:pt x="0" y="0"/>
              </a:moveTo>
              <a:lnTo>
                <a:pt x="243638" y="0"/>
              </a:lnTo>
              <a:lnTo>
                <a:pt x="243638" y="928500"/>
              </a:lnTo>
              <a:lnTo>
                <a:pt x="487277" y="92850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微软雅黑" panose="020B0503020204020204" pitchFamily="34" charset="-122"/>
            <a:ea typeface="微软雅黑" panose="020B0503020204020204" pitchFamily="34" charset="-122"/>
          </a:endParaRPr>
        </a:p>
      </dsp:txBody>
      <dsp:txXfrm>
        <a:off x="1939464" y="2392774"/>
        <a:ext cx="52429" cy="52429"/>
      </dsp:txXfrm>
    </dsp:sp>
    <dsp:sp modelId="{A71EC049-6674-4921-9875-B83DF9A74F64}">
      <dsp:nvSpPr>
        <dsp:cNvPr id="0" name=""/>
        <dsp:cNvSpPr/>
      </dsp:nvSpPr>
      <dsp:spPr>
        <a:xfrm>
          <a:off x="1722041" y="1909018"/>
          <a:ext cx="487277" cy="91440"/>
        </a:xfrm>
        <a:custGeom>
          <a:avLst/>
          <a:gdLst/>
          <a:ahLst/>
          <a:cxnLst/>
          <a:rect l="0" t="0" r="0" b="0"/>
          <a:pathLst>
            <a:path>
              <a:moveTo>
                <a:pt x="0" y="45720"/>
              </a:moveTo>
              <a:lnTo>
                <a:pt x="487277" y="4572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微软雅黑" panose="020B0503020204020204" pitchFamily="34" charset="-122"/>
            <a:ea typeface="微软雅黑" panose="020B0503020204020204" pitchFamily="34" charset="-122"/>
          </a:endParaRPr>
        </a:p>
      </dsp:txBody>
      <dsp:txXfrm>
        <a:off x="1953497" y="1942556"/>
        <a:ext cx="24363" cy="24363"/>
      </dsp:txXfrm>
    </dsp:sp>
    <dsp:sp modelId="{56C3D6EE-B2CC-41A8-A629-8CD88621C52C}">
      <dsp:nvSpPr>
        <dsp:cNvPr id="0" name=""/>
        <dsp:cNvSpPr/>
      </dsp:nvSpPr>
      <dsp:spPr>
        <a:xfrm>
          <a:off x="1722041" y="1026237"/>
          <a:ext cx="487277" cy="928500"/>
        </a:xfrm>
        <a:custGeom>
          <a:avLst/>
          <a:gdLst/>
          <a:ahLst/>
          <a:cxnLst/>
          <a:rect l="0" t="0" r="0" b="0"/>
          <a:pathLst>
            <a:path>
              <a:moveTo>
                <a:pt x="0" y="928500"/>
              </a:moveTo>
              <a:lnTo>
                <a:pt x="243638" y="928500"/>
              </a:lnTo>
              <a:lnTo>
                <a:pt x="243638" y="0"/>
              </a:lnTo>
              <a:lnTo>
                <a:pt x="487277"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微软雅黑" panose="020B0503020204020204" pitchFamily="34" charset="-122"/>
            <a:ea typeface="微软雅黑" panose="020B0503020204020204" pitchFamily="34" charset="-122"/>
          </a:endParaRPr>
        </a:p>
      </dsp:txBody>
      <dsp:txXfrm>
        <a:off x="1939464" y="1464273"/>
        <a:ext cx="52429" cy="52429"/>
      </dsp:txXfrm>
    </dsp:sp>
    <dsp:sp modelId="{A04AC2A3-B8EE-40AC-8133-BD94E86B99D9}">
      <dsp:nvSpPr>
        <dsp:cNvPr id="0" name=""/>
        <dsp:cNvSpPr/>
      </dsp:nvSpPr>
      <dsp:spPr>
        <a:xfrm rot="16200000">
          <a:off x="-604097" y="1583338"/>
          <a:ext cx="3909477" cy="742800"/>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latin typeface="微软雅黑" panose="020B0503020204020204" pitchFamily="34" charset="-122"/>
              <a:ea typeface="微软雅黑" panose="020B0503020204020204" pitchFamily="34" charset="-122"/>
            </a:rPr>
            <a:t>电商软件结构特点</a:t>
          </a:r>
        </a:p>
      </dsp:txBody>
      <dsp:txXfrm>
        <a:off x="-604097" y="1583338"/>
        <a:ext cx="3909477" cy="742800"/>
      </dsp:txXfrm>
    </dsp:sp>
    <dsp:sp modelId="{C6F7902A-53FD-4B6F-9442-59C8A79AE2FE}">
      <dsp:nvSpPr>
        <dsp:cNvPr id="0" name=""/>
        <dsp:cNvSpPr/>
      </dsp:nvSpPr>
      <dsp:spPr>
        <a:xfrm>
          <a:off x="2209318" y="654837"/>
          <a:ext cx="2436386" cy="742800"/>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表示层</a:t>
          </a:r>
        </a:p>
      </dsp:txBody>
      <dsp:txXfrm>
        <a:off x="2209318" y="654837"/>
        <a:ext cx="2436386" cy="742800"/>
      </dsp:txXfrm>
    </dsp:sp>
    <dsp:sp modelId="{A6F41904-67D0-4F84-B35E-120E3AE85CE3}">
      <dsp:nvSpPr>
        <dsp:cNvPr id="0" name=""/>
        <dsp:cNvSpPr/>
      </dsp:nvSpPr>
      <dsp:spPr>
        <a:xfrm>
          <a:off x="2209318" y="1583338"/>
          <a:ext cx="2436386" cy="742800"/>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业务层</a:t>
          </a:r>
        </a:p>
      </dsp:txBody>
      <dsp:txXfrm>
        <a:off x="2209318" y="1583338"/>
        <a:ext cx="2436386" cy="742800"/>
      </dsp:txXfrm>
    </dsp:sp>
    <dsp:sp modelId="{2EF2D683-CFEB-44BF-8F5D-38398ADF3505}">
      <dsp:nvSpPr>
        <dsp:cNvPr id="0" name=""/>
        <dsp:cNvSpPr/>
      </dsp:nvSpPr>
      <dsp:spPr>
        <a:xfrm>
          <a:off x="2209318" y="2511838"/>
          <a:ext cx="2436386" cy="742800"/>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数据层</a:t>
          </a:r>
        </a:p>
      </dsp:txBody>
      <dsp:txXfrm>
        <a:off x="2209318" y="2511838"/>
        <a:ext cx="2436386" cy="742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65FBF-7663-4593-877A-CE6F4E2B518F}">
      <dsp:nvSpPr>
        <dsp:cNvPr id="0" name=""/>
        <dsp:cNvSpPr/>
      </dsp:nvSpPr>
      <dsp:spPr>
        <a:xfrm>
          <a:off x="4668695" y="3049926"/>
          <a:ext cx="1937027" cy="460924"/>
        </a:xfrm>
        <a:custGeom>
          <a:avLst/>
          <a:gdLst/>
          <a:ahLst/>
          <a:cxnLst/>
          <a:rect l="0" t="0" r="0" b="0"/>
          <a:pathLst>
            <a:path>
              <a:moveTo>
                <a:pt x="0" y="0"/>
              </a:moveTo>
              <a:lnTo>
                <a:pt x="0" y="314106"/>
              </a:lnTo>
              <a:lnTo>
                <a:pt x="1937027" y="314106"/>
              </a:lnTo>
              <a:lnTo>
                <a:pt x="1937027" y="460924"/>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68AA18-A31A-4254-9732-79C78C391674}">
      <dsp:nvSpPr>
        <dsp:cNvPr id="0" name=""/>
        <dsp:cNvSpPr/>
      </dsp:nvSpPr>
      <dsp:spPr>
        <a:xfrm>
          <a:off x="4622975" y="3049926"/>
          <a:ext cx="91440" cy="460924"/>
        </a:xfrm>
        <a:custGeom>
          <a:avLst/>
          <a:gdLst/>
          <a:ahLst/>
          <a:cxnLst/>
          <a:rect l="0" t="0" r="0" b="0"/>
          <a:pathLst>
            <a:path>
              <a:moveTo>
                <a:pt x="45720" y="0"/>
              </a:moveTo>
              <a:lnTo>
                <a:pt x="45720" y="460924"/>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CDC58B-F755-4FF7-8F83-B0E130D38D9D}">
      <dsp:nvSpPr>
        <dsp:cNvPr id="0" name=""/>
        <dsp:cNvSpPr/>
      </dsp:nvSpPr>
      <dsp:spPr>
        <a:xfrm>
          <a:off x="2694265" y="3049926"/>
          <a:ext cx="1974430" cy="460924"/>
        </a:xfrm>
        <a:custGeom>
          <a:avLst/>
          <a:gdLst/>
          <a:ahLst/>
          <a:cxnLst/>
          <a:rect l="0" t="0" r="0" b="0"/>
          <a:pathLst>
            <a:path>
              <a:moveTo>
                <a:pt x="1974430" y="0"/>
              </a:moveTo>
              <a:lnTo>
                <a:pt x="1974430" y="314106"/>
              </a:lnTo>
              <a:lnTo>
                <a:pt x="0" y="314106"/>
              </a:lnTo>
              <a:lnTo>
                <a:pt x="0" y="460924"/>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459C2-6764-453D-AB1B-AAA6C0560CED}">
      <dsp:nvSpPr>
        <dsp:cNvPr id="0" name=""/>
        <dsp:cNvSpPr/>
      </dsp:nvSpPr>
      <dsp:spPr>
        <a:xfrm>
          <a:off x="2731667" y="1582628"/>
          <a:ext cx="1937027" cy="460924"/>
        </a:xfrm>
        <a:custGeom>
          <a:avLst/>
          <a:gdLst/>
          <a:ahLst/>
          <a:cxnLst/>
          <a:rect l="0" t="0" r="0" b="0"/>
          <a:pathLst>
            <a:path>
              <a:moveTo>
                <a:pt x="0" y="0"/>
              </a:moveTo>
              <a:lnTo>
                <a:pt x="0" y="314106"/>
              </a:lnTo>
              <a:lnTo>
                <a:pt x="1937027" y="314106"/>
              </a:lnTo>
              <a:lnTo>
                <a:pt x="1937027" y="460924"/>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2401E1-F39A-44FB-91BA-BBE53D4E78EA}">
      <dsp:nvSpPr>
        <dsp:cNvPr id="0" name=""/>
        <dsp:cNvSpPr/>
      </dsp:nvSpPr>
      <dsp:spPr>
        <a:xfrm>
          <a:off x="748920" y="3049926"/>
          <a:ext cx="91440" cy="460924"/>
        </a:xfrm>
        <a:custGeom>
          <a:avLst/>
          <a:gdLst/>
          <a:ahLst/>
          <a:cxnLst/>
          <a:rect l="0" t="0" r="0" b="0"/>
          <a:pathLst>
            <a:path>
              <a:moveTo>
                <a:pt x="45720" y="0"/>
              </a:moveTo>
              <a:lnTo>
                <a:pt x="45720" y="460924"/>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F8ED82-C1D6-4FEA-AC1A-B1525E52C820}">
      <dsp:nvSpPr>
        <dsp:cNvPr id="0" name=""/>
        <dsp:cNvSpPr/>
      </dsp:nvSpPr>
      <dsp:spPr>
        <a:xfrm>
          <a:off x="794640" y="1582628"/>
          <a:ext cx="1937027" cy="460924"/>
        </a:xfrm>
        <a:custGeom>
          <a:avLst/>
          <a:gdLst/>
          <a:ahLst/>
          <a:cxnLst/>
          <a:rect l="0" t="0" r="0" b="0"/>
          <a:pathLst>
            <a:path>
              <a:moveTo>
                <a:pt x="1937027" y="0"/>
              </a:moveTo>
              <a:lnTo>
                <a:pt x="1937027" y="314106"/>
              </a:lnTo>
              <a:lnTo>
                <a:pt x="0" y="314106"/>
              </a:lnTo>
              <a:lnTo>
                <a:pt x="0" y="460924"/>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BC66F9-5557-4C7F-B1DE-C900E5C8B78A}">
      <dsp:nvSpPr>
        <dsp:cNvPr id="0" name=""/>
        <dsp:cNvSpPr/>
      </dsp:nvSpPr>
      <dsp:spPr>
        <a:xfrm>
          <a:off x="1939247" y="576254"/>
          <a:ext cx="1584840" cy="1006373"/>
        </a:xfrm>
        <a:prstGeom prst="roundRect">
          <a:avLst>
            <a:gd name="adj" fmla="val 10000"/>
          </a:avLst>
        </a:prstGeom>
        <a:solidFill>
          <a:schemeClr val="accent6">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0186F-9010-44F2-A2DF-D6C1365599AF}">
      <dsp:nvSpPr>
        <dsp:cNvPr id="0" name=""/>
        <dsp:cNvSpPr/>
      </dsp:nvSpPr>
      <dsp:spPr>
        <a:xfrm>
          <a:off x="2115340" y="743542"/>
          <a:ext cx="1584840" cy="1006373"/>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电商软件测试</a:t>
          </a:r>
        </a:p>
      </dsp:txBody>
      <dsp:txXfrm>
        <a:off x="2144816" y="773018"/>
        <a:ext cx="1525888" cy="947421"/>
      </dsp:txXfrm>
    </dsp:sp>
    <dsp:sp modelId="{65987D07-6979-483B-9361-11383D3936C9}">
      <dsp:nvSpPr>
        <dsp:cNvPr id="0" name=""/>
        <dsp:cNvSpPr/>
      </dsp:nvSpPr>
      <dsp:spPr>
        <a:xfrm>
          <a:off x="2219" y="2043552"/>
          <a:ext cx="1584840" cy="1006373"/>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85034-E765-445F-996F-2DEEF38DF052}">
      <dsp:nvSpPr>
        <dsp:cNvPr id="0" name=""/>
        <dsp:cNvSpPr/>
      </dsp:nvSpPr>
      <dsp:spPr>
        <a:xfrm>
          <a:off x="178313" y="2210841"/>
          <a:ext cx="1584840" cy="1006373"/>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系统整体测试</a:t>
          </a:r>
        </a:p>
      </dsp:txBody>
      <dsp:txXfrm>
        <a:off x="207789" y="2240317"/>
        <a:ext cx="1525888" cy="947421"/>
      </dsp:txXfrm>
    </dsp:sp>
    <dsp:sp modelId="{7104F7C1-D0D9-4E0C-AE78-EE59B06A2D07}">
      <dsp:nvSpPr>
        <dsp:cNvPr id="0" name=""/>
        <dsp:cNvSpPr/>
      </dsp:nvSpPr>
      <dsp:spPr>
        <a:xfrm>
          <a:off x="2219" y="3510851"/>
          <a:ext cx="1584840" cy="1006373"/>
        </a:xfrm>
        <a:prstGeom prst="roundRect">
          <a:avLst>
            <a:gd name="adj" fmla="val 10000"/>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3EEFB-91F7-4990-9F63-8690E4E0BB4D}">
      <dsp:nvSpPr>
        <dsp:cNvPr id="0" name=""/>
        <dsp:cNvSpPr/>
      </dsp:nvSpPr>
      <dsp:spPr>
        <a:xfrm>
          <a:off x="178313" y="3678139"/>
          <a:ext cx="1584840" cy="1006373"/>
        </a:xfrm>
        <a:prstGeom prst="roundRect">
          <a:avLst>
            <a:gd name="adj" fmla="val 10000"/>
          </a:avLst>
        </a:prstGeom>
        <a:solidFill>
          <a:schemeClr val="lt1">
            <a:alpha val="90000"/>
            <a:hueOff val="0"/>
            <a:satOff val="0"/>
            <a:lumOff val="0"/>
            <a:alphaOff val="0"/>
          </a:schemeClr>
        </a:solid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系统整体测试</a:t>
          </a:r>
        </a:p>
      </dsp:txBody>
      <dsp:txXfrm>
        <a:off x="207789" y="3707615"/>
        <a:ext cx="1525888" cy="947421"/>
      </dsp:txXfrm>
    </dsp:sp>
    <dsp:sp modelId="{3A780127-C558-4047-AA1B-ACF957FEED25}">
      <dsp:nvSpPr>
        <dsp:cNvPr id="0" name=""/>
        <dsp:cNvSpPr/>
      </dsp:nvSpPr>
      <dsp:spPr>
        <a:xfrm>
          <a:off x="3876275" y="2043552"/>
          <a:ext cx="1584840" cy="1006373"/>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2F461-D0D0-448D-A265-C44F87560E03}">
      <dsp:nvSpPr>
        <dsp:cNvPr id="0" name=""/>
        <dsp:cNvSpPr/>
      </dsp:nvSpPr>
      <dsp:spPr>
        <a:xfrm>
          <a:off x="4052368" y="2210841"/>
          <a:ext cx="1584840" cy="1006373"/>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局部分层测试</a:t>
          </a:r>
        </a:p>
      </dsp:txBody>
      <dsp:txXfrm>
        <a:off x="4081844" y="2240317"/>
        <a:ext cx="1525888" cy="947421"/>
      </dsp:txXfrm>
    </dsp:sp>
    <dsp:sp modelId="{42738AE2-332C-438D-93D8-1248979A4E20}">
      <dsp:nvSpPr>
        <dsp:cNvPr id="0" name=""/>
        <dsp:cNvSpPr/>
      </dsp:nvSpPr>
      <dsp:spPr>
        <a:xfrm>
          <a:off x="1901845" y="3510851"/>
          <a:ext cx="1584840" cy="1006373"/>
        </a:xfrm>
        <a:prstGeom prst="roundRect">
          <a:avLst>
            <a:gd name="adj" fmla="val 10000"/>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3FE8F-4403-40A1-AD5B-9BD3C5BA6C4B}">
      <dsp:nvSpPr>
        <dsp:cNvPr id="0" name=""/>
        <dsp:cNvSpPr/>
      </dsp:nvSpPr>
      <dsp:spPr>
        <a:xfrm>
          <a:off x="2077938" y="3678139"/>
          <a:ext cx="1584840" cy="1006373"/>
        </a:xfrm>
        <a:prstGeom prst="roundRect">
          <a:avLst>
            <a:gd name="adj" fmla="val 10000"/>
          </a:avLst>
        </a:prstGeom>
        <a:solidFill>
          <a:schemeClr val="lt1">
            <a:alpha val="90000"/>
            <a:hueOff val="0"/>
            <a:satOff val="0"/>
            <a:lumOff val="0"/>
            <a:alphaOff val="0"/>
          </a:schemeClr>
        </a:solid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表示层</a:t>
          </a:r>
        </a:p>
      </dsp:txBody>
      <dsp:txXfrm>
        <a:off x="2107414" y="3707615"/>
        <a:ext cx="1525888" cy="947421"/>
      </dsp:txXfrm>
    </dsp:sp>
    <dsp:sp modelId="{06723DD2-6BD9-4C05-BF37-1F24631672D1}">
      <dsp:nvSpPr>
        <dsp:cNvPr id="0" name=""/>
        <dsp:cNvSpPr/>
      </dsp:nvSpPr>
      <dsp:spPr>
        <a:xfrm>
          <a:off x="3876275" y="3510851"/>
          <a:ext cx="1584840" cy="1006373"/>
        </a:xfrm>
        <a:prstGeom prst="roundRect">
          <a:avLst>
            <a:gd name="adj" fmla="val 10000"/>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73FEC8-BBAF-4641-A7F3-D1DB12C91106}">
      <dsp:nvSpPr>
        <dsp:cNvPr id="0" name=""/>
        <dsp:cNvSpPr/>
      </dsp:nvSpPr>
      <dsp:spPr>
        <a:xfrm>
          <a:off x="4052368" y="3678139"/>
          <a:ext cx="1584840" cy="1006373"/>
        </a:xfrm>
        <a:prstGeom prst="roundRect">
          <a:avLst>
            <a:gd name="adj" fmla="val 10000"/>
          </a:avLst>
        </a:prstGeom>
        <a:solidFill>
          <a:schemeClr val="lt1">
            <a:alpha val="90000"/>
            <a:hueOff val="0"/>
            <a:satOff val="0"/>
            <a:lumOff val="0"/>
            <a:alphaOff val="0"/>
          </a:schemeClr>
        </a:solid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业务层</a:t>
          </a:r>
        </a:p>
      </dsp:txBody>
      <dsp:txXfrm>
        <a:off x="4081844" y="3707615"/>
        <a:ext cx="1525888" cy="947421"/>
      </dsp:txXfrm>
    </dsp:sp>
    <dsp:sp modelId="{FCD3212C-9ECB-436A-A8B9-7A7D5746D99E}">
      <dsp:nvSpPr>
        <dsp:cNvPr id="0" name=""/>
        <dsp:cNvSpPr/>
      </dsp:nvSpPr>
      <dsp:spPr>
        <a:xfrm>
          <a:off x="5813302" y="3510851"/>
          <a:ext cx="1584840" cy="1006373"/>
        </a:xfrm>
        <a:prstGeom prst="roundRect">
          <a:avLst>
            <a:gd name="adj" fmla="val 10000"/>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6492F-9BE3-4D66-9A8F-A00044A352EC}">
      <dsp:nvSpPr>
        <dsp:cNvPr id="0" name=""/>
        <dsp:cNvSpPr/>
      </dsp:nvSpPr>
      <dsp:spPr>
        <a:xfrm>
          <a:off x="5989396" y="3678139"/>
          <a:ext cx="1584840" cy="1006373"/>
        </a:xfrm>
        <a:prstGeom prst="roundRect">
          <a:avLst>
            <a:gd name="adj" fmla="val 10000"/>
          </a:avLst>
        </a:prstGeom>
        <a:solidFill>
          <a:schemeClr val="lt1">
            <a:alpha val="90000"/>
            <a:hueOff val="0"/>
            <a:satOff val="0"/>
            <a:lumOff val="0"/>
            <a:alphaOff val="0"/>
          </a:schemeClr>
        </a:solid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数据层</a:t>
          </a:r>
        </a:p>
      </dsp:txBody>
      <dsp:txXfrm>
        <a:off x="6018872" y="3707615"/>
        <a:ext cx="1525888" cy="9474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A721C-C61C-46EB-9564-63D51860B58C}">
      <dsp:nvSpPr>
        <dsp:cNvPr id="0" name=""/>
        <dsp:cNvSpPr/>
      </dsp:nvSpPr>
      <dsp:spPr>
        <a:xfrm>
          <a:off x="3306984" y="2156213"/>
          <a:ext cx="2346892" cy="558453"/>
        </a:xfrm>
        <a:custGeom>
          <a:avLst/>
          <a:gdLst/>
          <a:ahLst/>
          <a:cxnLst/>
          <a:rect l="0" t="0" r="0" b="0"/>
          <a:pathLst>
            <a:path>
              <a:moveTo>
                <a:pt x="0" y="0"/>
              </a:moveTo>
              <a:lnTo>
                <a:pt x="0" y="380569"/>
              </a:lnTo>
              <a:lnTo>
                <a:pt x="2346892" y="380569"/>
              </a:lnTo>
              <a:lnTo>
                <a:pt x="2346892" y="558453"/>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839F3A-8E1A-415A-A797-28B4C1FADF57}">
      <dsp:nvSpPr>
        <dsp:cNvPr id="0" name=""/>
        <dsp:cNvSpPr/>
      </dsp:nvSpPr>
      <dsp:spPr>
        <a:xfrm>
          <a:off x="3261264" y="2156213"/>
          <a:ext cx="91440" cy="558453"/>
        </a:xfrm>
        <a:custGeom>
          <a:avLst/>
          <a:gdLst/>
          <a:ahLst/>
          <a:cxnLst/>
          <a:rect l="0" t="0" r="0" b="0"/>
          <a:pathLst>
            <a:path>
              <a:moveTo>
                <a:pt x="45720" y="0"/>
              </a:moveTo>
              <a:lnTo>
                <a:pt x="45720" y="558453"/>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C4A531-1940-4939-AB08-B734BEEB6477}">
      <dsp:nvSpPr>
        <dsp:cNvPr id="0" name=""/>
        <dsp:cNvSpPr/>
      </dsp:nvSpPr>
      <dsp:spPr>
        <a:xfrm>
          <a:off x="960092" y="2156213"/>
          <a:ext cx="2346892" cy="558453"/>
        </a:xfrm>
        <a:custGeom>
          <a:avLst/>
          <a:gdLst/>
          <a:ahLst/>
          <a:cxnLst/>
          <a:rect l="0" t="0" r="0" b="0"/>
          <a:pathLst>
            <a:path>
              <a:moveTo>
                <a:pt x="2346892" y="0"/>
              </a:moveTo>
              <a:lnTo>
                <a:pt x="2346892" y="380569"/>
              </a:lnTo>
              <a:lnTo>
                <a:pt x="0" y="380569"/>
              </a:lnTo>
              <a:lnTo>
                <a:pt x="0" y="558453"/>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4D58DE-AF26-4F3D-BD58-53280A3FF58E}">
      <dsp:nvSpPr>
        <dsp:cNvPr id="0" name=""/>
        <dsp:cNvSpPr/>
      </dsp:nvSpPr>
      <dsp:spPr>
        <a:xfrm>
          <a:off x="2346892" y="936896"/>
          <a:ext cx="1920184" cy="1219317"/>
        </a:xfrm>
        <a:prstGeom prst="roundRect">
          <a:avLst>
            <a:gd name="adj" fmla="val 10000"/>
          </a:avLst>
        </a:prstGeom>
        <a:solidFill>
          <a:schemeClr val="accent6">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CB4AA5-D408-4438-B4F3-E71D4D0CECE6}">
      <dsp:nvSpPr>
        <dsp:cNvPr id="0" name=""/>
        <dsp:cNvSpPr/>
      </dsp:nvSpPr>
      <dsp:spPr>
        <a:xfrm>
          <a:off x="2560246" y="1139582"/>
          <a:ext cx="1920184" cy="1219317"/>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表示层测试</a:t>
          </a:r>
        </a:p>
      </dsp:txBody>
      <dsp:txXfrm>
        <a:off x="2595959" y="1175295"/>
        <a:ext cx="1848758" cy="1147891"/>
      </dsp:txXfrm>
    </dsp:sp>
    <dsp:sp modelId="{4B5564BD-7BB6-4FA9-B22A-E89CED1CDDBC}">
      <dsp:nvSpPr>
        <dsp:cNvPr id="0" name=""/>
        <dsp:cNvSpPr/>
      </dsp:nvSpPr>
      <dsp:spPr>
        <a:xfrm>
          <a:off x="0" y="2714667"/>
          <a:ext cx="1920184" cy="1219317"/>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7887B-822B-49FD-82F6-2ABB6C0FBDD8}">
      <dsp:nvSpPr>
        <dsp:cNvPr id="0" name=""/>
        <dsp:cNvSpPr/>
      </dsp:nvSpPr>
      <dsp:spPr>
        <a:xfrm>
          <a:off x="213353" y="2917353"/>
          <a:ext cx="1920184" cy="1219317"/>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内容测试</a:t>
          </a:r>
        </a:p>
      </dsp:txBody>
      <dsp:txXfrm>
        <a:off x="249066" y="2953066"/>
        <a:ext cx="1848758" cy="1147891"/>
      </dsp:txXfrm>
    </dsp:sp>
    <dsp:sp modelId="{866F182E-29F5-4FA8-B2DA-7EC6E909EF04}">
      <dsp:nvSpPr>
        <dsp:cNvPr id="0" name=""/>
        <dsp:cNvSpPr/>
      </dsp:nvSpPr>
      <dsp:spPr>
        <a:xfrm>
          <a:off x="2346892" y="2714667"/>
          <a:ext cx="1920184" cy="1219317"/>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6CCC7C-B79B-480E-B207-45717BE3CF1E}">
      <dsp:nvSpPr>
        <dsp:cNvPr id="0" name=""/>
        <dsp:cNvSpPr/>
      </dsp:nvSpPr>
      <dsp:spPr>
        <a:xfrm>
          <a:off x="2560246" y="2917353"/>
          <a:ext cx="1920184" cy="1219317"/>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微软雅黑" panose="020B0503020204020204" pitchFamily="34" charset="-122"/>
              <a:ea typeface="微软雅黑" panose="020B0503020204020204" pitchFamily="34" charset="-122"/>
            </a:rPr>
            <a:t>Web</a:t>
          </a:r>
          <a:r>
            <a:rPr lang="zh-CN" altLang="en-US" sz="1800" kern="1200" dirty="0">
              <a:latin typeface="微软雅黑" panose="020B0503020204020204" pitchFamily="34" charset="-122"/>
              <a:ea typeface="微软雅黑" panose="020B0503020204020204" pitchFamily="34" charset="-122"/>
            </a:rPr>
            <a:t>站点结构</a:t>
          </a:r>
        </a:p>
      </dsp:txBody>
      <dsp:txXfrm>
        <a:off x="2595959" y="2953066"/>
        <a:ext cx="1848758" cy="1147891"/>
      </dsp:txXfrm>
    </dsp:sp>
    <dsp:sp modelId="{BA7AC77E-D0A0-491D-A415-AAC8EF2889BF}">
      <dsp:nvSpPr>
        <dsp:cNvPr id="0" name=""/>
        <dsp:cNvSpPr/>
      </dsp:nvSpPr>
      <dsp:spPr>
        <a:xfrm>
          <a:off x="4693784" y="2714667"/>
          <a:ext cx="1920184" cy="1219317"/>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68205-8E5A-4D9E-81BA-45520A498571}">
      <dsp:nvSpPr>
        <dsp:cNvPr id="0" name=""/>
        <dsp:cNvSpPr/>
      </dsp:nvSpPr>
      <dsp:spPr>
        <a:xfrm>
          <a:off x="4907138" y="2917353"/>
          <a:ext cx="1920184" cy="1219317"/>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用户环境</a:t>
          </a:r>
        </a:p>
      </dsp:txBody>
      <dsp:txXfrm>
        <a:off x="4942851" y="2953066"/>
        <a:ext cx="1848758" cy="1147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83245-DDC9-4BF3-904B-35D8DDEDE16B}">
      <dsp:nvSpPr>
        <dsp:cNvPr id="0" name=""/>
        <dsp:cNvSpPr/>
      </dsp:nvSpPr>
      <dsp:spPr>
        <a:xfrm>
          <a:off x="800102" y="1350816"/>
          <a:ext cx="1503347" cy="164176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latin typeface="微软雅黑" panose="020B0503020204020204" pitchFamily="34" charset="-122"/>
              <a:ea typeface="微软雅黑" panose="020B0503020204020204" pitchFamily="34" charset="-122"/>
            </a:rPr>
            <a:t>内容测试</a:t>
          </a:r>
        </a:p>
      </dsp:txBody>
      <dsp:txXfrm>
        <a:off x="844134" y="1394848"/>
        <a:ext cx="1415283" cy="1553702"/>
      </dsp:txXfrm>
    </dsp:sp>
    <dsp:sp modelId="{96C044E2-A606-4166-AED8-2A7DD2C64326}">
      <dsp:nvSpPr>
        <dsp:cNvPr id="0" name=""/>
        <dsp:cNvSpPr/>
      </dsp:nvSpPr>
      <dsp:spPr>
        <a:xfrm rot="18289469">
          <a:off x="1908394" y="1388388"/>
          <a:ext cx="1842028" cy="54492"/>
        </a:xfrm>
        <a:custGeom>
          <a:avLst/>
          <a:gdLst/>
          <a:ahLst/>
          <a:cxnLst/>
          <a:rect l="0" t="0" r="0" b="0"/>
          <a:pathLst>
            <a:path>
              <a:moveTo>
                <a:pt x="0" y="27246"/>
              </a:moveTo>
              <a:lnTo>
                <a:pt x="1842028" y="272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783358" y="1369583"/>
        <a:ext cx="92101" cy="92101"/>
      </dsp:txXfrm>
    </dsp:sp>
    <dsp:sp modelId="{931B9F25-4A43-4C61-B613-E138618AD5C8}">
      <dsp:nvSpPr>
        <dsp:cNvPr id="0" name=""/>
        <dsp:cNvSpPr/>
      </dsp:nvSpPr>
      <dsp:spPr>
        <a:xfrm>
          <a:off x="3355367" y="2120"/>
          <a:ext cx="2629792" cy="131489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信息正确性</a:t>
          </a:r>
        </a:p>
      </dsp:txBody>
      <dsp:txXfrm>
        <a:off x="3393879" y="40632"/>
        <a:ext cx="2552768" cy="1237872"/>
      </dsp:txXfrm>
    </dsp:sp>
    <dsp:sp modelId="{40502E53-B28A-4BED-8E27-64D839E61E0F}">
      <dsp:nvSpPr>
        <dsp:cNvPr id="0" name=""/>
        <dsp:cNvSpPr/>
      </dsp:nvSpPr>
      <dsp:spPr>
        <a:xfrm>
          <a:off x="2303450" y="2144453"/>
          <a:ext cx="1051917" cy="54492"/>
        </a:xfrm>
        <a:custGeom>
          <a:avLst/>
          <a:gdLst/>
          <a:ahLst/>
          <a:cxnLst/>
          <a:rect l="0" t="0" r="0" b="0"/>
          <a:pathLst>
            <a:path>
              <a:moveTo>
                <a:pt x="0" y="27246"/>
              </a:moveTo>
              <a:lnTo>
                <a:pt x="1051917" y="272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03110" y="2145402"/>
        <a:ext cx="52595" cy="52595"/>
      </dsp:txXfrm>
    </dsp:sp>
    <dsp:sp modelId="{D2D2C317-360D-480B-A049-DE86F98395C4}">
      <dsp:nvSpPr>
        <dsp:cNvPr id="0" name=""/>
        <dsp:cNvSpPr/>
      </dsp:nvSpPr>
      <dsp:spPr>
        <a:xfrm>
          <a:off x="3355367" y="1514251"/>
          <a:ext cx="2629792" cy="131489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信息的准确性</a:t>
          </a:r>
        </a:p>
      </dsp:txBody>
      <dsp:txXfrm>
        <a:off x="3393879" y="1552763"/>
        <a:ext cx="2552768" cy="1237872"/>
      </dsp:txXfrm>
    </dsp:sp>
    <dsp:sp modelId="{889130E1-83BE-4C21-8109-D525C4E401C2}">
      <dsp:nvSpPr>
        <dsp:cNvPr id="0" name=""/>
        <dsp:cNvSpPr/>
      </dsp:nvSpPr>
      <dsp:spPr>
        <a:xfrm rot="3310531">
          <a:off x="1908394" y="2900519"/>
          <a:ext cx="1842028" cy="54492"/>
        </a:xfrm>
        <a:custGeom>
          <a:avLst/>
          <a:gdLst/>
          <a:ahLst/>
          <a:cxnLst/>
          <a:rect l="0" t="0" r="0" b="0"/>
          <a:pathLst>
            <a:path>
              <a:moveTo>
                <a:pt x="0" y="27246"/>
              </a:moveTo>
              <a:lnTo>
                <a:pt x="1842028" y="272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783358" y="2881714"/>
        <a:ext cx="92101" cy="92101"/>
      </dsp:txXfrm>
    </dsp:sp>
    <dsp:sp modelId="{FF47BBCD-1889-4482-BAFF-49CE643F7E96}">
      <dsp:nvSpPr>
        <dsp:cNvPr id="0" name=""/>
        <dsp:cNvSpPr/>
      </dsp:nvSpPr>
      <dsp:spPr>
        <a:xfrm>
          <a:off x="3355367" y="3026382"/>
          <a:ext cx="2629792" cy="131489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界面元素的相关性</a:t>
          </a:r>
        </a:p>
      </dsp:txBody>
      <dsp:txXfrm>
        <a:off x="3393879" y="3064894"/>
        <a:ext cx="2552768" cy="1237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C1D2C-A417-4E6A-8787-B5BB24A46208}">
      <dsp:nvSpPr>
        <dsp:cNvPr id="0" name=""/>
        <dsp:cNvSpPr/>
      </dsp:nvSpPr>
      <dsp:spPr>
        <a:xfrm>
          <a:off x="613782" y="1468582"/>
          <a:ext cx="2550480" cy="12752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b="0" kern="1200" dirty="0">
              <a:latin typeface="微软雅黑" panose="020B0503020204020204" pitchFamily="34" charset="-122"/>
              <a:ea typeface="微软雅黑" panose="020B0503020204020204" pitchFamily="34" charset="-122"/>
            </a:rPr>
            <a:t>Web</a:t>
          </a:r>
          <a:r>
            <a:rPr lang="zh-CN" altLang="en-US" sz="2800" b="0" kern="1200" dirty="0">
              <a:latin typeface="微软雅黑" panose="020B0503020204020204" pitchFamily="34" charset="-122"/>
              <a:ea typeface="微软雅黑" panose="020B0503020204020204" pitchFamily="34" charset="-122"/>
            </a:rPr>
            <a:t>站点</a:t>
          </a:r>
        </a:p>
      </dsp:txBody>
      <dsp:txXfrm>
        <a:off x="651133" y="1505933"/>
        <a:ext cx="2475778" cy="1200538"/>
      </dsp:txXfrm>
    </dsp:sp>
    <dsp:sp modelId="{C9BF99FD-7A71-40E8-A4B7-F4431ADE7237}">
      <dsp:nvSpPr>
        <dsp:cNvPr id="0" name=""/>
        <dsp:cNvSpPr/>
      </dsp:nvSpPr>
      <dsp:spPr>
        <a:xfrm rot="18289469">
          <a:off x="2781121" y="1345693"/>
          <a:ext cx="1786474" cy="54492"/>
        </a:xfrm>
        <a:custGeom>
          <a:avLst/>
          <a:gdLst/>
          <a:ahLst/>
          <a:cxnLst/>
          <a:rect l="0" t="0" r="0" b="0"/>
          <a:pathLst>
            <a:path>
              <a:moveTo>
                <a:pt x="0" y="27246"/>
              </a:moveTo>
              <a:lnTo>
                <a:pt x="1786474" y="272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629697" y="1328278"/>
        <a:ext cx="89323" cy="89323"/>
      </dsp:txXfrm>
    </dsp:sp>
    <dsp:sp modelId="{F31F1402-EB5B-482D-84F0-BEBB9EE3EA7E}">
      <dsp:nvSpPr>
        <dsp:cNvPr id="0" name=""/>
        <dsp:cNvSpPr/>
      </dsp:nvSpPr>
      <dsp:spPr>
        <a:xfrm>
          <a:off x="4184455" y="2056"/>
          <a:ext cx="2550480" cy="12752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测试所有链接是否按指示确实链接到了该链接的页面</a:t>
          </a:r>
        </a:p>
      </dsp:txBody>
      <dsp:txXfrm>
        <a:off x="4221806" y="39407"/>
        <a:ext cx="2475778" cy="1200538"/>
      </dsp:txXfrm>
    </dsp:sp>
    <dsp:sp modelId="{3D2DCF6B-AF05-4638-9704-BEDA94E6766C}">
      <dsp:nvSpPr>
        <dsp:cNvPr id="0" name=""/>
        <dsp:cNvSpPr/>
      </dsp:nvSpPr>
      <dsp:spPr>
        <a:xfrm>
          <a:off x="3164262" y="2078956"/>
          <a:ext cx="1020192" cy="54492"/>
        </a:xfrm>
        <a:custGeom>
          <a:avLst/>
          <a:gdLst/>
          <a:ahLst/>
          <a:cxnLst/>
          <a:rect l="0" t="0" r="0" b="0"/>
          <a:pathLst>
            <a:path>
              <a:moveTo>
                <a:pt x="0" y="27246"/>
              </a:moveTo>
              <a:lnTo>
                <a:pt x="1020192" y="272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48854" y="2080698"/>
        <a:ext cx="51009" cy="51009"/>
      </dsp:txXfrm>
    </dsp:sp>
    <dsp:sp modelId="{47DB3919-16B4-43B1-A1F7-60CDAEF7C5E4}">
      <dsp:nvSpPr>
        <dsp:cNvPr id="0" name=""/>
        <dsp:cNvSpPr/>
      </dsp:nvSpPr>
      <dsp:spPr>
        <a:xfrm>
          <a:off x="4184455" y="1468582"/>
          <a:ext cx="2550480" cy="12752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sz="1400" kern="1200" dirty="0">
              <a:latin typeface="微软雅黑" panose="020B0503020204020204" pitchFamily="34" charset="-122"/>
              <a:ea typeface="微软雅黑" panose="020B0503020204020204" pitchFamily="34" charset="-122"/>
            </a:rPr>
            <a:t>测试所连接的页面是否存在</a:t>
          </a:r>
          <a:endParaRPr lang="zh-CN" altLang="en-US" sz="1400" kern="1200" dirty="0">
            <a:latin typeface="微软雅黑" panose="020B0503020204020204" pitchFamily="34" charset="-122"/>
            <a:ea typeface="微软雅黑" panose="020B0503020204020204" pitchFamily="34" charset="-122"/>
          </a:endParaRPr>
        </a:p>
      </dsp:txBody>
      <dsp:txXfrm>
        <a:off x="4221806" y="1505933"/>
        <a:ext cx="2475778" cy="1200538"/>
      </dsp:txXfrm>
    </dsp:sp>
    <dsp:sp modelId="{E7225BA1-96BE-4DD5-8206-E75F10D3AA4E}">
      <dsp:nvSpPr>
        <dsp:cNvPr id="0" name=""/>
        <dsp:cNvSpPr/>
      </dsp:nvSpPr>
      <dsp:spPr>
        <a:xfrm rot="3310531">
          <a:off x="2781121" y="2812219"/>
          <a:ext cx="1786474" cy="54492"/>
        </a:xfrm>
        <a:custGeom>
          <a:avLst/>
          <a:gdLst/>
          <a:ahLst/>
          <a:cxnLst/>
          <a:rect l="0" t="0" r="0" b="0"/>
          <a:pathLst>
            <a:path>
              <a:moveTo>
                <a:pt x="0" y="27246"/>
              </a:moveTo>
              <a:lnTo>
                <a:pt x="1786474" y="272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629697" y="2794804"/>
        <a:ext cx="89323" cy="89323"/>
      </dsp:txXfrm>
    </dsp:sp>
    <dsp:sp modelId="{9D0072FF-478A-4417-939E-019FD351AA43}">
      <dsp:nvSpPr>
        <dsp:cNvPr id="0" name=""/>
        <dsp:cNvSpPr/>
      </dsp:nvSpPr>
      <dsp:spPr>
        <a:xfrm>
          <a:off x="4184455" y="2935109"/>
          <a:ext cx="2550480" cy="12752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不存在没有链接指向该页面</a:t>
          </a:r>
        </a:p>
      </dsp:txBody>
      <dsp:txXfrm>
        <a:off x="4221806" y="2972460"/>
        <a:ext cx="2475778" cy="12005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C1D2C-A417-4E6A-8787-B5BB24A46208}">
      <dsp:nvSpPr>
        <dsp:cNvPr id="0" name=""/>
        <dsp:cNvSpPr/>
      </dsp:nvSpPr>
      <dsp:spPr>
        <a:xfrm>
          <a:off x="613782" y="1468582"/>
          <a:ext cx="2550480" cy="12752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0" kern="1200">
              <a:latin typeface="微软雅黑" panose="020B0503020204020204" pitchFamily="34" charset="-122"/>
              <a:ea typeface="微软雅黑" panose="020B0503020204020204" pitchFamily="34" charset="-122"/>
            </a:rPr>
            <a:t>用户环境</a:t>
          </a:r>
          <a:endParaRPr lang="zh-CN" altLang="en-US" sz="2800" b="0" kern="1200" dirty="0">
            <a:latin typeface="微软雅黑" panose="020B0503020204020204" pitchFamily="34" charset="-122"/>
            <a:ea typeface="微软雅黑" panose="020B0503020204020204" pitchFamily="34" charset="-122"/>
          </a:endParaRPr>
        </a:p>
      </dsp:txBody>
      <dsp:txXfrm>
        <a:off x="651133" y="1505933"/>
        <a:ext cx="2475778" cy="1200538"/>
      </dsp:txXfrm>
    </dsp:sp>
    <dsp:sp modelId="{C9BF99FD-7A71-40E8-A4B7-F4431ADE7237}">
      <dsp:nvSpPr>
        <dsp:cNvPr id="0" name=""/>
        <dsp:cNvSpPr/>
      </dsp:nvSpPr>
      <dsp:spPr>
        <a:xfrm rot="18289469">
          <a:off x="2781121" y="1345693"/>
          <a:ext cx="1786474" cy="54492"/>
        </a:xfrm>
        <a:custGeom>
          <a:avLst/>
          <a:gdLst/>
          <a:ahLst/>
          <a:cxnLst/>
          <a:rect l="0" t="0" r="0" b="0"/>
          <a:pathLst>
            <a:path>
              <a:moveTo>
                <a:pt x="0" y="27246"/>
              </a:moveTo>
              <a:lnTo>
                <a:pt x="1786474" y="272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629697" y="1328278"/>
        <a:ext cx="89323" cy="89323"/>
      </dsp:txXfrm>
    </dsp:sp>
    <dsp:sp modelId="{F31F1402-EB5B-482D-84F0-BEBB9EE3EA7E}">
      <dsp:nvSpPr>
        <dsp:cNvPr id="0" name=""/>
        <dsp:cNvSpPr/>
      </dsp:nvSpPr>
      <dsp:spPr>
        <a:xfrm>
          <a:off x="4184455" y="2056"/>
          <a:ext cx="2550480" cy="12752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系统是否兼容</a:t>
          </a:r>
          <a:r>
            <a:rPr lang="en-US" altLang="zh-CN" sz="1400" kern="1200" dirty="0">
              <a:latin typeface="微软雅黑" panose="020B0503020204020204" pitchFamily="34" charset="-122"/>
              <a:ea typeface="微软雅黑" panose="020B0503020204020204" pitchFamily="34" charset="-122"/>
            </a:rPr>
            <a:t>WINDOWS</a:t>
          </a:r>
          <a:r>
            <a:rPr lang="zh-CN" altLang="en-US" sz="1400" kern="1200" dirty="0">
              <a:latin typeface="微软雅黑" panose="020B0503020204020204" pitchFamily="34" charset="-122"/>
              <a:ea typeface="微软雅黑" panose="020B0503020204020204" pitchFamily="34" charset="-122"/>
            </a:rPr>
            <a:t>，</a:t>
          </a:r>
          <a:r>
            <a:rPr lang="en-US" altLang="zh-CN" sz="1400" kern="1200" dirty="0">
              <a:latin typeface="微软雅黑" panose="020B0503020204020204" pitchFamily="34" charset="-122"/>
              <a:ea typeface="微软雅黑" panose="020B0503020204020204" pitchFamily="34" charset="-122"/>
            </a:rPr>
            <a:t>Linux</a:t>
          </a:r>
          <a:r>
            <a:rPr lang="zh-CN" altLang="en-US" sz="1400" kern="1200" dirty="0">
              <a:latin typeface="微软雅黑" panose="020B0503020204020204" pitchFamily="34" charset="-122"/>
              <a:ea typeface="微软雅黑" panose="020B0503020204020204" pitchFamily="34" charset="-122"/>
            </a:rPr>
            <a:t>等</a:t>
          </a:r>
        </a:p>
      </dsp:txBody>
      <dsp:txXfrm>
        <a:off x="4221806" y="39407"/>
        <a:ext cx="2475778" cy="1200538"/>
      </dsp:txXfrm>
    </dsp:sp>
    <dsp:sp modelId="{3D2DCF6B-AF05-4638-9704-BEDA94E6766C}">
      <dsp:nvSpPr>
        <dsp:cNvPr id="0" name=""/>
        <dsp:cNvSpPr/>
      </dsp:nvSpPr>
      <dsp:spPr>
        <a:xfrm>
          <a:off x="3164262" y="2078956"/>
          <a:ext cx="1020192" cy="54492"/>
        </a:xfrm>
        <a:custGeom>
          <a:avLst/>
          <a:gdLst/>
          <a:ahLst/>
          <a:cxnLst/>
          <a:rect l="0" t="0" r="0" b="0"/>
          <a:pathLst>
            <a:path>
              <a:moveTo>
                <a:pt x="0" y="27246"/>
              </a:moveTo>
              <a:lnTo>
                <a:pt x="1020192" y="272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48854" y="2080698"/>
        <a:ext cx="51009" cy="51009"/>
      </dsp:txXfrm>
    </dsp:sp>
    <dsp:sp modelId="{47DB3919-16B4-43B1-A1F7-60CDAEF7C5E4}">
      <dsp:nvSpPr>
        <dsp:cNvPr id="0" name=""/>
        <dsp:cNvSpPr/>
      </dsp:nvSpPr>
      <dsp:spPr>
        <a:xfrm>
          <a:off x="4184455" y="1468582"/>
          <a:ext cx="2550480" cy="12752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是否兼容不同的浏览器</a:t>
          </a:r>
        </a:p>
      </dsp:txBody>
      <dsp:txXfrm>
        <a:off x="4221806" y="1505933"/>
        <a:ext cx="2475778" cy="1200538"/>
      </dsp:txXfrm>
    </dsp:sp>
    <dsp:sp modelId="{E7225BA1-96BE-4DD5-8206-E75F10D3AA4E}">
      <dsp:nvSpPr>
        <dsp:cNvPr id="0" name=""/>
        <dsp:cNvSpPr/>
      </dsp:nvSpPr>
      <dsp:spPr>
        <a:xfrm rot="3310531">
          <a:off x="2781121" y="2812219"/>
          <a:ext cx="1786474" cy="54492"/>
        </a:xfrm>
        <a:custGeom>
          <a:avLst/>
          <a:gdLst/>
          <a:ahLst/>
          <a:cxnLst/>
          <a:rect l="0" t="0" r="0" b="0"/>
          <a:pathLst>
            <a:path>
              <a:moveTo>
                <a:pt x="0" y="27246"/>
              </a:moveTo>
              <a:lnTo>
                <a:pt x="1786474" y="2724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629697" y="2794804"/>
        <a:ext cx="89323" cy="89323"/>
      </dsp:txXfrm>
    </dsp:sp>
    <dsp:sp modelId="{9D0072FF-478A-4417-939E-019FD351AA43}">
      <dsp:nvSpPr>
        <dsp:cNvPr id="0" name=""/>
        <dsp:cNvSpPr/>
      </dsp:nvSpPr>
      <dsp:spPr>
        <a:xfrm>
          <a:off x="4184455" y="2935109"/>
          <a:ext cx="2550480" cy="12752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是否兼容同一浏览器不同的版本</a:t>
          </a:r>
        </a:p>
      </dsp:txBody>
      <dsp:txXfrm>
        <a:off x="4221806" y="2972460"/>
        <a:ext cx="2475778" cy="12005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A721C-C61C-46EB-9564-63D51860B58C}">
      <dsp:nvSpPr>
        <dsp:cNvPr id="0" name=""/>
        <dsp:cNvSpPr/>
      </dsp:nvSpPr>
      <dsp:spPr>
        <a:xfrm>
          <a:off x="3190504" y="2152547"/>
          <a:ext cx="2264228" cy="538783"/>
        </a:xfrm>
        <a:custGeom>
          <a:avLst/>
          <a:gdLst/>
          <a:ahLst/>
          <a:cxnLst/>
          <a:rect l="0" t="0" r="0" b="0"/>
          <a:pathLst>
            <a:path>
              <a:moveTo>
                <a:pt x="0" y="0"/>
              </a:moveTo>
              <a:lnTo>
                <a:pt x="0" y="367165"/>
              </a:lnTo>
              <a:lnTo>
                <a:pt x="2264228" y="367165"/>
              </a:lnTo>
              <a:lnTo>
                <a:pt x="2264228" y="538783"/>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839F3A-8E1A-415A-A797-28B4C1FADF57}">
      <dsp:nvSpPr>
        <dsp:cNvPr id="0" name=""/>
        <dsp:cNvSpPr/>
      </dsp:nvSpPr>
      <dsp:spPr>
        <a:xfrm>
          <a:off x="3144784" y="2152547"/>
          <a:ext cx="91440" cy="538783"/>
        </a:xfrm>
        <a:custGeom>
          <a:avLst/>
          <a:gdLst/>
          <a:ahLst/>
          <a:cxnLst/>
          <a:rect l="0" t="0" r="0" b="0"/>
          <a:pathLst>
            <a:path>
              <a:moveTo>
                <a:pt x="45720" y="0"/>
              </a:moveTo>
              <a:lnTo>
                <a:pt x="45720" y="538783"/>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C4A531-1940-4939-AB08-B734BEEB6477}">
      <dsp:nvSpPr>
        <dsp:cNvPr id="0" name=""/>
        <dsp:cNvSpPr/>
      </dsp:nvSpPr>
      <dsp:spPr>
        <a:xfrm>
          <a:off x="926275" y="2152547"/>
          <a:ext cx="2264228" cy="538783"/>
        </a:xfrm>
        <a:custGeom>
          <a:avLst/>
          <a:gdLst/>
          <a:ahLst/>
          <a:cxnLst/>
          <a:rect l="0" t="0" r="0" b="0"/>
          <a:pathLst>
            <a:path>
              <a:moveTo>
                <a:pt x="2264228" y="0"/>
              </a:moveTo>
              <a:lnTo>
                <a:pt x="2264228" y="367165"/>
              </a:lnTo>
              <a:lnTo>
                <a:pt x="0" y="367165"/>
              </a:lnTo>
              <a:lnTo>
                <a:pt x="0" y="538783"/>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4D58DE-AF26-4F3D-BD58-53280A3FF58E}">
      <dsp:nvSpPr>
        <dsp:cNvPr id="0" name=""/>
        <dsp:cNvSpPr/>
      </dsp:nvSpPr>
      <dsp:spPr>
        <a:xfrm>
          <a:off x="2264228" y="976178"/>
          <a:ext cx="1852550" cy="1176369"/>
        </a:xfrm>
        <a:prstGeom prst="roundRect">
          <a:avLst>
            <a:gd name="adj" fmla="val 10000"/>
          </a:avLst>
        </a:prstGeom>
        <a:solidFill>
          <a:schemeClr val="accent6">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CB4AA5-D408-4438-B4F3-E71D4D0CECE6}">
      <dsp:nvSpPr>
        <dsp:cNvPr id="0" name=""/>
        <dsp:cNvSpPr/>
      </dsp:nvSpPr>
      <dsp:spPr>
        <a:xfrm>
          <a:off x="2470067" y="1171725"/>
          <a:ext cx="1852550" cy="1176369"/>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业务层测试</a:t>
          </a:r>
        </a:p>
      </dsp:txBody>
      <dsp:txXfrm>
        <a:off x="2504522" y="1206180"/>
        <a:ext cx="1783640" cy="1107459"/>
      </dsp:txXfrm>
    </dsp:sp>
    <dsp:sp modelId="{4B5564BD-7BB6-4FA9-B22A-E89CED1CDDBC}">
      <dsp:nvSpPr>
        <dsp:cNvPr id="0" name=""/>
        <dsp:cNvSpPr/>
      </dsp:nvSpPr>
      <dsp:spPr>
        <a:xfrm>
          <a:off x="0" y="2691331"/>
          <a:ext cx="1852550" cy="1176369"/>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7887B-822B-49FD-82F6-2ABB6C0FBDD8}">
      <dsp:nvSpPr>
        <dsp:cNvPr id="0" name=""/>
        <dsp:cNvSpPr/>
      </dsp:nvSpPr>
      <dsp:spPr>
        <a:xfrm>
          <a:off x="205838" y="2886878"/>
          <a:ext cx="1852550" cy="1176369"/>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业务测试</a:t>
          </a:r>
        </a:p>
      </dsp:txBody>
      <dsp:txXfrm>
        <a:off x="240293" y="2921333"/>
        <a:ext cx="1783640" cy="1107459"/>
      </dsp:txXfrm>
    </dsp:sp>
    <dsp:sp modelId="{866F182E-29F5-4FA8-B2DA-7EC6E909EF04}">
      <dsp:nvSpPr>
        <dsp:cNvPr id="0" name=""/>
        <dsp:cNvSpPr/>
      </dsp:nvSpPr>
      <dsp:spPr>
        <a:xfrm>
          <a:off x="2264228" y="2691331"/>
          <a:ext cx="1852550" cy="1176369"/>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6CCC7C-B79B-480E-B207-45717BE3CF1E}">
      <dsp:nvSpPr>
        <dsp:cNvPr id="0" name=""/>
        <dsp:cNvSpPr/>
      </dsp:nvSpPr>
      <dsp:spPr>
        <a:xfrm>
          <a:off x="2470067" y="2886878"/>
          <a:ext cx="1852550" cy="1176369"/>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数据验证</a:t>
          </a:r>
        </a:p>
      </dsp:txBody>
      <dsp:txXfrm>
        <a:off x="2504522" y="2921333"/>
        <a:ext cx="1783640" cy="1107459"/>
      </dsp:txXfrm>
    </dsp:sp>
    <dsp:sp modelId="{BA7AC77E-D0A0-491D-A415-AAC8EF2889BF}">
      <dsp:nvSpPr>
        <dsp:cNvPr id="0" name=""/>
        <dsp:cNvSpPr/>
      </dsp:nvSpPr>
      <dsp:spPr>
        <a:xfrm>
          <a:off x="4528457" y="2691331"/>
          <a:ext cx="1852550" cy="1176369"/>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68205-8E5A-4D9E-81BA-45520A498571}">
      <dsp:nvSpPr>
        <dsp:cNvPr id="0" name=""/>
        <dsp:cNvSpPr/>
      </dsp:nvSpPr>
      <dsp:spPr>
        <a:xfrm>
          <a:off x="4734296" y="2886878"/>
          <a:ext cx="1852550" cy="1176369"/>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性能测试</a:t>
          </a:r>
        </a:p>
      </dsp:txBody>
      <dsp:txXfrm>
        <a:off x="4768751" y="2921333"/>
        <a:ext cx="1783640" cy="110745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06706-66FA-4CBD-9E03-66939E75639B}" type="datetimeFigureOut">
              <a:rPr lang="zh-CN" altLang="en-US" smtClean="0"/>
              <a:t>2016/12/27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86937-9CD1-40F2-BDD4-7BEE08A43F33}" type="slidenum">
              <a:rPr lang="zh-CN" altLang="en-US" smtClean="0"/>
              <a:t>‹#›</a:t>
            </a:fld>
            <a:endParaRPr lang="zh-CN" altLang="en-US"/>
          </a:p>
        </p:txBody>
      </p:sp>
    </p:spTree>
    <p:extLst>
      <p:ext uri="{BB962C8B-B14F-4D97-AF65-F5344CB8AC3E}">
        <p14:creationId xmlns:p14="http://schemas.microsoft.com/office/powerpoint/2010/main" val="742058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757.ht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aike.baidu.com/subview/369734/8035964.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b2B</a:t>
            </a:r>
            <a:r>
              <a:rPr lang="zh-CN" altLang="en-US" dirty="0"/>
              <a:t>：</a:t>
            </a:r>
            <a:r>
              <a:rPr lang="zh-CN" altLang="en-US" b="0" i="0" dirty="0">
                <a:solidFill>
                  <a:srgbClr val="333333"/>
                </a:solidFill>
                <a:effectLst/>
                <a:latin typeface="arial" panose="020B0604020202020204" pitchFamily="34" charset="0"/>
              </a:rPr>
              <a:t>是企业与企业之间通过互联网进行产品、服务及信息的交换</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b2C</a:t>
            </a:r>
            <a:r>
              <a:rPr lang="zh-CN" altLang="en-US" b="0" i="0" dirty="0">
                <a:solidFill>
                  <a:srgbClr val="333333"/>
                </a:solidFill>
                <a:effectLst/>
                <a:latin typeface="arial" panose="020B0604020202020204" pitchFamily="34" charset="0"/>
              </a:rPr>
              <a:t>：</a:t>
            </a:r>
            <a:r>
              <a:rPr lang="zh-CN" altLang="en-US" sz="1200" b="0" i="0" kern="1200" dirty="0">
                <a:solidFill>
                  <a:schemeClr val="tx1"/>
                </a:solidFill>
                <a:effectLst/>
                <a:latin typeface="+mn-lt"/>
                <a:ea typeface="+mn-ea"/>
                <a:cs typeface="+mn-cs"/>
              </a:rPr>
              <a:t>是电子商务按交易对象分类中的一种，即表示商业机构对消费者的电子商务。这种形式的电子商务一般以网络零售业为主。例如经营各种书籍、鲜花、计算机、通信用品等商品。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C2c</a:t>
            </a:r>
            <a:r>
              <a:rPr lang="zh-CN" altLang="en-US" sz="1200" b="0" i="0" kern="1200" dirty="0">
                <a:solidFill>
                  <a:schemeClr val="tx1"/>
                </a:solidFill>
                <a:effectLst/>
                <a:latin typeface="+mn-lt"/>
                <a:ea typeface="+mn-ea"/>
                <a:cs typeface="+mn-cs"/>
              </a:rPr>
              <a:t>：是个人与个人之间的</a:t>
            </a:r>
            <a:r>
              <a:rPr lang="zh-CN" altLang="en-US" sz="1200" b="0" i="0" u="none" strike="noStrike" kern="1200" dirty="0">
                <a:solidFill>
                  <a:schemeClr val="tx1"/>
                </a:solidFill>
                <a:effectLst/>
                <a:latin typeface="+mn-lt"/>
                <a:ea typeface="+mn-ea"/>
                <a:cs typeface="+mn-cs"/>
                <a:hlinkClick r:id="rId3"/>
              </a:rPr>
              <a:t>电子商务</a:t>
            </a:r>
            <a:r>
              <a:rPr lang="zh-CN" altLang="en-US" sz="1200" b="0" i="0" u="none" strike="noStrik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一个消费者有一台电脑，通过网络进行</a:t>
            </a:r>
            <a:r>
              <a:rPr lang="zh-CN" altLang="en-US" sz="1200" b="0" i="0" u="none" strike="noStrike" kern="1200" dirty="0">
                <a:solidFill>
                  <a:schemeClr val="tx1"/>
                </a:solidFill>
                <a:effectLst/>
                <a:latin typeface="+mn-lt"/>
                <a:ea typeface="+mn-ea"/>
                <a:cs typeface="+mn-cs"/>
                <a:hlinkClick r:id="rId4"/>
              </a:rPr>
              <a:t>交易</a:t>
            </a:r>
            <a:r>
              <a:rPr lang="zh-CN" altLang="en-US" sz="1200" b="0" i="0" kern="1200" dirty="0">
                <a:solidFill>
                  <a:schemeClr val="tx1"/>
                </a:solidFill>
                <a:effectLst/>
                <a:latin typeface="+mn-lt"/>
                <a:ea typeface="+mn-ea"/>
                <a:cs typeface="+mn-cs"/>
              </a:rPr>
              <a:t>，把它出售给另外一个消费者，此种交易类型就称为</a:t>
            </a:r>
            <a:r>
              <a:rPr lang="en-US" altLang="zh-CN" sz="1200" b="0" i="0" kern="1200" dirty="0">
                <a:solidFill>
                  <a:schemeClr val="tx1"/>
                </a:solidFill>
                <a:effectLst/>
                <a:latin typeface="+mn-lt"/>
                <a:ea typeface="+mn-ea"/>
                <a:cs typeface="+mn-cs"/>
              </a:rPr>
              <a:t>C2C</a:t>
            </a:r>
            <a:r>
              <a:rPr lang="zh-CN" altLang="en-US" sz="1200" b="0" i="0" kern="1200" dirty="0">
                <a:solidFill>
                  <a:schemeClr val="tx1"/>
                </a:solidFill>
                <a:effectLst/>
                <a:latin typeface="+mn-lt"/>
                <a:ea typeface="+mn-ea"/>
                <a:cs typeface="+mn-cs"/>
              </a:rPr>
              <a:t>电子商务</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O2o</a:t>
            </a:r>
            <a:r>
              <a:rPr lang="zh-CN" altLang="en-US" sz="1200" b="0" i="0" kern="1200" dirty="0">
                <a:solidFill>
                  <a:schemeClr val="tx1"/>
                </a:solidFill>
                <a:effectLst/>
                <a:latin typeface="+mn-lt"/>
                <a:ea typeface="+mn-ea"/>
                <a:cs typeface="+mn-cs"/>
              </a:rPr>
              <a:t>：是指将线下的商务机会与互联网结合，让互联网成为线下交易的平台</a:t>
            </a:r>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3</a:t>
            </a:fld>
            <a:endParaRPr lang="zh-CN" altLang="en-US"/>
          </a:p>
        </p:txBody>
      </p:sp>
    </p:spTree>
    <p:extLst>
      <p:ext uri="{BB962C8B-B14F-4D97-AF65-F5344CB8AC3E}">
        <p14:creationId xmlns:p14="http://schemas.microsoft.com/office/powerpoint/2010/main" val="382924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14</a:t>
            </a:fld>
            <a:endParaRPr lang="zh-CN" altLang="en-US"/>
          </a:p>
        </p:txBody>
      </p:sp>
    </p:spTree>
    <p:extLst>
      <p:ext uri="{BB962C8B-B14F-4D97-AF65-F5344CB8AC3E}">
        <p14:creationId xmlns:p14="http://schemas.microsoft.com/office/powerpoint/2010/main" val="3026798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15</a:t>
            </a:fld>
            <a:endParaRPr lang="zh-CN" altLang="en-US"/>
          </a:p>
        </p:txBody>
      </p:sp>
    </p:spTree>
    <p:extLst>
      <p:ext uri="{BB962C8B-B14F-4D97-AF65-F5344CB8AC3E}">
        <p14:creationId xmlns:p14="http://schemas.microsoft.com/office/powerpoint/2010/main" val="209722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业务层测试的重点是发现应用系统的业务逻辑中的问题</a:t>
            </a:r>
            <a:r>
              <a:rPr lang="zh-CN" altLang="en-US" sz="1200" kern="1200" dirty="0">
                <a:solidFill>
                  <a:schemeClr val="tx1"/>
                </a:solidFill>
                <a:effectLst/>
                <a:latin typeface="+mn-lt"/>
                <a:ea typeface="+mn-ea"/>
                <a:cs typeface="+mn-cs"/>
              </a:rPr>
              <a:t>，并且</a:t>
            </a:r>
            <a:r>
              <a:rPr lang="zh-CN" altLang="zh-CN" sz="1200" kern="1200" dirty="0">
                <a:solidFill>
                  <a:schemeClr val="tx1"/>
                </a:solidFill>
                <a:effectLst/>
                <a:latin typeface="+mn-lt"/>
                <a:ea typeface="+mn-ea"/>
                <a:cs typeface="+mn-cs"/>
              </a:rPr>
              <a:t>通过测试去检查应用系统是否满足系统性能方面的需求</a:t>
            </a:r>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16</a:t>
            </a:fld>
            <a:endParaRPr lang="zh-CN" altLang="en-US"/>
          </a:p>
        </p:txBody>
      </p:sp>
    </p:spTree>
    <p:extLst>
      <p:ext uri="{BB962C8B-B14F-4D97-AF65-F5344CB8AC3E}">
        <p14:creationId xmlns:p14="http://schemas.microsoft.com/office/powerpoint/2010/main" val="2298905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测试系统的业务处理过程的正确性，其中包括信用卡处理、电子邮件验证以及消费税计算等。电子商务系统必须在全部的时间里正确处理业务，无一例外。因此，要通过测试确保业务处理的正确性。</a:t>
            </a:r>
            <a:br>
              <a:rPr lang="en-US" altLang="zh-CN" sz="1200" kern="1200" dirty="0">
                <a:solidFill>
                  <a:schemeClr val="tx1"/>
                </a:solidFill>
                <a:effectLst/>
                <a:latin typeface="+mn-lt"/>
                <a:ea typeface="+mn-ea"/>
                <a:cs typeface="+mn-cs"/>
              </a:rPr>
            </a:br>
            <a:r>
              <a:rPr lang="zh-CN" altLang="en-US" dirty="0"/>
              <a:t>搜索、用户下订单、正算</a:t>
            </a:r>
          </a:p>
        </p:txBody>
      </p:sp>
      <p:sp>
        <p:nvSpPr>
          <p:cNvPr id="4" name="灯片编号占位符 3"/>
          <p:cNvSpPr>
            <a:spLocks noGrp="1"/>
          </p:cNvSpPr>
          <p:nvPr>
            <p:ph type="sldNum" sz="quarter" idx="10"/>
          </p:nvPr>
        </p:nvSpPr>
        <p:spPr/>
        <p:txBody>
          <a:bodyPr/>
          <a:lstStyle/>
          <a:p>
            <a:fld id="{E6686937-9CD1-40F2-BDD4-7BEE08A43F33}" type="slidenum">
              <a:rPr lang="zh-CN" altLang="en-US" smtClean="0"/>
              <a:t>17</a:t>
            </a:fld>
            <a:endParaRPr lang="zh-CN" altLang="en-US"/>
          </a:p>
        </p:txBody>
      </p:sp>
    </p:spTree>
    <p:extLst>
      <p:ext uri="{BB962C8B-B14F-4D97-AF65-F5344CB8AC3E}">
        <p14:creationId xmlns:p14="http://schemas.microsoft.com/office/powerpoint/2010/main" val="3662086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响应时间。应量化数据操作语言</a:t>
            </a:r>
            <a:r>
              <a:rPr lang="en-US" altLang="zh-CN" sz="1200" kern="1200" dirty="0">
                <a:solidFill>
                  <a:schemeClr val="tx1"/>
                </a:solidFill>
                <a:effectLst/>
                <a:latin typeface="+mn-lt"/>
                <a:ea typeface="+mn-ea"/>
                <a:cs typeface="+mn-cs"/>
              </a:rPr>
              <a:t>(DML</a:t>
            </a:r>
            <a:r>
              <a:rPr lang="zh-CN" altLang="zh-CN" sz="1200" kern="1200" dirty="0">
                <a:solidFill>
                  <a:schemeClr val="tx1"/>
                </a:solidFill>
                <a:effectLst/>
                <a:latin typeface="+mn-lt"/>
                <a:ea typeface="+mn-ea"/>
                <a:cs typeface="+mn-cs"/>
              </a:rPr>
              <a:t>，包括结构化查询语言</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INSERT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DELETE)</a:t>
            </a:r>
            <a:r>
              <a:rPr lang="zh-CN" altLang="zh-CN" sz="1200" kern="1200" dirty="0">
                <a:solidFill>
                  <a:schemeClr val="tx1"/>
                </a:solidFill>
                <a:effectLst/>
                <a:latin typeface="+mn-lt"/>
                <a:ea typeface="+mn-ea"/>
                <a:cs typeface="+mn-cs"/>
              </a:rPr>
              <a:t>、查询</a:t>
            </a:r>
            <a:r>
              <a:rPr lang="en-US" altLang="zh-CN" sz="1200" kern="1200" dirty="0">
                <a:solidFill>
                  <a:schemeClr val="tx1"/>
                </a:solidFill>
                <a:effectLst/>
                <a:latin typeface="+mn-lt"/>
                <a:ea typeface="+mn-ea"/>
                <a:cs typeface="+mn-cs"/>
              </a:rPr>
              <a:t>(SELECT)</a:t>
            </a:r>
            <a:r>
              <a:rPr lang="zh-CN" altLang="zh-CN" sz="1200" kern="1200" dirty="0">
                <a:solidFill>
                  <a:schemeClr val="tx1"/>
                </a:solidFill>
                <a:effectLst/>
                <a:latin typeface="+mn-lt"/>
                <a:ea typeface="+mn-ea"/>
                <a:cs typeface="+mn-cs"/>
              </a:rPr>
              <a:t>及事物的完成时间。电子商务系统运行速度缓慢会引起客户不满。因此，我们应该积极确保网站能够及时响应用户的请求和操作。在测试数据层的响应时间时，我们要确保单个的数据操作能够快速完成，不至于阻塞其他操作。</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数据完整性。验证数据存储适当且正确。所谓数据完整性测试，即在数据库表中发现不准确数据的过程。这项测试与数据确认有所不同，后者在测试业务层时进行。数据确认测试试图发现数据收集中的错误，而数据完整性测试是尽力要在数据存储的方式中发现问题。</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容错性和可恢复性。最大化平均故障间隔时间</a:t>
            </a:r>
            <a:r>
              <a:rPr lang="en-US" altLang="zh-CN" sz="1200" kern="1200" dirty="0">
                <a:solidFill>
                  <a:schemeClr val="tx1"/>
                </a:solidFill>
                <a:effectLst/>
                <a:latin typeface="+mn-lt"/>
                <a:ea typeface="+mn-ea"/>
                <a:cs typeface="+mn-cs"/>
              </a:rPr>
              <a:t>(MTBF)</a:t>
            </a:r>
            <a:r>
              <a:rPr lang="zh-CN" altLang="zh-CN" sz="1200" kern="1200" dirty="0">
                <a:solidFill>
                  <a:schemeClr val="tx1"/>
                </a:solidFill>
                <a:effectLst/>
                <a:latin typeface="+mn-lt"/>
                <a:ea typeface="+mn-ea"/>
                <a:cs typeface="+mn-cs"/>
              </a:rPr>
              <a:t>，最小平均故障恢复时间</a:t>
            </a:r>
            <a:r>
              <a:rPr lang="en-US" altLang="zh-CN" sz="1200" kern="1200" dirty="0">
                <a:solidFill>
                  <a:schemeClr val="tx1"/>
                </a:solidFill>
                <a:effectLst/>
                <a:latin typeface="+mn-lt"/>
                <a:ea typeface="+mn-ea"/>
                <a:cs typeface="+mn-cs"/>
              </a:rPr>
              <a:t>(MTTR)</a:t>
            </a:r>
            <a:r>
              <a:rPr lang="zh-CN" altLang="zh-CN" sz="1200" kern="1200" dirty="0">
                <a:solidFill>
                  <a:schemeClr val="tx1"/>
                </a:solidFill>
                <a:effectLst/>
                <a:latin typeface="+mn-lt"/>
                <a:ea typeface="+mn-ea"/>
                <a:cs typeface="+mn-cs"/>
              </a:rPr>
              <a:t>。一般来说，数据库操作的一个目标是最大化</a:t>
            </a:r>
            <a:r>
              <a:rPr lang="en-US" altLang="zh-CN" sz="1200" kern="1200" dirty="0">
                <a:solidFill>
                  <a:schemeClr val="tx1"/>
                </a:solidFill>
                <a:effectLst/>
                <a:latin typeface="+mn-lt"/>
                <a:ea typeface="+mn-ea"/>
                <a:cs typeface="+mn-cs"/>
              </a:rPr>
              <a:t>MTBF</a:t>
            </a:r>
            <a:r>
              <a:rPr lang="zh-CN" altLang="zh-CN" sz="1200" kern="1200" dirty="0">
                <a:solidFill>
                  <a:schemeClr val="tx1"/>
                </a:solidFill>
                <a:effectLst/>
                <a:latin typeface="+mn-lt"/>
                <a:ea typeface="+mn-ea"/>
                <a:cs typeface="+mn-cs"/>
              </a:rPr>
              <a:t>，最小化</a:t>
            </a:r>
            <a:r>
              <a:rPr lang="en-US" altLang="zh-CN" sz="1200" kern="1200" dirty="0">
                <a:solidFill>
                  <a:schemeClr val="tx1"/>
                </a:solidFill>
                <a:effectLst/>
                <a:latin typeface="+mn-lt"/>
                <a:ea typeface="+mn-ea"/>
                <a:cs typeface="+mn-cs"/>
              </a:rPr>
              <a:t>MTTR</a:t>
            </a:r>
            <a:r>
              <a:rPr lang="zh-CN" altLang="zh-CN"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18</a:t>
            </a:fld>
            <a:endParaRPr lang="zh-CN" altLang="en-US"/>
          </a:p>
        </p:txBody>
      </p:sp>
    </p:spTree>
    <p:extLst>
      <p:ext uri="{BB962C8B-B14F-4D97-AF65-F5344CB8AC3E}">
        <p14:creationId xmlns:p14="http://schemas.microsoft.com/office/powerpoint/2010/main" val="1928977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性能测试。主要负载测试，即带负载情况下的响应时间和吞吐率。负载测试是为了测量</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系统在某一负载级别上的性能，以保证</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系统在需求范围内能正常工作。负载级别可以是某个时刻同时访问</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系统的用户数量，也可以是在线数据处理的数量。此外，还要进行夜里测试。压力测试是测试系统的限制和故障恢复能力，也就是测试</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应用系统会不会崩溃，在什么情况下会崩溃。</a:t>
            </a:r>
          </a:p>
          <a:p>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19</a:t>
            </a:fld>
            <a:endParaRPr lang="zh-CN" altLang="en-US"/>
          </a:p>
        </p:txBody>
      </p:sp>
    </p:spTree>
    <p:extLst>
      <p:ext uri="{BB962C8B-B14F-4D97-AF65-F5344CB8AC3E}">
        <p14:creationId xmlns:p14="http://schemas.microsoft.com/office/powerpoint/2010/main" val="428463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现在的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应用系统基本采用先注册，后登录的方式。因此，必须测试有效和无效的用户名和密码，要注意到是否大小写敏感，可以试多少次的限制，是否可以不登录而直接浏览某个页面等。</a:t>
            </a:r>
          </a:p>
          <a:p>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(2)Web</a:t>
            </a:r>
            <a:r>
              <a:rPr lang="zh-CN" altLang="zh-CN" sz="1200" kern="1200" dirty="0">
                <a:solidFill>
                  <a:schemeClr val="tx1"/>
                </a:solidFill>
                <a:effectLst/>
                <a:latin typeface="+mn-lt"/>
                <a:ea typeface="+mn-ea"/>
                <a:cs typeface="+mn-cs"/>
              </a:rPr>
              <a:t>应用系统是否有超时的限制，也就是说，用户登录后在一定时间内</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分钟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没有点击任何页面，是否需要重新登录才能正常使用。</a:t>
            </a:r>
          </a:p>
          <a:p>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为了保证</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应用系统的安全性，日志文件是至关重要的。需要测试相关信息是否写进了日志文件、是否可追踪。</a:t>
            </a:r>
          </a:p>
          <a:p>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当使用了安全套接字时，还要测试加密是否正确，检查信息的完整性。</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21</a:t>
            </a:fld>
            <a:endParaRPr lang="zh-CN" altLang="en-US"/>
          </a:p>
        </p:txBody>
      </p:sp>
    </p:spTree>
    <p:extLst>
      <p:ext uri="{BB962C8B-B14F-4D97-AF65-F5344CB8AC3E}">
        <p14:creationId xmlns:p14="http://schemas.microsoft.com/office/powerpoint/2010/main" val="22759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伴随着整体经济环境的稳定、网络购物市场的发展以及“双十一”活动的蔓延，线上、线下各大商家的电子商务业务不断扩大，对管理软件的需求也日益旺盛，但出于技术、人才、成本（时间</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资金）等多方面的考虑，很多商家放弃了自建</a:t>
            </a:r>
            <a:r>
              <a:rPr lang="en-US" altLang="zh-CN" sz="1200" b="0" i="0" kern="1200" dirty="0">
                <a:solidFill>
                  <a:schemeClr val="tx1"/>
                </a:solidFill>
                <a:effectLst/>
                <a:latin typeface="+mn-lt"/>
                <a:ea typeface="+mn-ea"/>
                <a:cs typeface="+mn-cs"/>
              </a:rPr>
              <a:t>IT</a:t>
            </a:r>
            <a:r>
              <a:rPr lang="zh-CN" altLang="en-US" sz="1200" b="0" i="0" kern="1200" dirty="0">
                <a:solidFill>
                  <a:schemeClr val="tx1"/>
                </a:solidFill>
                <a:effectLst/>
                <a:latin typeface="+mn-lt"/>
                <a:ea typeface="+mn-ea"/>
                <a:cs typeface="+mn-cs"/>
              </a:rPr>
              <a:t>系统，选择了与第三方电子商务软件公司合作，以便降低成本支出、提高运营效率，促进业务发展，由此，电子商务软件市场蓬勃发展。</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a:t>随着移动购物市场的飞速发展、典型电商企业向三四线城市甚至农村市场的扩张及国际化战略的布局，未来几年，中国网络购物市场仍将保持</a:t>
            </a:r>
            <a:r>
              <a:rPr lang="en-US" altLang="zh-CN" dirty="0"/>
              <a:t>30%</a:t>
            </a:r>
            <a:r>
              <a:rPr lang="zh-CN" altLang="zh-CN" dirty="0"/>
              <a:t>左右的复合增长。</a:t>
            </a:r>
          </a:p>
          <a:p>
            <a:endParaRPr lang="en-US" altLang="zh-CN" sz="1200" b="0" i="0" kern="1200" dirty="0">
              <a:solidFill>
                <a:schemeClr val="tx1"/>
              </a:solidFill>
              <a:effectLst/>
              <a:latin typeface="+mn-lt"/>
              <a:ea typeface="+mn-ea"/>
              <a:cs typeface="+mn-cs"/>
            </a:endParaRP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4</a:t>
            </a:fld>
            <a:endParaRPr lang="zh-CN" altLang="en-US"/>
          </a:p>
        </p:txBody>
      </p:sp>
    </p:spTree>
    <p:extLst>
      <p:ext uri="{BB962C8B-B14F-4D97-AF65-F5344CB8AC3E}">
        <p14:creationId xmlns:p14="http://schemas.microsoft.com/office/powerpoint/2010/main" val="650813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2014</a:t>
            </a:r>
            <a:r>
              <a:rPr lang="zh-CN" altLang="en-US" dirty="0"/>
              <a:t>年产品销售类软件已经占到</a:t>
            </a:r>
            <a:r>
              <a:rPr lang="en-US" altLang="zh-CN" dirty="0"/>
              <a:t>52.00%,</a:t>
            </a:r>
            <a:r>
              <a:rPr lang="zh-CN" altLang="en-US" dirty="0"/>
              <a:t>随着电商行业的发展，电商软件的广泛使用</a:t>
            </a:r>
          </a:p>
        </p:txBody>
      </p:sp>
      <p:sp>
        <p:nvSpPr>
          <p:cNvPr id="4" name="灯片编号占位符 3"/>
          <p:cNvSpPr>
            <a:spLocks noGrp="1"/>
          </p:cNvSpPr>
          <p:nvPr>
            <p:ph type="sldNum" sz="quarter" idx="10"/>
          </p:nvPr>
        </p:nvSpPr>
        <p:spPr/>
        <p:txBody>
          <a:bodyPr/>
          <a:lstStyle/>
          <a:p>
            <a:fld id="{E6686937-9CD1-40F2-BDD4-7BEE08A43F33}"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82748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电商平台软件：主要指建站等软件，如</a:t>
            </a:r>
            <a:r>
              <a:rPr lang="en-US" altLang="zh-CN" dirty="0" err="1"/>
              <a:t>shopex</a:t>
            </a:r>
            <a:r>
              <a:rPr lang="zh-CN" altLang="en-US" dirty="0"/>
              <a:t>，</a:t>
            </a:r>
            <a:r>
              <a:rPr lang="en-US" altLang="zh-CN" dirty="0" err="1"/>
              <a:t>ecshop</a:t>
            </a:r>
            <a:r>
              <a:rPr lang="zh-CN" altLang="en-US" dirty="0"/>
              <a:t>等</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7</a:t>
            </a:fld>
            <a:endParaRPr lang="zh-CN" altLang="en-US"/>
          </a:p>
        </p:txBody>
      </p:sp>
    </p:spTree>
    <p:extLst>
      <p:ext uri="{BB962C8B-B14F-4D97-AF65-F5344CB8AC3E}">
        <p14:creationId xmlns:p14="http://schemas.microsoft.com/office/powerpoint/2010/main" val="2150550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表示层</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服务器为基础，负责信息的发布，用于显示数据和接收用户输入的数据，为用户提供一种交互式操作的界面。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业务层是系统架构中最体现核心架构的部分，处于数据层与表示层之间，起到了数据交换中承上启下的作用。根据分层的思想，对于数据层而言，业务层是调用者，对于表达层而言，业务层是被调用者，业务层层负责体系架构中所有核心业务逻辑的处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数据层的基础是</a:t>
            </a:r>
            <a:r>
              <a:rPr lang="en-US" altLang="zh-CN" sz="1200" b="0" i="0" kern="1200" dirty="0">
                <a:solidFill>
                  <a:schemeClr val="tx1"/>
                </a:solidFill>
                <a:effectLst/>
                <a:latin typeface="+mn-lt"/>
                <a:ea typeface="+mn-ea"/>
                <a:cs typeface="+mn-cs"/>
              </a:rPr>
              <a:t>DBMS</a:t>
            </a:r>
            <a:r>
              <a:rPr lang="zh-CN" altLang="en-US" sz="1200" b="0" i="0" kern="1200" dirty="0">
                <a:solidFill>
                  <a:schemeClr val="tx1"/>
                </a:solidFill>
                <a:effectLst/>
                <a:latin typeface="+mn-lt"/>
                <a:ea typeface="+mn-ea"/>
                <a:cs typeface="+mn-cs"/>
              </a:rPr>
              <a:t>，负责数据库的访问，可以访问数据库系统、二进制文件、文本文档或是</a:t>
            </a:r>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文档</a:t>
            </a:r>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8</a:t>
            </a:fld>
            <a:endParaRPr lang="zh-CN" altLang="en-US"/>
          </a:p>
        </p:txBody>
      </p:sp>
    </p:spTree>
    <p:extLst>
      <p:ext uri="{BB962C8B-B14F-4D97-AF65-F5344CB8AC3E}">
        <p14:creationId xmlns:p14="http://schemas.microsoft.com/office/powerpoint/2010/main" val="350640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局部分层测试按照系统结构进行测试，分别是表示层和业务层和数据层的测试</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结合系统整体测试</a:t>
            </a:r>
            <a:r>
              <a:rPr lang="zh-CN" altLang="zh-CN" sz="1200" kern="1200" dirty="0">
                <a:solidFill>
                  <a:schemeClr val="tx1"/>
                </a:solidFill>
                <a:effectLst/>
                <a:latin typeface="+mn-lt"/>
                <a:ea typeface="+mn-ea"/>
                <a:cs typeface="+mn-cs"/>
              </a:rPr>
              <a:t>对整个应用软件进行完整测试，保证了软件开发后的性能要求和用户的可用性</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9</a:t>
            </a:fld>
            <a:endParaRPr lang="zh-CN" altLang="en-US"/>
          </a:p>
        </p:txBody>
      </p:sp>
    </p:spTree>
    <p:extLst>
      <p:ext uri="{BB962C8B-B14F-4D97-AF65-F5344CB8AC3E}">
        <p14:creationId xmlns:p14="http://schemas.microsoft.com/office/powerpoint/2010/main" val="2394744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表示层：</a:t>
            </a:r>
            <a:r>
              <a:rPr lang="zh-CN" altLang="zh-CN" sz="1200" kern="1200" dirty="0">
                <a:solidFill>
                  <a:schemeClr val="tx1"/>
                </a:solidFill>
                <a:effectLst/>
                <a:latin typeface="+mn-lt"/>
                <a:ea typeface="+mn-ea"/>
                <a:cs typeface="+mn-cs"/>
              </a:rPr>
              <a:t>测试表示层就是检查并应用程序的前端是否存在错误。本层次是应用系统的外表，因此，表示工作对建立一个健壮的、高质量的应用系统至关重要。</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内容测试</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用来检验</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应用系统提供信息的正确性、准确性、相关型等人机界面元素</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信息的正确性是指信息是可靠的还是误传的，例如，在商品价格列表中，错误的价格可能引起财政问题甚至导致法律纠纷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信息的准确型是指是否有语法或拼写错误。这种测试通常使用一些文字处理软件来进行，例如使用</a:t>
            </a:r>
            <a:r>
              <a:rPr lang="en-US" altLang="zh-CN" sz="1200" kern="1200" dirty="0" err="1">
                <a:solidFill>
                  <a:schemeClr val="tx1"/>
                </a:solidFill>
                <a:effectLst/>
                <a:latin typeface="+mn-lt"/>
                <a:ea typeface="+mn-ea"/>
                <a:cs typeface="+mn-cs"/>
              </a:rPr>
              <a:t>Microsft</a:t>
            </a:r>
            <a:r>
              <a:rPr lang="en-US" altLang="zh-CN" sz="1200" kern="1200" dirty="0">
                <a:solidFill>
                  <a:schemeClr val="tx1"/>
                </a:solidFill>
                <a:effectLst/>
                <a:latin typeface="+mn-lt"/>
                <a:ea typeface="+mn-ea"/>
                <a:cs typeface="+mn-cs"/>
              </a:rPr>
              <a:t> Word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拼音与语法检查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功能</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信息的相关性是指是否在当前也面可以找到与当前浏览信息相关的信息列表或入口，也就是一般</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站点中所谓</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相关文章列表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。此外，还要检查字体类型、屏幕布局、色彩、图形分辨率及其他直接会影响最终用户体验的特性。</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业务层：</a:t>
            </a:r>
            <a:r>
              <a:rPr lang="zh-CN" altLang="zh-CN" sz="1200" kern="1200" dirty="0">
                <a:solidFill>
                  <a:schemeClr val="tx1"/>
                </a:solidFill>
                <a:effectLst/>
                <a:latin typeface="+mn-lt"/>
                <a:ea typeface="+mn-ea"/>
                <a:cs typeface="+mn-cs"/>
              </a:rPr>
              <a:t>发现应用系统的业务逻辑中的问题。测试业务逻辑层与测试单机程序非常类似，通过测试去检查应用系统是否满足系统性能方面的需求。</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数据层：</a:t>
            </a:r>
            <a:r>
              <a:rPr lang="zh-CN" altLang="zh-CN" sz="1200" kern="1200" dirty="0">
                <a:solidFill>
                  <a:schemeClr val="tx1"/>
                </a:solidFill>
                <a:effectLst/>
                <a:latin typeface="+mn-lt"/>
                <a:ea typeface="+mn-ea"/>
                <a:cs typeface="+mn-cs"/>
              </a:rPr>
              <a:t>数据层的测试，主要是指对应系统用于储存和获取信息的数据库管理系统的测试。在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应用技术中，数据库起着重要的作用，数据库为</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应用系统的管理、运行、查询和实现用户对数据存储的请求等提供空间。在使用了数据库的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应用系统中，一般情况下，注重数据库操作的响应时间、数据存储的完整和数据库系统的容错。</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6686937-9CD1-40F2-BDD4-7BEE08A43F33}" type="slidenum">
              <a:rPr lang="zh-CN" altLang="en-US" smtClean="0"/>
              <a:t>10</a:t>
            </a:fld>
            <a:endParaRPr lang="zh-CN" altLang="en-US"/>
          </a:p>
        </p:txBody>
      </p:sp>
    </p:spTree>
    <p:extLst>
      <p:ext uri="{BB962C8B-B14F-4D97-AF65-F5344CB8AC3E}">
        <p14:creationId xmlns:p14="http://schemas.microsoft.com/office/powerpoint/2010/main" val="397712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a:t>信息的正确性是指信息是可靠的还是误传的，例如，在商品价格列表中，错误的价格可能引起财政问题甚至导致法律纠纷</a:t>
            </a:r>
            <a:r>
              <a:rPr lang="en-US" altLang="zh-CN" dirty="0"/>
              <a:t>;</a:t>
            </a:r>
            <a:r>
              <a:rPr lang="zh-CN" altLang="zh-CN" dirty="0"/>
              <a:t>信息的准确型是指是否有语法或拼写错误。这种测试通常使用一些文字处理软件来进行，例如使用</a:t>
            </a:r>
            <a:r>
              <a:rPr lang="en-US" altLang="zh-CN" dirty="0" err="1"/>
              <a:t>Microsft</a:t>
            </a:r>
            <a:r>
              <a:rPr lang="en-US" altLang="zh-CN" dirty="0"/>
              <a:t> Word</a:t>
            </a:r>
            <a:r>
              <a:rPr lang="zh-CN" altLang="zh-CN" dirty="0"/>
              <a:t>的</a:t>
            </a:r>
            <a:r>
              <a:rPr lang="en-US" altLang="zh-CN" dirty="0"/>
              <a:t>“</a:t>
            </a:r>
            <a:r>
              <a:rPr lang="zh-CN" altLang="zh-CN" dirty="0"/>
              <a:t>拼音与语法检查</a:t>
            </a:r>
            <a:r>
              <a:rPr lang="en-US" altLang="zh-CN" dirty="0"/>
              <a:t>”</a:t>
            </a:r>
            <a:r>
              <a:rPr lang="zh-CN" altLang="zh-CN" dirty="0"/>
              <a:t>功能</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12</a:t>
            </a:fld>
            <a:endParaRPr lang="zh-CN" altLang="en-US"/>
          </a:p>
        </p:txBody>
      </p:sp>
    </p:spTree>
    <p:extLst>
      <p:ext uri="{BB962C8B-B14F-4D97-AF65-F5344CB8AC3E}">
        <p14:creationId xmlns:p14="http://schemas.microsoft.com/office/powerpoint/2010/main" val="968378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a:t>信息的相关性是指是否在当前也面可以找到与当前浏览信息相关的信息列表或入口，也就是一般</a:t>
            </a:r>
            <a:r>
              <a:rPr lang="en-US" altLang="zh-CN" dirty="0"/>
              <a:t>Web</a:t>
            </a:r>
            <a:r>
              <a:rPr lang="zh-CN" altLang="zh-CN" dirty="0"/>
              <a:t>站点中所谓</a:t>
            </a:r>
            <a:r>
              <a:rPr lang="en-US" altLang="zh-CN" dirty="0"/>
              <a:t>“</a:t>
            </a:r>
            <a:r>
              <a:rPr lang="zh-CN" altLang="zh-CN" dirty="0"/>
              <a:t>相关文章列表</a:t>
            </a:r>
            <a:r>
              <a:rPr lang="en-US" altLang="zh-CN" dirty="0"/>
              <a:t>”</a:t>
            </a:r>
            <a:r>
              <a:rPr lang="zh-CN" altLang="zh-CN" dirty="0"/>
              <a:t>。此外，还要检查字体类型、屏幕布局、色彩、图形分辨率及其他直接会影响最终用户体验的特性。</a:t>
            </a:r>
          </a:p>
          <a:p>
            <a:endParaRPr lang="zh-CN" altLang="en-US" dirty="0"/>
          </a:p>
        </p:txBody>
      </p:sp>
      <p:sp>
        <p:nvSpPr>
          <p:cNvPr id="4" name="灯片编号占位符 3"/>
          <p:cNvSpPr>
            <a:spLocks noGrp="1"/>
          </p:cNvSpPr>
          <p:nvPr>
            <p:ph type="sldNum" sz="quarter" idx="10"/>
          </p:nvPr>
        </p:nvSpPr>
        <p:spPr/>
        <p:txBody>
          <a:bodyPr/>
          <a:lstStyle/>
          <a:p>
            <a:fld id="{E6686937-9CD1-40F2-BDD4-7BEE08A43F33}" type="slidenum">
              <a:rPr lang="zh-CN" altLang="en-US" smtClean="0"/>
              <a:t>13</a:t>
            </a:fld>
            <a:endParaRPr lang="zh-CN" altLang="en-US"/>
          </a:p>
        </p:txBody>
      </p:sp>
    </p:spTree>
    <p:extLst>
      <p:ext uri="{BB962C8B-B14F-4D97-AF65-F5344CB8AC3E}">
        <p14:creationId xmlns:p14="http://schemas.microsoft.com/office/powerpoint/2010/main" val="323663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322819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363724376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3674170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11866401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3810792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3905486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5808809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1583308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44783202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4925124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67582006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67824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313025329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07293786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6831818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1888719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5796844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03943916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90970860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6146517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0717559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54649116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512963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71298099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02003011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68812924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59563330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7750616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35169127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0825634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65616553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3226043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01871861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762649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99204335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93530115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39414701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96377788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90370377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96824767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71135023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53244660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06972331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5200550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114524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42757786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9375643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65568923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47554504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03903324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29949901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6294909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96535549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82999044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967252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850435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91078661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1225238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2532633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80265149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73555737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45443939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909844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91528886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54675832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78884829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531456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74053689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56364671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72505159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12217977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74889670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54143392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7197863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28881108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74634008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16406602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021896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8658430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3546082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51594566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73333013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2651875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58654964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42829361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12708146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6788948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14827894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077876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04673088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58034453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1192613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28957078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66741869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03142506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27337789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11706788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59690712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79077685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6627761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91330864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22901972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70572747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38854716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79347822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26149917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97912885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42544610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18481195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90172141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9628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372317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63152092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39898525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88448334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16469014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52999965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21480566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25384588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29744031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41666896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9041274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909479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30875285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09453153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91175082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57212598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20506245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563611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67374461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extLst>
      <p:ext uri="{BB962C8B-B14F-4D97-AF65-F5344CB8AC3E}">
        <p14:creationId xmlns:p14="http://schemas.microsoft.com/office/powerpoint/2010/main" val="88832580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69364300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7649852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806931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15810905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98741519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34965315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1138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66245230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41397790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92626444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82774220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cSld name="Blue title slide ">
    <p:bg>
      <p:bgPr>
        <a:solidFill>
          <a:srgbClr val="0096D6"/>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a:solidFill>
                  <a:schemeClr val="bg1"/>
                </a:solidFill>
                <a:latin typeface="微软雅黑" panose="020B0503020204020204" pitchFamily="34" charset="-122"/>
                <a:cs typeface="HP Simplified"/>
              </a:rPr>
              <a:t>惠普国际软件人才基地教材</a:t>
            </a:r>
            <a:endParaRPr lang="en-US" sz="700" b="0" i="0" dirty="0">
              <a:solidFill>
                <a:schemeClr val="bg1"/>
              </a:solidFill>
              <a:latin typeface="微软雅黑" panose="020B0503020204020204" pitchFamily="34" charset="-122"/>
              <a:cs typeface="HP Simplified"/>
            </a:endParaRPr>
          </a:p>
        </p:txBody>
      </p:sp>
    </p:spTree>
    <p:extLst>
      <p:ext uri="{BB962C8B-B14F-4D97-AF65-F5344CB8AC3E}">
        <p14:creationId xmlns:p14="http://schemas.microsoft.com/office/powerpoint/2010/main" val="1486493754"/>
      </p:ext>
    </p:extLst>
  </p:cSld>
  <p:clrMapOvr>
    <a:overrideClrMapping bg1="dk1" tx1="lt1" bg2="dk2" tx2="lt2" accent1="accent1" accent2="accent2" accent3="accent3" accent4="accent4" accent5="accent5" accent6="accent6" hlink="hlink" folHlink="folHlink"/>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cSld name="Blue divider slide">
    <p:bg>
      <p:bgPr>
        <a:solidFill>
          <a:srgbClr val="0096D6"/>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微软雅黑" panose="020B0503020204020204" pitchFamily="34" charset="-122"/>
                <a:cs typeface="微软雅黑" panose="020B0503020204020204" pitchFamily="34" charset="-122"/>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a:solidFill>
                  <a:schemeClr val="bg1"/>
                </a:solidFill>
                <a:latin typeface="微软雅黑" panose="020B0503020204020204" pitchFamily="34" charset="-122"/>
                <a:cs typeface="HP Simplified"/>
              </a:rPr>
              <a:t>惠普国际软件人才基地教材</a:t>
            </a:r>
            <a:endParaRPr lang="en-US" sz="700" b="0" i="0" dirty="0">
              <a:solidFill>
                <a:schemeClr val="bg1"/>
              </a:solidFill>
              <a:latin typeface="微软雅黑" panose="020B0503020204020204" pitchFamily="34" charset="-122"/>
              <a:cs typeface="HP Simplified"/>
            </a:endParaRPr>
          </a:p>
        </p:txBody>
      </p:sp>
    </p:spTree>
    <p:extLst>
      <p:ext uri="{BB962C8B-B14F-4D97-AF65-F5344CB8AC3E}">
        <p14:creationId xmlns:p14="http://schemas.microsoft.com/office/powerpoint/2010/main" val="4069741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192720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099085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060637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909850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9854297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889421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62025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9700965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481319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869924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839127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077303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6105799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4082324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0289548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314647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014955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9403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15942492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1433058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7107004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6568336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2380930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6438194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526417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7166008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2647671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4554862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40755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31378244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9587431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6767396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303730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2590937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046015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0569128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5196486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8872987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1225007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5738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27675322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2914188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0758268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3589144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2234914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8132277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3143172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1881731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1845236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0491815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75409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28991523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6213652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7660822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6689601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4093320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9484963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669806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0853341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3688898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8066947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7787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31930002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216704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7089952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8228817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0255426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1575441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6558270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8615578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8206588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111909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52410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CF6E67E-536B-4A39-AF3A-ECE01249F9AB}" type="datetimeFigureOut">
              <a:rPr lang="zh-CN" altLang="en-US" smtClean="0"/>
              <a:t>2016/12/27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378714156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40101117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78978367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24085608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0584969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31813243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248671063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92112712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56150490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653854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val="159263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image" Target="../media/image2.png"/><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image" Target="../media/image2.png"/><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5" Type="http://schemas.openxmlformats.org/officeDocument/2006/relationships/image" Target="../media/image2.png"/><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3.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2.png"/><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theme" Target="../theme/theme14.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5" Type="http://schemas.openxmlformats.org/officeDocument/2006/relationships/image" Target="../media/image2.png"/><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theme" Target="../theme/theme15.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5" Type="http://schemas.openxmlformats.org/officeDocument/2006/relationships/image" Target="../media/image2.png"/><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theme" Target="../theme/theme16.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5" Type="http://schemas.openxmlformats.org/officeDocument/2006/relationships/image" Target="../media/image2.png"/><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theme" Target="../theme/theme17.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2" Type="http://schemas.openxmlformats.org/officeDocument/2006/relationships/slideLayout" Target="../slideLayouts/slideLayout193.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5" Type="http://schemas.openxmlformats.org/officeDocument/2006/relationships/image" Target="../media/image2.png"/><Relationship Id="rId10" Type="http://schemas.openxmlformats.org/officeDocument/2006/relationships/slideLayout" Target="../slideLayouts/slideLayout201.xml"/><Relationship Id="rId4" Type="http://schemas.openxmlformats.org/officeDocument/2006/relationships/slideLayout" Target="../slideLayouts/slideLayout195.xml"/><Relationship Id="rId9" Type="http://schemas.openxmlformats.org/officeDocument/2006/relationships/slideLayout" Target="../slideLayouts/slideLayout200.xml"/><Relationship Id="rId1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theme" Target="../theme/theme18.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slideLayout" Target="../slideLayouts/slideLayout215.xml"/><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5" Type="http://schemas.openxmlformats.org/officeDocument/2006/relationships/image" Target="../media/image2.png"/><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 Id="rId14" Type="http://schemas.openxmlformats.org/officeDocument/2006/relationships/image" Target="../media/image1.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3.xml"/><Relationship Id="rId13" Type="http://schemas.openxmlformats.org/officeDocument/2006/relationships/slideLayout" Target="../slideLayouts/slideLayout228.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slideLayout" Target="../slideLayouts/slideLayout227.xml"/><Relationship Id="rId2" Type="http://schemas.openxmlformats.org/officeDocument/2006/relationships/slideLayout" Target="../slideLayouts/slideLayout217.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5" Type="http://schemas.openxmlformats.org/officeDocument/2006/relationships/image" Target="../media/image3.png"/><Relationship Id="rId10" Type="http://schemas.openxmlformats.org/officeDocument/2006/relationships/slideLayout" Target="../slideLayouts/slideLayout225.xml"/><Relationship Id="rId4" Type="http://schemas.openxmlformats.org/officeDocument/2006/relationships/slideLayout" Target="../slideLayouts/slideLayout219.xml"/><Relationship Id="rId9" Type="http://schemas.openxmlformats.org/officeDocument/2006/relationships/slideLayout" Target="../slideLayouts/slideLayout224.xml"/><Relationship Id="rId14"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2.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2.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2.pn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2.pn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image" Target="../media/image2.png"/><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6E67E-536B-4A39-AF3A-ECE01249F9AB}" type="datetimeFigureOut">
              <a:rPr lang="zh-CN" altLang="en-US" smtClean="0"/>
              <a:t>2016/12/27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5B169-17B0-4A95-B231-747FBF98A32C}" type="slidenum">
              <a:rPr lang="zh-CN" altLang="en-US" smtClean="0"/>
              <a:t>‹#›</a:t>
            </a:fld>
            <a:endParaRPr lang="zh-CN" altLang="en-US"/>
          </a:p>
        </p:txBody>
      </p:sp>
    </p:spTree>
    <p:extLst>
      <p:ext uri="{BB962C8B-B14F-4D97-AF65-F5344CB8AC3E}">
        <p14:creationId xmlns:p14="http://schemas.microsoft.com/office/powerpoint/2010/main" val="3085342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5128626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91752833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26431232"/>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74744106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84412321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184561350"/>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961741517"/>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84748341"/>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3978549"/>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图片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55697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720661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1462372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83916604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90816939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24902297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07171539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087526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endParaRPr lang="zh-CN"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54056048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1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notesSlide" Target="../notesSlides/notesSlide7.xml"/><Relationship Id="rId7" Type="http://schemas.openxmlformats.org/officeDocument/2006/relationships/diagramQuickStyle" Target="../diagrams/quickStyle5.xml"/><Relationship Id="rId2" Type="http://schemas.openxmlformats.org/officeDocument/2006/relationships/slideLayout" Target="../slideLayouts/slideLayout97.xml"/><Relationship Id="rId1" Type="http://schemas.openxmlformats.org/officeDocument/2006/relationships/themeOverride" Target="../theme/themeOverride9.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pn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slideLayout" Target="../slideLayouts/slideLayout109.xml"/><Relationship Id="rId1" Type="http://schemas.openxmlformats.org/officeDocument/2006/relationships/themeOverride" Target="../theme/themeOverride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1.xml"/><Relationship Id="rId1" Type="http://schemas.openxmlformats.org/officeDocument/2006/relationships/themeOverride" Target="../theme/themeOverride11.xml"/><Relationship Id="rId5" Type="http://schemas.openxmlformats.org/officeDocument/2006/relationships/image" Target="../media/image1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3.xml"/><Relationship Id="rId1" Type="http://schemas.openxmlformats.org/officeDocument/2006/relationships/themeOverride" Target="../theme/themeOverride12.xml"/><Relationship Id="rId5" Type="http://schemas.openxmlformats.org/officeDocument/2006/relationships/image" Target="../media/image1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notesSlide" Target="../notesSlides/notesSlide10.xml"/><Relationship Id="rId7" Type="http://schemas.openxmlformats.org/officeDocument/2006/relationships/diagramQuickStyle" Target="../diagrams/quickStyle7.xml"/><Relationship Id="rId2" Type="http://schemas.openxmlformats.org/officeDocument/2006/relationships/slideLayout" Target="../slideLayouts/slideLayout145.xml"/><Relationship Id="rId1" Type="http://schemas.openxmlformats.org/officeDocument/2006/relationships/themeOverride" Target="../theme/themeOverride13.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png"/><Relationship Id="rId9" Type="http://schemas.microsoft.com/office/2007/relationships/diagramDrawing" Target="../diagrams/drawing7.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notesSlide" Target="../notesSlides/notesSlide11.xml"/><Relationship Id="rId7" Type="http://schemas.openxmlformats.org/officeDocument/2006/relationships/diagramQuickStyle" Target="../diagrams/quickStyle8.xml"/><Relationship Id="rId2" Type="http://schemas.openxmlformats.org/officeDocument/2006/relationships/slideLayout" Target="../slideLayouts/slideLayout145.xml"/><Relationship Id="rId1" Type="http://schemas.openxmlformats.org/officeDocument/2006/relationships/themeOverride" Target="../theme/themeOverride14.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1.png"/><Relationship Id="rId9" Type="http://schemas.microsoft.com/office/2007/relationships/diagramDrawing" Target="../diagrams/drawing8.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notesSlide" Target="../notesSlides/notesSlide12.xml"/><Relationship Id="rId7" Type="http://schemas.openxmlformats.org/officeDocument/2006/relationships/diagramQuickStyle" Target="../diagrams/quickStyle9.xml"/><Relationship Id="rId2" Type="http://schemas.openxmlformats.org/officeDocument/2006/relationships/slideLayout" Target="../slideLayouts/slideLayout157.xml"/><Relationship Id="rId1" Type="http://schemas.openxmlformats.org/officeDocument/2006/relationships/themeOverride" Target="../theme/themeOverride15.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png"/><Relationship Id="rId9" Type="http://schemas.microsoft.com/office/2007/relationships/diagramDrawing" Target="../diagrams/drawing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9.xml"/><Relationship Id="rId1" Type="http://schemas.openxmlformats.org/officeDocument/2006/relationships/themeOverride" Target="../theme/themeOverride1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1.xml"/><Relationship Id="rId1" Type="http://schemas.openxmlformats.org/officeDocument/2006/relationships/themeOverride" Target="../theme/themeOverride17.xml"/><Relationship Id="rId5" Type="http://schemas.openxmlformats.org/officeDocument/2006/relationships/image" Target="../media/image2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png"/><Relationship Id="rId7" Type="http://schemas.openxmlformats.org/officeDocument/2006/relationships/diagramColors" Target="../diagrams/colors10.xml"/><Relationship Id="rId2" Type="http://schemas.openxmlformats.org/officeDocument/2006/relationships/slideLayout" Target="../slideLayouts/slideLayout193.xml"/><Relationship Id="rId1" Type="http://schemas.openxmlformats.org/officeDocument/2006/relationships/themeOverride" Target="../theme/themeOverride18.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notesSlide" Target="../notesSlides/notesSlide16.xml"/><Relationship Id="rId7" Type="http://schemas.openxmlformats.org/officeDocument/2006/relationships/diagramQuickStyle" Target="../diagrams/quickStyle11.xml"/><Relationship Id="rId2" Type="http://schemas.openxmlformats.org/officeDocument/2006/relationships/slideLayout" Target="../slideLayouts/slideLayout205.xml"/><Relationship Id="rId1" Type="http://schemas.openxmlformats.org/officeDocument/2006/relationships/themeOverride" Target="../theme/themeOverride19.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1.png"/><Relationship Id="rId9" Type="http://schemas.microsoft.com/office/2007/relationships/diagramDrawing" Target="../diagrams/drawing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17.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notesSlide" Target="../notesSlides/notesSlide1.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slideLayout" Target="../slideLayouts/slideLayout25.xml"/><Relationship Id="rId1" Type="http://schemas.openxmlformats.org/officeDocument/2006/relationships/themeOverride" Target="../theme/themeOverride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slideLayout" Target="../slideLayouts/slideLayout37.xml"/><Relationship Id="rId1" Type="http://schemas.openxmlformats.org/officeDocument/2006/relationships/themeOverride" Target="../theme/themeOverride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9.xml"/><Relationship Id="rId1" Type="http://schemas.openxmlformats.org/officeDocument/2006/relationships/themeOverride" Target="../theme/themeOverride5.xml"/><Relationship Id="rId5" Type="http://schemas.openxmlformats.org/officeDocument/2006/relationships/chart" Target="../charts/char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4.xml"/><Relationship Id="rId7" Type="http://schemas.openxmlformats.org/officeDocument/2006/relationships/diagramQuickStyle" Target="../diagrams/quickStyle2.xml"/><Relationship Id="rId2" Type="http://schemas.openxmlformats.org/officeDocument/2006/relationships/slideLayout" Target="../slideLayouts/slideLayout61.xml"/><Relationship Id="rId1" Type="http://schemas.openxmlformats.org/officeDocument/2006/relationships/themeOverride" Target="../theme/themeOverride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pn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5.xml"/><Relationship Id="rId7" Type="http://schemas.openxmlformats.org/officeDocument/2006/relationships/diagramQuickStyle" Target="../diagrams/quickStyle3.xml"/><Relationship Id="rId2" Type="http://schemas.openxmlformats.org/officeDocument/2006/relationships/slideLayout" Target="../slideLayouts/slideLayout73.xml"/><Relationship Id="rId1" Type="http://schemas.openxmlformats.org/officeDocument/2006/relationships/themeOverride" Target="../theme/themeOverride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6.xml"/><Relationship Id="rId7" Type="http://schemas.openxmlformats.org/officeDocument/2006/relationships/diagramQuickStyle" Target="../diagrams/quickStyle4.xml"/><Relationship Id="rId2" Type="http://schemas.openxmlformats.org/officeDocument/2006/relationships/slideLayout" Target="../slideLayouts/slideLayout85.xml"/><Relationship Id="rId1" Type="http://schemas.openxmlformats.org/officeDocument/2006/relationships/themeOverride" Target="../theme/themeOverride8.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2701637"/>
            <a:ext cx="9144000" cy="848412"/>
          </a:xfrm>
        </p:spPr>
        <p:txBody>
          <a:bodyPr/>
          <a:lstStyle/>
          <a:p>
            <a:r>
              <a:rPr lang="zh-CN" altLang="en-US" sz="4800" dirty="0">
                <a:solidFill>
                  <a:schemeClr val="tx1"/>
                </a:solidFill>
                <a:latin typeface="微软雅黑" panose="020B0503020204020204" pitchFamily="34" charset="-122"/>
                <a:ea typeface="微软雅黑" panose="020B0503020204020204" pitchFamily="34" charset="-122"/>
              </a:rPr>
              <a:t>电子商务行业</a:t>
            </a:r>
          </a:p>
        </p:txBody>
      </p:sp>
    </p:spTree>
    <p:extLst>
      <p:ext uri="{BB962C8B-B14F-4D97-AF65-F5344CB8AC3E}">
        <p14:creationId xmlns:p14="http://schemas.microsoft.com/office/powerpoint/2010/main" val="35262865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8491600" cy="735291"/>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表示层测试</a:t>
            </a:r>
          </a:p>
        </p:txBody>
      </p:sp>
      <p:graphicFrame>
        <p:nvGraphicFramePr>
          <p:cNvPr id="4" name="图示 3"/>
          <p:cNvGraphicFramePr/>
          <p:nvPr>
            <p:extLst>
              <p:ext uri="{D42A27DB-BD31-4B8C-83A1-F6EECF244321}">
                <p14:modId xmlns:p14="http://schemas.microsoft.com/office/powerpoint/2010/main" val="735151973"/>
              </p:ext>
            </p:extLst>
          </p:nvPr>
        </p:nvGraphicFramePr>
        <p:xfrm>
          <a:off x="1547750" y="1005114"/>
          <a:ext cx="6827323" cy="50735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6588615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9376"/>
            <a:ext cx="9144000" cy="870081"/>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表示层测试</a:t>
            </a:r>
          </a:p>
        </p:txBody>
      </p:sp>
      <p:graphicFrame>
        <p:nvGraphicFramePr>
          <p:cNvPr id="6" name="图示 5"/>
          <p:cNvGraphicFramePr/>
          <p:nvPr>
            <p:extLst>
              <p:ext uri="{D42A27DB-BD31-4B8C-83A1-F6EECF244321}">
                <p14:modId xmlns:p14="http://schemas.microsoft.com/office/powerpoint/2010/main" val="1978847311"/>
              </p:ext>
            </p:extLst>
          </p:nvPr>
        </p:nvGraphicFramePr>
        <p:xfrm>
          <a:off x="1226128" y="1298863"/>
          <a:ext cx="6785263" cy="434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35077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97928" y="936559"/>
            <a:ext cx="7383918" cy="5516088"/>
            <a:chOff x="560221" y="1341912"/>
            <a:chExt cx="7383918" cy="5516088"/>
          </a:xfrm>
        </p:grpSpPr>
        <p:pic>
          <p:nvPicPr>
            <p:cNvPr id="5" name="图片 4"/>
            <p:cNvPicPr>
              <a:picLocks noChangeAspect="1"/>
            </p:cNvPicPr>
            <p:nvPr/>
          </p:nvPicPr>
          <p:blipFill>
            <a:blip r:embed="rId5"/>
            <a:stretch>
              <a:fillRect/>
            </a:stretch>
          </p:blipFill>
          <p:spPr>
            <a:xfrm>
              <a:off x="560221" y="1341912"/>
              <a:ext cx="3665357" cy="5516088"/>
            </a:xfrm>
            <a:prstGeom prst="rect">
              <a:avLst/>
            </a:prstGeom>
          </p:spPr>
        </p:pic>
        <p:sp>
          <p:nvSpPr>
            <p:cNvPr id="6" name="右箭头 5"/>
            <p:cNvSpPr/>
            <p:nvPr/>
          </p:nvSpPr>
          <p:spPr>
            <a:xfrm>
              <a:off x="4191639" y="1943143"/>
              <a:ext cx="832172" cy="207851"/>
            </a:xfrm>
            <a:prstGeom prst="rightArrow">
              <a:avLst/>
            </a:prstGeom>
            <a:solidFill>
              <a:schemeClr val="bg1">
                <a:lumMod val="95000"/>
              </a:schemeClr>
            </a:solidFill>
            <a:ln>
              <a:solidFill>
                <a:schemeClr val="tx2">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 name="右箭头 6"/>
            <p:cNvSpPr/>
            <p:nvPr/>
          </p:nvSpPr>
          <p:spPr>
            <a:xfrm>
              <a:off x="4225578" y="5845690"/>
              <a:ext cx="798233" cy="196892"/>
            </a:xfrm>
            <a:prstGeom prst="rightArrow">
              <a:avLst/>
            </a:prstGeom>
            <a:solidFill>
              <a:schemeClr val="bg1">
                <a:lumMod val="95000"/>
              </a:schemeClr>
            </a:solidFill>
            <a:ln>
              <a:solidFill>
                <a:schemeClr val="tx2">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 name="文本框 7"/>
            <p:cNvSpPr txBox="1"/>
            <p:nvPr/>
          </p:nvSpPr>
          <p:spPr>
            <a:xfrm>
              <a:off x="5236886" y="1645537"/>
              <a:ext cx="800219" cy="4796974"/>
            </a:xfrm>
            <a:prstGeom prst="rect">
              <a:avLst/>
            </a:prstGeom>
            <a:solidFill>
              <a:schemeClr val="bg1">
                <a:lumMod val="95000"/>
              </a:schemeClr>
            </a:solidFill>
          </p:spPr>
          <p:txBody>
            <a:bodyPr vert="eaVert" wrap="square" rtlCol="0">
              <a:spAutoFit/>
            </a:bodyPr>
            <a:lstStyle/>
            <a:p>
              <a:r>
                <a:rPr lang="zh-CN" altLang="en-US" sz="2000" dirty="0">
                  <a:latin typeface="微软雅黑" panose="020B0503020204020204" pitchFamily="34" charset="-122"/>
                  <a:ea typeface="微软雅黑" panose="020B0503020204020204" pitchFamily="34" charset="-122"/>
                </a:rPr>
                <a:t>价格正确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型号文字描述准确</a:t>
              </a:r>
              <a:endParaRPr lang="en-US" altLang="zh-CN" sz="2000" dirty="0">
                <a:latin typeface="微软雅黑" panose="020B0503020204020204" pitchFamily="34" charset="-122"/>
                <a:ea typeface="微软雅黑" panose="020B0503020204020204" pitchFamily="34" charset="-122"/>
              </a:endParaRPr>
            </a:p>
          </p:txBody>
        </p:sp>
        <p:sp>
          <p:nvSpPr>
            <p:cNvPr id="12" name="右箭头 11"/>
            <p:cNvSpPr/>
            <p:nvPr/>
          </p:nvSpPr>
          <p:spPr>
            <a:xfrm>
              <a:off x="6168793" y="3822986"/>
              <a:ext cx="568821" cy="442075"/>
            </a:xfrm>
            <a:prstGeom prst="rightArrow">
              <a:avLst/>
            </a:prstGeom>
            <a:solidFill>
              <a:schemeClr val="bg1">
                <a:lumMod val="95000"/>
              </a:schemeClr>
            </a:solidFill>
            <a:ln>
              <a:solidFill>
                <a:schemeClr val="tx2">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dk1"/>
                </a:solidFill>
              </a:endParaRPr>
            </a:p>
          </p:txBody>
        </p:sp>
        <p:sp>
          <p:nvSpPr>
            <p:cNvPr id="13" name="文本框 12"/>
            <p:cNvSpPr txBox="1"/>
            <p:nvPr/>
          </p:nvSpPr>
          <p:spPr>
            <a:xfrm>
              <a:off x="6836143" y="1645536"/>
              <a:ext cx="1107996" cy="4796974"/>
            </a:xfrm>
            <a:prstGeom prst="rect">
              <a:avLst/>
            </a:prstGeom>
            <a:solidFill>
              <a:schemeClr val="bg1">
                <a:lumMod val="95000"/>
              </a:schemeClr>
            </a:solidFill>
          </p:spPr>
          <p:txBody>
            <a:bodyPr vert="eaVert"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a:t>文字处理软件进行测试</a:t>
              </a:r>
              <a:endParaRPr lang="en-US" altLang="zh-CN" dirty="0"/>
            </a:p>
            <a:p>
              <a:r>
                <a:rPr lang="zh-CN" altLang="zh-CN" dirty="0"/>
                <a:t>例如使用</a:t>
              </a:r>
              <a:r>
                <a:rPr lang="en-US" altLang="zh-CN" dirty="0"/>
                <a:t>Word</a:t>
              </a:r>
              <a:r>
                <a:rPr lang="zh-CN" altLang="zh-CN" dirty="0"/>
                <a:t>的</a:t>
              </a:r>
              <a:r>
                <a:rPr lang="en-US" altLang="zh-CN" dirty="0"/>
                <a:t>“</a:t>
              </a:r>
              <a:r>
                <a:rPr lang="zh-CN" altLang="zh-CN" dirty="0"/>
                <a:t>拼音与语法检查</a:t>
              </a:r>
              <a:r>
                <a:rPr lang="en-US" altLang="zh-CN" dirty="0"/>
                <a:t>”</a:t>
              </a:r>
              <a:r>
                <a:rPr lang="zh-CN" altLang="zh-CN" dirty="0"/>
                <a:t>功能</a:t>
              </a:r>
              <a:endParaRPr lang="en-US" altLang="zh-CN" dirty="0"/>
            </a:p>
          </p:txBody>
        </p:sp>
      </p:grpSp>
      <p:sp>
        <p:nvSpPr>
          <p:cNvPr id="11" name="标题 1"/>
          <p:cNvSpPr>
            <a:spLocks noGrp="1"/>
          </p:cNvSpPr>
          <p:nvPr>
            <p:ph type="title"/>
          </p:nvPr>
        </p:nvSpPr>
        <p:spPr>
          <a:xfrm>
            <a:off x="0" y="-59376"/>
            <a:ext cx="9144000" cy="870081"/>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表示层测试</a:t>
            </a:r>
          </a:p>
        </p:txBody>
      </p:sp>
    </p:spTree>
    <p:extLst>
      <p:ext uri="{BB962C8B-B14F-4D97-AF65-F5344CB8AC3E}">
        <p14:creationId xmlns:p14="http://schemas.microsoft.com/office/powerpoint/2010/main" val="157037396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9183"/>
            <a:ext cx="8983357" cy="492836"/>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表示层测试</a:t>
            </a:r>
          </a:p>
        </p:txBody>
      </p:sp>
      <p:pic>
        <p:nvPicPr>
          <p:cNvPr id="4" name="内容占位符 3"/>
          <p:cNvPicPr>
            <a:picLocks noGrp="1" noChangeAspect="1"/>
          </p:cNvPicPr>
          <p:nvPr>
            <p:ph idx="1"/>
          </p:nvPr>
        </p:nvPicPr>
        <p:blipFill>
          <a:blip r:embed="rId5"/>
          <a:stretch>
            <a:fillRect/>
          </a:stretch>
        </p:blipFill>
        <p:spPr>
          <a:xfrm>
            <a:off x="228972" y="1671246"/>
            <a:ext cx="5496493" cy="3637024"/>
          </a:xfrm>
          <a:prstGeom prst="rect">
            <a:avLst/>
          </a:prstGeom>
          <a:ln w="19050">
            <a:solidFill>
              <a:schemeClr val="bg2">
                <a:lumMod val="50000"/>
              </a:schemeClr>
            </a:solidFill>
          </a:ln>
        </p:spPr>
      </p:pic>
      <p:sp>
        <p:nvSpPr>
          <p:cNvPr id="5" name="右箭头 4"/>
          <p:cNvSpPr/>
          <p:nvPr/>
        </p:nvSpPr>
        <p:spPr>
          <a:xfrm>
            <a:off x="5786806" y="3149903"/>
            <a:ext cx="675355" cy="339855"/>
          </a:xfrm>
          <a:prstGeom prst="rightArrow">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6" name="文本框 5"/>
          <p:cNvSpPr txBox="1"/>
          <p:nvPr/>
        </p:nvSpPr>
        <p:spPr>
          <a:xfrm>
            <a:off x="6547274" y="1215676"/>
            <a:ext cx="800219" cy="4796974"/>
          </a:xfrm>
          <a:prstGeom prst="rect">
            <a:avLst/>
          </a:prstGeom>
          <a:solidFill>
            <a:schemeClr val="bg1">
              <a:lumMod val="95000"/>
            </a:schemeClr>
          </a:solidFill>
          <a:ln>
            <a:solidFill>
              <a:schemeClr val="bg2">
                <a:lumMod val="40000"/>
                <a:lumOff val="60000"/>
              </a:schemeClr>
            </a:solidFill>
          </a:ln>
        </p:spPr>
        <p:txBody>
          <a:bodyPr vert="eaVert"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zh-CN" dirty="0"/>
              <a:t>是否</a:t>
            </a:r>
            <a:r>
              <a:rPr lang="zh-CN" altLang="zh-CN"/>
              <a:t>在当前</a:t>
            </a:r>
            <a:r>
              <a:rPr lang="zh-CN" altLang="en-US"/>
              <a:t>页</a:t>
            </a:r>
            <a:r>
              <a:rPr lang="zh-CN" altLang="zh-CN"/>
              <a:t>面</a:t>
            </a:r>
            <a:r>
              <a:rPr lang="zh-CN" altLang="zh-CN" dirty="0"/>
              <a:t>可以找到与当前浏览信息相关的信息列表或入口</a:t>
            </a:r>
            <a:endParaRPr lang="en-US" altLang="zh-CN" dirty="0"/>
          </a:p>
        </p:txBody>
      </p:sp>
      <p:sp>
        <p:nvSpPr>
          <p:cNvPr id="7" name="文本框 6"/>
          <p:cNvSpPr txBox="1"/>
          <p:nvPr/>
        </p:nvSpPr>
        <p:spPr>
          <a:xfrm>
            <a:off x="7517718" y="1215676"/>
            <a:ext cx="1107996" cy="4796974"/>
          </a:xfrm>
          <a:prstGeom prst="rect">
            <a:avLst/>
          </a:prstGeom>
          <a:solidFill>
            <a:schemeClr val="bg1">
              <a:lumMod val="95000"/>
            </a:schemeClr>
          </a:solidFill>
          <a:ln>
            <a:solidFill>
              <a:schemeClr val="bg2">
                <a:lumMod val="40000"/>
                <a:lumOff val="60000"/>
              </a:schemeClr>
            </a:solidFill>
          </a:ln>
        </p:spPr>
        <p:txBody>
          <a:bodyPr vert="eaVert"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zh-CN" dirty="0"/>
              <a:t>检查字体类型、屏幕布局、色彩、图形分辨率及其他直接会影响最终用户体验的特性</a:t>
            </a:r>
            <a:endParaRPr lang="en-US" altLang="zh-CN" dirty="0"/>
          </a:p>
        </p:txBody>
      </p:sp>
    </p:spTree>
    <p:extLst>
      <p:ext uri="{BB962C8B-B14F-4D97-AF65-F5344CB8AC3E}">
        <p14:creationId xmlns:p14="http://schemas.microsoft.com/office/powerpoint/2010/main" val="196220367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0" y="-107628"/>
            <a:ext cx="7886700" cy="83390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表示层测试</a:t>
            </a:r>
          </a:p>
        </p:txBody>
      </p:sp>
      <p:graphicFrame>
        <p:nvGraphicFramePr>
          <p:cNvPr id="20" name="图示 19"/>
          <p:cNvGraphicFramePr/>
          <p:nvPr>
            <p:extLst>
              <p:ext uri="{D42A27DB-BD31-4B8C-83A1-F6EECF244321}">
                <p14:modId xmlns:p14="http://schemas.microsoft.com/office/powerpoint/2010/main" val="2682352171"/>
              </p:ext>
            </p:extLst>
          </p:nvPr>
        </p:nvGraphicFramePr>
        <p:xfrm>
          <a:off x="641891" y="1710412"/>
          <a:ext cx="7348718" cy="42124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9917913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886700" cy="788494"/>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表示层测试</a:t>
            </a:r>
          </a:p>
        </p:txBody>
      </p:sp>
      <p:graphicFrame>
        <p:nvGraphicFramePr>
          <p:cNvPr id="4" name="图示 3"/>
          <p:cNvGraphicFramePr/>
          <p:nvPr>
            <p:extLst>
              <p:ext uri="{D42A27DB-BD31-4B8C-83A1-F6EECF244321}">
                <p14:modId xmlns:p14="http://schemas.microsoft.com/office/powerpoint/2010/main" val="3097929936"/>
              </p:ext>
            </p:extLst>
          </p:nvPr>
        </p:nvGraphicFramePr>
        <p:xfrm>
          <a:off x="641891" y="1710412"/>
          <a:ext cx="7348718" cy="42124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0560237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807325" cy="762000"/>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业务层测试</a:t>
            </a:r>
          </a:p>
        </p:txBody>
      </p:sp>
      <p:graphicFrame>
        <p:nvGraphicFramePr>
          <p:cNvPr id="4" name="图示 3"/>
          <p:cNvGraphicFramePr/>
          <p:nvPr>
            <p:extLst>
              <p:ext uri="{D42A27DB-BD31-4B8C-83A1-F6EECF244321}">
                <p14:modId xmlns:p14="http://schemas.microsoft.com/office/powerpoint/2010/main" val="710639587"/>
              </p:ext>
            </p:extLst>
          </p:nvPr>
        </p:nvGraphicFramePr>
        <p:xfrm>
          <a:off x="1547750" y="1005115"/>
          <a:ext cx="6586847" cy="50394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0789173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空心弧 3"/>
          <p:cNvSpPr/>
          <p:nvPr/>
        </p:nvSpPr>
        <p:spPr>
          <a:xfrm>
            <a:off x="3061520" y="1972978"/>
            <a:ext cx="3431676" cy="3475478"/>
          </a:xfrm>
          <a:prstGeom prst="blockArc">
            <a:avLst>
              <a:gd name="adj1" fmla="val 10800000"/>
              <a:gd name="adj2" fmla="val 16200000"/>
              <a:gd name="adj3" fmla="val 4642"/>
            </a:avLst>
          </a:prstGeom>
          <a:solidFill>
            <a:schemeClr val="accent3">
              <a:lumMod val="50000"/>
            </a:schemeClr>
          </a:solidFill>
        </p:spPr>
        <p:style>
          <a:lnRef idx="0">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a:lstStyle/>
          <a:p>
            <a:endParaRPr lang="zh-CN" altLang="en-US" dirty="0"/>
          </a:p>
        </p:txBody>
      </p:sp>
      <p:sp>
        <p:nvSpPr>
          <p:cNvPr id="5" name="空心弧 4"/>
          <p:cNvSpPr/>
          <p:nvPr/>
        </p:nvSpPr>
        <p:spPr>
          <a:xfrm>
            <a:off x="3061520" y="1972978"/>
            <a:ext cx="3431676" cy="3475478"/>
          </a:xfrm>
          <a:prstGeom prst="blockArc">
            <a:avLst>
              <a:gd name="adj1" fmla="val 5400000"/>
              <a:gd name="adj2" fmla="val 10800000"/>
              <a:gd name="adj3" fmla="val 4642"/>
            </a:avLst>
          </a:prstGeom>
          <a:solidFill>
            <a:srgbClr val="00B0F0"/>
          </a:solidFill>
        </p:spPr>
        <p:style>
          <a:lnRef idx="0">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sp>
      <p:sp>
        <p:nvSpPr>
          <p:cNvPr id="6" name="空心弧 5"/>
          <p:cNvSpPr/>
          <p:nvPr/>
        </p:nvSpPr>
        <p:spPr>
          <a:xfrm>
            <a:off x="3061520" y="1972978"/>
            <a:ext cx="3431676" cy="3475478"/>
          </a:xfrm>
          <a:prstGeom prst="blockArc">
            <a:avLst>
              <a:gd name="adj1" fmla="val 0"/>
              <a:gd name="adj2" fmla="val 5400000"/>
              <a:gd name="adj3" fmla="val 4642"/>
            </a:avLst>
          </a:prstGeom>
          <a:solidFill>
            <a:schemeClr val="accent2">
              <a:lumMod val="75000"/>
            </a:schemeClr>
          </a:solidFill>
        </p:spPr>
        <p:style>
          <a:lnRef idx="0">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sp>
      <p:sp>
        <p:nvSpPr>
          <p:cNvPr id="8" name="空心弧 7"/>
          <p:cNvSpPr/>
          <p:nvPr/>
        </p:nvSpPr>
        <p:spPr>
          <a:xfrm>
            <a:off x="3061520" y="1972978"/>
            <a:ext cx="3431676" cy="3475478"/>
          </a:xfrm>
          <a:prstGeom prst="blockArc">
            <a:avLst>
              <a:gd name="adj1" fmla="val 16200000"/>
              <a:gd name="adj2" fmla="val 0"/>
              <a:gd name="adj3" fmla="val 4642"/>
            </a:avLst>
          </a:prstGeom>
          <a:solidFill>
            <a:srgbClr val="92D050"/>
          </a:solidFill>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zh-CN" altLang="en-US" dirty="0"/>
          </a:p>
        </p:txBody>
      </p:sp>
      <p:sp>
        <p:nvSpPr>
          <p:cNvPr id="9" name="任意多边形 8"/>
          <p:cNvSpPr/>
          <p:nvPr/>
        </p:nvSpPr>
        <p:spPr>
          <a:xfrm>
            <a:off x="3987266" y="2910540"/>
            <a:ext cx="1580185" cy="1600354"/>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50131" tIns="250131" rIns="250131" bIns="250131" numCol="1" spcCol="1270" anchor="ctr" anchorCtr="0">
            <a:noAutofit/>
          </a:bodyPr>
          <a:lstStyle/>
          <a:p>
            <a:pPr lvl="0" algn="ctr" defTabSz="1377950">
              <a:lnSpc>
                <a:spcPct val="90000"/>
              </a:lnSpc>
              <a:spcBef>
                <a:spcPct val="0"/>
              </a:spcBef>
              <a:spcAft>
                <a:spcPct val="35000"/>
              </a:spcAft>
            </a:pPr>
            <a:r>
              <a:rPr lang="zh-CN" altLang="en-US" sz="3100" kern="1200" dirty="0"/>
              <a:t>核心业务</a:t>
            </a:r>
          </a:p>
        </p:txBody>
      </p:sp>
      <p:sp>
        <p:nvSpPr>
          <p:cNvPr id="10" name="任意多边形 9"/>
          <p:cNvSpPr/>
          <p:nvPr/>
        </p:nvSpPr>
        <p:spPr>
          <a:xfrm>
            <a:off x="4224294" y="1453182"/>
            <a:ext cx="1106130" cy="1120248"/>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92D05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79283" tIns="179283" rIns="179283" bIns="179283" numCol="1" spcCol="1270" anchor="ctr" anchorCtr="0">
            <a:noAutofit/>
          </a:bodyPr>
          <a:lstStyle/>
          <a:p>
            <a:pPr lvl="0" algn="ctr" defTabSz="1111250">
              <a:lnSpc>
                <a:spcPct val="90000"/>
              </a:lnSpc>
              <a:spcBef>
                <a:spcPct val="0"/>
              </a:spcBef>
              <a:spcAft>
                <a:spcPct val="35000"/>
              </a:spcAft>
            </a:pPr>
            <a:r>
              <a:rPr lang="zh-CN" altLang="en-US" sz="2500" kern="1200" dirty="0"/>
              <a:t>前</a:t>
            </a:r>
            <a:endParaRPr lang="en-US" altLang="zh-CN" sz="2500" kern="1200" dirty="0"/>
          </a:p>
          <a:p>
            <a:pPr lvl="0" algn="ctr" defTabSz="1111250">
              <a:lnSpc>
                <a:spcPct val="90000"/>
              </a:lnSpc>
              <a:spcBef>
                <a:spcPct val="0"/>
              </a:spcBef>
              <a:spcAft>
                <a:spcPct val="35000"/>
              </a:spcAft>
            </a:pPr>
            <a:r>
              <a:rPr lang="zh-CN" altLang="en-US" sz="2500" kern="1200" dirty="0"/>
              <a:t>端</a:t>
            </a:r>
          </a:p>
        </p:txBody>
      </p:sp>
      <p:sp>
        <p:nvSpPr>
          <p:cNvPr id="11" name="任意多边形 10"/>
          <p:cNvSpPr/>
          <p:nvPr/>
        </p:nvSpPr>
        <p:spPr>
          <a:xfrm>
            <a:off x="5849939" y="3150593"/>
            <a:ext cx="1106130" cy="1120248"/>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2">
              <a:lumMod val="75000"/>
            </a:schemeClr>
          </a:solidFill>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79283" tIns="179283" rIns="179283" bIns="179283" numCol="1" spcCol="1270" anchor="ctr" anchorCtr="0">
            <a:noAutofit/>
          </a:bodyPr>
          <a:lstStyle/>
          <a:p>
            <a:pPr lvl="0" algn="ctr" defTabSz="1111250">
              <a:lnSpc>
                <a:spcPct val="90000"/>
              </a:lnSpc>
              <a:spcBef>
                <a:spcPct val="0"/>
              </a:spcBef>
              <a:spcAft>
                <a:spcPct val="35000"/>
              </a:spcAft>
            </a:pPr>
            <a:r>
              <a:rPr lang="zh-CN" altLang="en-US" sz="2500" dirty="0"/>
              <a:t>支付</a:t>
            </a:r>
            <a:endParaRPr lang="zh-CN" altLang="en-US" sz="2500" kern="1200" dirty="0"/>
          </a:p>
        </p:txBody>
      </p:sp>
      <p:sp>
        <p:nvSpPr>
          <p:cNvPr id="12" name="任意多边形 11"/>
          <p:cNvSpPr/>
          <p:nvPr/>
        </p:nvSpPr>
        <p:spPr>
          <a:xfrm>
            <a:off x="4224294" y="4851249"/>
            <a:ext cx="1106130" cy="1120248"/>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00B0F0"/>
          </a:solidFill>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79283" tIns="179283" rIns="179283" bIns="179283" numCol="1" spcCol="1270" anchor="ctr" anchorCtr="0">
            <a:noAutofit/>
          </a:bodyPr>
          <a:lstStyle/>
          <a:p>
            <a:pPr lvl="0" algn="ctr" defTabSz="1111250">
              <a:lnSpc>
                <a:spcPct val="90000"/>
              </a:lnSpc>
              <a:spcBef>
                <a:spcPct val="0"/>
              </a:spcBef>
              <a:spcAft>
                <a:spcPct val="35000"/>
              </a:spcAft>
            </a:pPr>
            <a:r>
              <a:rPr lang="zh-CN" altLang="en-US" sz="2500" kern="1200" dirty="0"/>
              <a:t>财务</a:t>
            </a:r>
          </a:p>
        </p:txBody>
      </p:sp>
      <p:sp>
        <p:nvSpPr>
          <p:cNvPr id="13" name="任意多边形 12"/>
          <p:cNvSpPr/>
          <p:nvPr/>
        </p:nvSpPr>
        <p:spPr>
          <a:xfrm>
            <a:off x="2508455" y="3150593"/>
            <a:ext cx="1106130" cy="1120248"/>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3">
              <a:lumMod val="50000"/>
            </a:schemeClr>
          </a:solidFill>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79283" tIns="179283" rIns="179283" bIns="179283" numCol="1" spcCol="1270" anchor="ctr" anchorCtr="0">
            <a:noAutofit/>
          </a:bodyPr>
          <a:lstStyle/>
          <a:p>
            <a:pPr lvl="0" algn="ctr" defTabSz="1111250">
              <a:lnSpc>
                <a:spcPct val="90000"/>
              </a:lnSpc>
              <a:spcBef>
                <a:spcPct val="0"/>
              </a:spcBef>
              <a:spcAft>
                <a:spcPct val="35000"/>
              </a:spcAft>
            </a:pPr>
            <a:r>
              <a:rPr lang="zh-CN" altLang="en-US" sz="2500" dirty="0"/>
              <a:t>订单</a:t>
            </a:r>
            <a:endParaRPr lang="zh-CN" altLang="en-US" sz="2500" kern="1200" dirty="0"/>
          </a:p>
        </p:txBody>
      </p:sp>
      <p:sp>
        <p:nvSpPr>
          <p:cNvPr id="22" name="椭圆 21"/>
          <p:cNvSpPr/>
          <p:nvPr/>
        </p:nvSpPr>
        <p:spPr>
          <a:xfrm>
            <a:off x="4781827" y="2782122"/>
            <a:ext cx="823457" cy="8031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搜索</a:t>
            </a:r>
          </a:p>
        </p:txBody>
      </p:sp>
      <p:sp>
        <p:nvSpPr>
          <p:cNvPr id="23" name="椭圆 22"/>
          <p:cNvSpPr/>
          <p:nvPr/>
        </p:nvSpPr>
        <p:spPr>
          <a:xfrm>
            <a:off x="4715439" y="3736019"/>
            <a:ext cx="836938" cy="829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用户下单</a:t>
            </a:r>
          </a:p>
        </p:txBody>
      </p:sp>
      <p:sp>
        <p:nvSpPr>
          <p:cNvPr id="24" name="椭圆 23"/>
          <p:cNvSpPr/>
          <p:nvPr/>
        </p:nvSpPr>
        <p:spPr>
          <a:xfrm>
            <a:off x="4453720" y="4455673"/>
            <a:ext cx="708454" cy="67550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撤销</a:t>
            </a:r>
          </a:p>
        </p:txBody>
      </p:sp>
      <p:sp>
        <p:nvSpPr>
          <p:cNvPr id="25" name="椭圆 24"/>
          <p:cNvSpPr/>
          <p:nvPr/>
        </p:nvSpPr>
        <p:spPr>
          <a:xfrm>
            <a:off x="4521877" y="2232433"/>
            <a:ext cx="708454" cy="67550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退货</a:t>
            </a:r>
          </a:p>
        </p:txBody>
      </p:sp>
      <p:sp>
        <p:nvSpPr>
          <p:cNvPr id="26" name="椭圆 25"/>
          <p:cNvSpPr/>
          <p:nvPr/>
        </p:nvSpPr>
        <p:spPr>
          <a:xfrm>
            <a:off x="5115960" y="3400296"/>
            <a:ext cx="708454" cy="67550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换货</a:t>
            </a:r>
          </a:p>
        </p:txBody>
      </p:sp>
      <p:sp>
        <p:nvSpPr>
          <p:cNvPr id="27" name="椭圆 26"/>
          <p:cNvSpPr/>
          <p:nvPr/>
        </p:nvSpPr>
        <p:spPr>
          <a:xfrm>
            <a:off x="5719443" y="3016038"/>
            <a:ext cx="1376051" cy="13396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退货、撤销、换货、拒收等操作的放票</a:t>
            </a:r>
          </a:p>
        </p:txBody>
      </p:sp>
      <p:sp>
        <p:nvSpPr>
          <p:cNvPr id="3" name="椭圆 2"/>
          <p:cNvSpPr/>
          <p:nvPr/>
        </p:nvSpPr>
        <p:spPr>
          <a:xfrm>
            <a:off x="5745988" y="3016038"/>
            <a:ext cx="1400556" cy="13533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对各种银行的接口测试</a:t>
            </a:r>
          </a:p>
        </p:txBody>
      </p:sp>
      <p:sp>
        <p:nvSpPr>
          <p:cNvPr id="19" name="标题 1"/>
          <p:cNvSpPr>
            <a:spLocks noGrp="1"/>
          </p:cNvSpPr>
          <p:nvPr>
            <p:ph type="title"/>
          </p:nvPr>
        </p:nvSpPr>
        <p:spPr>
          <a:xfrm>
            <a:off x="0" y="0"/>
            <a:ext cx="7807325" cy="762000"/>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业务层测试</a:t>
            </a:r>
          </a:p>
        </p:txBody>
      </p:sp>
    </p:spTree>
    <p:extLst>
      <p:ext uri="{BB962C8B-B14F-4D97-AF65-F5344CB8AC3E}">
        <p14:creationId xmlns:p14="http://schemas.microsoft.com/office/powerpoint/2010/main" val="87421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0 0 L -0.23768 -0.00532 " pathEditMode="relative" ptsTypes="AA">
                                      <p:cBhvr>
                                        <p:cTn id="53" dur="2000" fill="hold"/>
                                        <p:tgtEl>
                                          <p:spTgt spid="4"/>
                                        </p:tgtEl>
                                        <p:attrNameLst>
                                          <p:attrName>ppt_x</p:attrName>
                                          <p:attrName>ppt_y</p:attrName>
                                        </p:attrNameLst>
                                      </p:cBhvr>
                                    </p:animMotion>
                                  </p:childTnLst>
                                </p:cTn>
                              </p:par>
                              <p:par>
                                <p:cTn id="54" presetID="0" presetClass="path" presetSubtype="0" accel="50000" decel="50000" fill="hold" nodeType="withEffect">
                                  <p:stCondLst>
                                    <p:cond delay="0"/>
                                  </p:stCondLst>
                                  <p:childTnLst>
                                    <p:animMotion origin="layout" path="M 0 0 L -0.23768 -0.00532 " pathEditMode="relative" ptsTypes="AA">
                                      <p:cBhvr>
                                        <p:cTn id="55" dur="2000" fill="hold"/>
                                        <p:tgtEl>
                                          <p:spTgt spid="5"/>
                                        </p:tgtEl>
                                        <p:attrNameLst>
                                          <p:attrName>ppt_x</p:attrName>
                                          <p:attrName>ppt_y</p:attrName>
                                        </p:attrNameLst>
                                      </p:cBhvr>
                                    </p:animMotion>
                                  </p:childTnLst>
                                </p:cTn>
                              </p:par>
                              <p:par>
                                <p:cTn id="56" presetID="0" presetClass="path" presetSubtype="0" accel="50000" decel="50000" fill="hold" nodeType="withEffect">
                                  <p:stCondLst>
                                    <p:cond delay="0"/>
                                  </p:stCondLst>
                                  <p:childTnLst>
                                    <p:animMotion origin="layout" path="M 0 0 L -0.23768 -0.00532 " pathEditMode="relative" ptsTypes="AA">
                                      <p:cBhvr>
                                        <p:cTn id="57" dur="2000" fill="hold"/>
                                        <p:tgtEl>
                                          <p:spTgt spid="6"/>
                                        </p:tgtEl>
                                        <p:attrNameLst>
                                          <p:attrName>ppt_x</p:attrName>
                                          <p:attrName>ppt_y</p:attrName>
                                        </p:attrNameLst>
                                      </p:cBhvr>
                                    </p:animMotion>
                                  </p:childTnLst>
                                </p:cTn>
                              </p:par>
                              <p:par>
                                <p:cTn id="58" presetID="0" presetClass="path" presetSubtype="0" accel="50000" decel="50000" fill="hold" nodeType="withEffect">
                                  <p:stCondLst>
                                    <p:cond delay="0"/>
                                  </p:stCondLst>
                                  <p:childTnLst>
                                    <p:animMotion origin="layout" path="M 4.16667E-6 -2.22222E-6 L -0.23768 -0.00532 " pathEditMode="relative" rAng="0" ptsTypes="AA">
                                      <p:cBhvr>
                                        <p:cTn id="59" dur="2000" fill="hold"/>
                                        <p:tgtEl>
                                          <p:spTgt spid="8"/>
                                        </p:tgtEl>
                                        <p:attrNameLst>
                                          <p:attrName>ppt_x</p:attrName>
                                          <p:attrName>ppt_y</p:attrName>
                                        </p:attrNameLst>
                                      </p:cBhvr>
                                      <p:rCtr x="-11892" y="-278"/>
                                    </p:animMotion>
                                  </p:childTnLst>
                                </p:cTn>
                              </p:par>
                              <p:par>
                                <p:cTn id="60" presetID="0" presetClass="path" presetSubtype="0" accel="50000" decel="50000" fill="hold" grpId="1" nodeType="withEffect">
                                  <p:stCondLst>
                                    <p:cond delay="0"/>
                                  </p:stCondLst>
                                  <p:childTnLst>
                                    <p:animMotion origin="layout" path="M 0 0 L -0.23768 -0.00532 " pathEditMode="relative" ptsTypes="AA">
                                      <p:cBhvr>
                                        <p:cTn id="61" dur="2000" fill="hold"/>
                                        <p:tgtEl>
                                          <p:spTgt spid="9"/>
                                        </p:tgtEl>
                                        <p:attrNameLst>
                                          <p:attrName>ppt_x</p:attrName>
                                          <p:attrName>ppt_y</p:attrName>
                                        </p:attrNameLst>
                                      </p:cBhvr>
                                    </p:animMotion>
                                  </p:childTnLst>
                                </p:cTn>
                              </p:par>
                              <p:par>
                                <p:cTn id="62" presetID="0" presetClass="path" presetSubtype="0" accel="50000" decel="50000" fill="hold" grpId="1" nodeType="withEffect">
                                  <p:stCondLst>
                                    <p:cond delay="0"/>
                                  </p:stCondLst>
                                  <p:childTnLst>
                                    <p:animMotion origin="layout" path="M -2.77778E-6 4.44444E-6 L -0.23767 -0.00533 " pathEditMode="relative" rAng="0" ptsTypes="AA">
                                      <p:cBhvr>
                                        <p:cTn id="63" dur="2000" fill="hold"/>
                                        <p:tgtEl>
                                          <p:spTgt spid="10"/>
                                        </p:tgtEl>
                                        <p:attrNameLst>
                                          <p:attrName>ppt_x</p:attrName>
                                          <p:attrName>ppt_y</p:attrName>
                                        </p:attrNameLst>
                                      </p:cBhvr>
                                      <p:rCtr x="-11892" y="-278"/>
                                    </p:animMotion>
                                  </p:childTnLst>
                                </p:cTn>
                              </p:par>
                              <p:par>
                                <p:cTn id="64" presetID="0" presetClass="path" presetSubtype="0" accel="50000" decel="50000" fill="hold" grpId="1" nodeType="withEffect">
                                  <p:stCondLst>
                                    <p:cond delay="0"/>
                                  </p:stCondLst>
                                  <p:childTnLst>
                                    <p:animMotion origin="layout" path="M -3.61111E-6 -2.22222E-6 L -0.23767 -0.00532 " pathEditMode="relative" rAng="0" ptsTypes="AA">
                                      <p:cBhvr>
                                        <p:cTn id="65" dur="2000" fill="hold"/>
                                        <p:tgtEl>
                                          <p:spTgt spid="11"/>
                                        </p:tgtEl>
                                        <p:attrNameLst>
                                          <p:attrName>ppt_x</p:attrName>
                                          <p:attrName>ppt_y</p:attrName>
                                        </p:attrNameLst>
                                      </p:cBhvr>
                                      <p:rCtr x="-11892" y="-278"/>
                                    </p:animMotion>
                                  </p:childTnLst>
                                </p:cTn>
                              </p:par>
                              <p:par>
                                <p:cTn id="66" presetID="0" presetClass="path" presetSubtype="0" accel="50000" decel="50000" fill="hold" grpId="1" nodeType="withEffect">
                                  <p:stCondLst>
                                    <p:cond delay="0"/>
                                  </p:stCondLst>
                                  <p:childTnLst>
                                    <p:animMotion origin="layout" path="M 4.16667E-6 -3.7037E-7 L -0.23768 -0.00532 " pathEditMode="relative" rAng="0" ptsTypes="AA">
                                      <p:cBhvr>
                                        <p:cTn id="67" dur="2000" fill="hold"/>
                                        <p:tgtEl>
                                          <p:spTgt spid="12"/>
                                        </p:tgtEl>
                                        <p:attrNameLst>
                                          <p:attrName>ppt_x</p:attrName>
                                          <p:attrName>ppt_y</p:attrName>
                                        </p:attrNameLst>
                                      </p:cBhvr>
                                      <p:rCtr x="-11892" y="-278"/>
                                    </p:animMotion>
                                  </p:childTnLst>
                                </p:cTn>
                              </p:par>
                              <p:par>
                                <p:cTn id="68" presetID="0" presetClass="path" presetSubtype="0" accel="50000" decel="50000" fill="hold" grpId="1" nodeType="withEffect">
                                  <p:stCondLst>
                                    <p:cond delay="0"/>
                                  </p:stCondLst>
                                  <p:childTnLst>
                                    <p:animMotion origin="layout" path="M -2.22222E-6 -2.22222E-6 L -0.23767 -0.00532 " pathEditMode="relative" rAng="0" ptsTypes="AA">
                                      <p:cBhvr>
                                        <p:cTn id="69" dur="2000" fill="hold"/>
                                        <p:tgtEl>
                                          <p:spTgt spid="13"/>
                                        </p:tgtEl>
                                        <p:attrNameLst>
                                          <p:attrName>ppt_x</p:attrName>
                                          <p:attrName>ppt_y</p:attrName>
                                        </p:attrNameLst>
                                      </p:cBhvr>
                                      <p:rCtr x="-11892" y="-278"/>
                                    </p:animMotion>
                                  </p:childTnLst>
                                </p:cTn>
                              </p:par>
                            </p:childTnLst>
                          </p:cTn>
                        </p:par>
                      </p:childTnLst>
                    </p:cTn>
                  </p:par>
                  <p:par>
                    <p:cTn id="70" fill="hold">
                      <p:stCondLst>
                        <p:cond delay="indefinite"/>
                      </p:stCondLst>
                      <p:childTnLst>
                        <p:par>
                          <p:cTn id="71" fill="hold">
                            <p:stCondLst>
                              <p:cond delay="0"/>
                            </p:stCondLst>
                            <p:childTnLst>
                              <p:par>
                                <p:cTn id="72" presetID="1" presetClass="path" presetSubtype="0" accel="50000" decel="50000" fill="hold" grpId="2" nodeType="clickEffect">
                                  <p:stCondLst>
                                    <p:cond delay="0"/>
                                  </p:stCondLst>
                                  <p:childTnLst>
                                    <p:animMotion origin="layout" path="M -0.23767 -0.00532 C -0.13524 -0.00532 -0.05 0.10023 -0.05 0.23287 " pathEditMode="relative" rAng="0" ptsTypes="AA">
                                      <p:cBhvr>
                                        <p:cTn id="73" dur="2000" fill="hold"/>
                                        <p:tgtEl>
                                          <p:spTgt spid="10"/>
                                        </p:tgtEl>
                                        <p:attrNameLst>
                                          <p:attrName>ppt_x</p:attrName>
                                          <p:attrName>ppt_y</p:attrName>
                                        </p:attrNameLst>
                                      </p:cBhvr>
                                      <p:rCtr x="9375" y="11898"/>
                                    </p:animMotion>
                                  </p:childTnLst>
                                </p:cTn>
                              </p:par>
                              <p:par>
                                <p:cTn id="74" presetID="1" presetClass="path" presetSubtype="0" accel="50000" decel="50000" fill="hold" grpId="2" nodeType="withEffect">
                                  <p:stCondLst>
                                    <p:cond delay="0"/>
                                  </p:stCondLst>
                                  <p:childTnLst>
                                    <p:animMotion origin="layout" path="M -0.41545 0.24236 C -0.31129 0.24236 -0.22709 0.13704 -0.22709 0.00602 " pathEditMode="relative" rAng="10800000" ptsTypes="AA">
                                      <p:cBhvr>
                                        <p:cTn id="75" dur="2000" spd="-100000" fill="hold"/>
                                        <p:tgtEl>
                                          <p:spTgt spid="11"/>
                                        </p:tgtEl>
                                        <p:attrNameLst>
                                          <p:attrName>ppt_x</p:attrName>
                                          <p:attrName>ppt_y</p:attrName>
                                        </p:attrNameLst>
                                      </p:cBhvr>
                                      <p:rCtr x="9427" y="-11806"/>
                                    </p:animMotion>
                                  </p:childTnLst>
                                </p:cTn>
                              </p:par>
                              <p:par>
                                <p:cTn id="76" presetID="1" presetClass="path" presetSubtype="0" accel="50000" decel="50000" fill="hold" grpId="2" nodeType="withEffect">
                                  <p:stCondLst>
                                    <p:cond delay="0"/>
                                  </p:stCondLst>
                                  <p:childTnLst>
                                    <p:animMotion origin="layout" path="M -0.23768 -0.00532 C -0.33941 -0.00532 -0.4224 -0.11736 -0.4224 -0.2537 " pathEditMode="relative" rAng="0" ptsTypes="AA">
                                      <p:cBhvr>
                                        <p:cTn id="77" dur="2000" fill="hold"/>
                                        <p:tgtEl>
                                          <p:spTgt spid="12"/>
                                        </p:tgtEl>
                                        <p:attrNameLst>
                                          <p:attrName>ppt_x</p:attrName>
                                          <p:attrName>ppt_y</p:attrName>
                                        </p:attrNameLst>
                                      </p:cBhvr>
                                      <p:rCtr x="-9236" y="-12431"/>
                                    </p:animMotion>
                                  </p:childTnLst>
                                </p:cTn>
                              </p:par>
                              <p:par>
                                <p:cTn id="78" presetID="1" presetClass="path" presetSubtype="0" accel="50000" decel="50000" fill="hold" grpId="2" nodeType="withEffect">
                                  <p:stCondLst>
                                    <p:cond delay="0"/>
                                  </p:stCondLst>
                                  <p:childTnLst>
                                    <p:animMotion origin="layout" path="M -0.05 -0.25277 C -0.15052 -0.25277 -0.2342 -0.13842 -0.2342 0.00047 " pathEditMode="relative" rAng="10800000" ptsTypes="AA">
                                      <p:cBhvr>
                                        <p:cTn id="79" dur="2000" spd="-100000" fill="hold"/>
                                        <p:tgtEl>
                                          <p:spTgt spid="13"/>
                                        </p:tgtEl>
                                        <p:attrNameLst>
                                          <p:attrName>ppt_x</p:attrName>
                                          <p:attrName>ppt_y</p:attrName>
                                        </p:attrNameLst>
                                      </p:cBhvr>
                                      <p:rCtr x="-9201" y="12662"/>
                                    </p:animMotion>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500" fill="hold"/>
                                        <p:tgtEl>
                                          <p:spTgt spid="22"/>
                                        </p:tgtEl>
                                        <p:attrNameLst>
                                          <p:attrName>ppt_x</p:attrName>
                                        </p:attrNameLst>
                                      </p:cBhvr>
                                      <p:tavLst>
                                        <p:tav tm="0">
                                          <p:val>
                                            <p:strVal val="#ppt_x"/>
                                          </p:val>
                                        </p:tav>
                                        <p:tav tm="100000">
                                          <p:val>
                                            <p:strVal val="#ppt_x"/>
                                          </p:val>
                                        </p:tav>
                                      </p:tavLst>
                                    </p:anim>
                                    <p:anim calcmode="lin" valueType="num">
                                      <p:cBhvr additive="base">
                                        <p:cTn id="8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additive="base">
                                        <p:cTn id="90" dur="500" fill="hold"/>
                                        <p:tgtEl>
                                          <p:spTgt spid="23"/>
                                        </p:tgtEl>
                                        <p:attrNameLst>
                                          <p:attrName>ppt_x</p:attrName>
                                        </p:attrNameLst>
                                      </p:cBhvr>
                                      <p:tavLst>
                                        <p:tav tm="0">
                                          <p:val>
                                            <p:strVal val="#ppt_x"/>
                                          </p:val>
                                        </p:tav>
                                        <p:tav tm="100000">
                                          <p:val>
                                            <p:strVal val="#ppt_x"/>
                                          </p:val>
                                        </p:tav>
                                      </p:tavLst>
                                    </p:anim>
                                    <p:anim calcmode="lin" valueType="num">
                                      <p:cBhvr additive="base">
                                        <p:cTn id="9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22"/>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2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path" presetSubtype="0" accel="50000" decel="50000" fill="hold" grpId="3" nodeType="clickEffect">
                                  <p:stCondLst>
                                    <p:cond delay="0"/>
                                  </p:stCondLst>
                                  <p:childTnLst>
                                    <p:animMotion origin="layout" path="M -0.23767 0.49028 C -0.13403 0.49028 -0.04965 0.37963 -0.04965 0.24283 " pathEditMode="relative" rAng="10800000" ptsTypes="AA">
                                      <p:cBhvr>
                                        <p:cTn id="101" dur="2000" spd="-100000" fill="hold"/>
                                        <p:tgtEl>
                                          <p:spTgt spid="10"/>
                                        </p:tgtEl>
                                        <p:attrNameLst>
                                          <p:attrName>ppt_x</p:attrName>
                                          <p:attrName>ppt_y</p:attrName>
                                        </p:attrNameLst>
                                      </p:cBhvr>
                                      <p:rCtr x="9410" y="-12361"/>
                                    </p:animMotion>
                                  </p:childTnLst>
                                </p:cTn>
                              </p:par>
                              <p:par>
                                <p:cTn id="102" presetID="1" presetClass="path" presetSubtype="0" accel="50000" decel="50000" fill="hold" grpId="3" nodeType="withEffect">
                                  <p:stCondLst>
                                    <p:cond delay="0"/>
                                  </p:stCondLst>
                                  <p:childTnLst>
                                    <p:animMotion origin="layout" path="M -0.41545 0.24236 C -0.51736 0.24236 -0.60122 0.12894 -0.60122 -0.01134 " pathEditMode="relative" rAng="10800000" ptsTypes="AA">
                                      <p:cBhvr>
                                        <p:cTn id="103" dur="2000" fill="hold"/>
                                        <p:tgtEl>
                                          <p:spTgt spid="11"/>
                                        </p:tgtEl>
                                        <p:attrNameLst>
                                          <p:attrName>ppt_x</p:attrName>
                                          <p:attrName>ppt_y</p:attrName>
                                        </p:attrNameLst>
                                      </p:cBhvr>
                                      <p:rCtr x="-9288" y="-12685"/>
                                    </p:animMotion>
                                  </p:childTnLst>
                                </p:cTn>
                              </p:par>
                              <p:par>
                                <p:cTn id="104" presetID="1" presetClass="path" presetSubtype="0" accel="50000" decel="50000" fill="hold" grpId="3" nodeType="withEffect">
                                  <p:stCondLst>
                                    <p:cond delay="0"/>
                                  </p:stCondLst>
                                  <p:childTnLst>
                                    <p:animMotion origin="layout" path="M -0.23768 -0.50046 C -0.33802 -0.50046 -0.4198 -0.38912 -0.4198 -0.25185 " pathEditMode="relative" rAng="0" ptsTypes="AA">
                                      <p:cBhvr>
                                        <p:cTn id="105" dur="2000" spd="-100000" fill="hold"/>
                                        <p:tgtEl>
                                          <p:spTgt spid="12"/>
                                        </p:tgtEl>
                                        <p:attrNameLst>
                                          <p:attrName>ppt_x</p:attrName>
                                          <p:attrName>ppt_y</p:attrName>
                                        </p:attrNameLst>
                                      </p:cBhvr>
                                      <p:rCtr x="-9115" y="12431"/>
                                    </p:animMotion>
                                  </p:childTnLst>
                                </p:cTn>
                              </p:par>
                              <p:par>
                                <p:cTn id="106" presetID="1" presetClass="path" presetSubtype="0" accel="50000" decel="50000" fill="hold" grpId="3" nodeType="withEffect">
                                  <p:stCondLst>
                                    <p:cond delay="0"/>
                                  </p:stCondLst>
                                  <p:childTnLst>
                                    <p:animMotion origin="layout" path="M -0.04999 -0.25278 C 0.05487 -0.25278 0.14132 -0.14005 0.14132 -0.00347 " pathEditMode="relative" rAng="10800000" ptsTypes="AA">
                                      <p:cBhvr>
                                        <p:cTn id="107" dur="2000" fill="hold"/>
                                        <p:tgtEl>
                                          <p:spTgt spid="13"/>
                                        </p:tgtEl>
                                        <p:attrNameLst>
                                          <p:attrName>ppt_x</p:attrName>
                                          <p:attrName>ppt_y</p:attrName>
                                        </p:attrNameLst>
                                      </p:cBhvr>
                                      <p:rCtr x="9566" y="12477"/>
                                    </p:animMotion>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 calcmode="lin" valueType="num">
                                      <p:cBhvr additive="base">
                                        <p:cTn id="112" dur="500" fill="hold"/>
                                        <p:tgtEl>
                                          <p:spTgt spid="25"/>
                                        </p:tgtEl>
                                        <p:attrNameLst>
                                          <p:attrName>ppt_x</p:attrName>
                                        </p:attrNameLst>
                                      </p:cBhvr>
                                      <p:tavLst>
                                        <p:tav tm="0">
                                          <p:val>
                                            <p:strVal val="#ppt_x"/>
                                          </p:val>
                                        </p:tav>
                                        <p:tav tm="100000">
                                          <p:val>
                                            <p:strVal val="#ppt_x"/>
                                          </p:val>
                                        </p:tav>
                                      </p:tavLst>
                                    </p:anim>
                                    <p:anim calcmode="lin" valueType="num">
                                      <p:cBhvr additive="base">
                                        <p:cTn id="1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fill="hold"/>
                                        <p:tgtEl>
                                          <p:spTgt spid="26"/>
                                        </p:tgtEl>
                                        <p:attrNameLst>
                                          <p:attrName>ppt_x</p:attrName>
                                        </p:attrNameLst>
                                      </p:cBhvr>
                                      <p:tavLst>
                                        <p:tav tm="0">
                                          <p:val>
                                            <p:strVal val="#ppt_x"/>
                                          </p:val>
                                        </p:tav>
                                        <p:tav tm="100000">
                                          <p:val>
                                            <p:strVal val="#ppt_x"/>
                                          </p:val>
                                        </p:tav>
                                      </p:tavLst>
                                    </p:anim>
                                    <p:anim calcmode="lin" valueType="num">
                                      <p:cBhvr additive="base">
                                        <p:cTn id="11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500" fill="hold"/>
                                        <p:tgtEl>
                                          <p:spTgt spid="24"/>
                                        </p:tgtEl>
                                        <p:attrNameLst>
                                          <p:attrName>ppt_x</p:attrName>
                                        </p:attrNameLst>
                                      </p:cBhvr>
                                      <p:tavLst>
                                        <p:tav tm="0">
                                          <p:val>
                                            <p:strVal val="#ppt_x"/>
                                          </p:val>
                                        </p:tav>
                                        <p:tav tm="100000">
                                          <p:val>
                                            <p:strVal val="#ppt_x"/>
                                          </p:val>
                                        </p:tav>
                                      </p:tavLst>
                                    </p:anim>
                                    <p:anim calcmode="lin" valueType="num">
                                      <p:cBhvr additive="base">
                                        <p:cTn id="1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25"/>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26"/>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2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 presetClass="path" presetSubtype="0" accel="50000" decel="50000" fill="hold" grpId="4" nodeType="clickEffect">
                                  <p:stCondLst>
                                    <p:cond delay="0"/>
                                  </p:stCondLst>
                                  <p:childTnLst>
                                    <p:animMotion origin="layout" path="M -0.23768 0.48981 C -0.33907 0.48981 -0.42118 0.38217 -0.42118 0.25023 " pathEditMode="relative" rAng="0" ptsTypes="AA">
                                      <p:cBhvr>
                                        <p:cTn id="137" dur="2000" fill="hold"/>
                                        <p:tgtEl>
                                          <p:spTgt spid="10"/>
                                        </p:tgtEl>
                                        <p:attrNameLst>
                                          <p:attrName>ppt_x</p:attrName>
                                          <p:attrName>ppt_y</p:attrName>
                                        </p:attrNameLst>
                                      </p:cBhvr>
                                      <p:rCtr x="-9184" y="-11991"/>
                                    </p:animMotion>
                                  </p:childTnLst>
                                </p:cTn>
                              </p:par>
                              <p:par>
                                <p:cTn id="138" presetID="1" presetClass="path" presetSubtype="0" accel="50000" decel="50000" fill="hold" grpId="4" nodeType="withEffect">
                                  <p:stCondLst>
                                    <p:cond delay="0"/>
                                  </p:stCondLst>
                                  <p:childTnLst>
                                    <p:animMotion origin="layout" path="M -0.41545 -0.25278 C -0.5158 -0.25278 -0.59826 -0.14467 -0.59826 -0.01134 " pathEditMode="relative" rAng="0" ptsTypes="AA">
                                      <p:cBhvr>
                                        <p:cTn id="139" dur="2000" spd="-100000" fill="hold"/>
                                        <p:tgtEl>
                                          <p:spTgt spid="11"/>
                                        </p:tgtEl>
                                        <p:attrNameLst>
                                          <p:attrName>ppt_x</p:attrName>
                                          <p:attrName>ppt_y</p:attrName>
                                        </p:attrNameLst>
                                      </p:cBhvr>
                                      <p:rCtr x="-9132" y="12060"/>
                                    </p:animMotion>
                                  </p:childTnLst>
                                </p:cTn>
                              </p:par>
                              <p:par>
                                <p:cTn id="140" presetID="1" presetClass="path" presetSubtype="0" accel="50000" decel="50000" fill="hold" grpId="4" nodeType="withEffect">
                                  <p:stCondLst>
                                    <p:cond delay="0"/>
                                  </p:stCondLst>
                                  <p:childTnLst>
                                    <p:animMotion origin="layout" path="M -0.23768 -0.50093 C -0.1323 -0.50093 -0.04584 -0.38495 -0.04584 -0.24213 " pathEditMode="relative" rAng="0" ptsTypes="AA">
                                      <p:cBhvr>
                                        <p:cTn id="141" dur="2000" fill="hold"/>
                                        <p:tgtEl>
                                          <p:spTgt spid="12"/>
                                        </p:tgtEl>
                                        <p:attrNameLst>
                                          <p:attrName>ppt_x</p:attrName>
                                          <p:attrName>ppt_y</p:attrName>
                                        </p:attrNameLst>
                                      </p:cBhvr>
                                      <p:rCtr x="9583" y="12940"/>
                                    </p:animMotion>
                                  </p:childTnLst>
                                </p:cTn>
                              </p:par>
                              <p:par>
                                <p:cTn id="142" presetID="1" presetClass="path" presetSubtype="0" accel="50000" decel="50000" fill="hold" grpId="4" nodeType="withEffect">
                                  <p:stCondLst>
                                    <p:cond delay="0"/>
                                  </p:stCondLst>
                                  <p:childTnLst>
                                    <p:animMotion origin="layout" path="M -0.04999 0.24282 C 0.05382 0.24282 0.13837 0.13333 0.13837 -0.00278 " pathEditMode="relative" rAng="10800000" ptsTypes="AA">
                                      <p:cBhvr>
                                        <p:cTn id="143" dur="2000" spd="-100000" fill="hold"/>
                                        <p:tgtEl>
                                          <p:spTgt spid="13"/>
                                        </p:tgtEl>
                                        <p:attrNameLst>
                                          <p:attrName>ppt_x</p:attrName>
                                          <p:attrName>ppt_y</p:attrName>
                                        </p:attrNameLst>
                                      </p:cBhvr>
                                      <p:rCtr x="9427" y="-12269"/>
                                    </p:animMotion>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27"/>
                                        </p:tgtEl>
                                        <p:attrNameLst>
                                          <p:attrName>style.visibility</p:attrName>
                                        </p:attrNameLst>
                                      </p:cBhvr>
                                      <p:to>
                                        <p:strVal val="visible"/>
                                      </p:to>
                                    </p:set>
                                    <p:anim calcmode="lin" valueType="num">
                                      <p:cBhvr additive="base">
                                        <p:cTn id="148" dur="500" fill="hold"/>
                                        <p:tgtEl>
                                          <p:spTgt spid="27"/>
                                        </p:tgtEl>
                                        <p:attrNameLst>
                                          <p:attrName>ppt_x</p:attrName>
                                        </p:attrNameLst>
                                      </p:cBhvr>
                                      <p:tavLst>
                                        <p:tav tm="0">
                                          <p:val>
                                            <p:strVal val="#ppt_x"/>
                                          </p:val>
                                        </p:tav>
                                        <p:tav tm="100000">
                                          <p:val>
                                            <p:strVal val="#ppt_x"/>
                                          </p:val>
                                        </p:tav>
                                      </p:tavLst>
                                    </p:anim>
                                    <p:anim calcmode="lin" valueType="num">
                                      <p:cBhvr additive="base">
                                        <p:cTn id="14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2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 presetClass="path" presetSubtype="0" accel="50000" decel="50000" fill="hold" grpId="5" nodeType="clickEffect">
                                  <p:stCondLst>
                                    <p:cond delay="0"/>
                                  </p:stCondLst>
                                  <p:childTnLst>
                                    <p:animMotion origin="layout" path="M -0.23767 -0.00533 C -0.33854 -0.00533 -0.421 0.10741 -0.421 0.24676 " pathEditMode="relative" rAng="0" ptsTypes="AA">
                                      <p:cBhvr>
                                        <p:cTn id="157" dur="2000" spd="-100000" fill="hold"/>
                                        <p:tgtEl>
                                          <p:spTgt spid="10"/>
                                        </p:tgtEl>
                                        <p:attrNameLst>
                                          <p:attrName>ppt_x</p:attrName>
                                          <p:attrName>ppt_y</p:attrName>
                                        </p:attrNameLst>
                                      </p:cBhvr>
                                      <p:rCtr x="-9167" y="12593"/>
                                    </p:animMotion>
                                  </p:childTnLst>
                                </p:cTn>
                              </p:par>
                              <p:par>
                                <p:cTn id="158" presetID="1" presetClass="path" presetSubtype="0" accel="50000" decel="50000" fill="hold" grpId="5" nodeType="withEffect">
                                  <p:stCondLst>
                                    <p:cond delay="0"/>
                                  </p:stCondLst>
                                  <p:childTnLst>
                                    <p:animMotion origin="layout" path="M -0.41545 -0.25278 C -0.31163 -0.25278 -0.22621 -0.14259 -0.22621 -0.00532 " pathEditMode="relative" rAng="0" ptsTypes="AA">
                                      <p:cBhvr>
                                        <p:cTn id="159" dur="2000" fill="hold"/>
                                        <p:tgtEl>
                                          <p:spTgt spid="11"/>
                                        </p:tgtEl>
                                        <p:attrNameLst>
                                          <p:attrName>ppt_x</p:attrName>
                                          <p:attrName>ppt_y</p:attrName>
                                        </p:attrNameLst>
                                      </p:cBhvr>
                                      <p:rCtr x="9462" y="12361"/>
                                    </p:animMotion>
                                  </p:childTnLst>
                                </p:cTn>
                              </p:par>
                              <p:par>
                                <p:cTn id="160" presetID="1" presetClass="path" presetSubtype="0" accel="50000" decel="50000" fill="hold" grpId="5" nodeType="withEffect">
                                  <p:stCondLst>
                                    <p:cond delay="0"/>
                                  </p:stCondLst>
                                  <p:childTnLst>
                                    <p:animMotion origin="layout" path="M -0.23767 -0.00533 C -0.13316 -0.00533 -0.04827 -0.11458 -0.04827 -0.2507 " pathEditMode="relative" rAng="10800000" ptsTypes="AA">
                                      <p:cBhvr>
                                        <p:cTn id="161" dur="2000" spd="-100000" fill="hold"/>
                                        <p:tgtEl>
                                          <p:spTgt spid="12"/>
                                        </p:tgtEl>
                                        <p:attrNameLst>
                                          <p:attrName>ppt_x</p:attrName>
                                          <p:attrName>ppt_y</p:attrName>
                                        </p:attrNameLst>
                                      </p:cBhvr>
                                      <p:rCtr x="9479" y="-12269"/>
                                    </p:animMotion>
                                  </p:childTnLst>
                                </p:cTn>
                              </p:par>
                              <p:par>
                                <p:cTn id="162" presetID="1" presetClass="path" presetSubtype="0" accel="50000" decel="50000" fill="hold" grpId="5" nodeType="withEffect">
                                  <p:stCondLst>
                                    <p:cond delay="0"/>
                                  </p:stCondLst>
                                  <p:childTnLst>
                                    <p:animMotion origin="layout" path="M -0.05 0.24282 C -0.15225 0.24282 -0.23663 0.13148 -0.23663 -0.00648 " pathEditMode="relative" rAng="10800000" ptsTypes="AA">
                                      <p:cBhvr>
                                        <p:cTn id="163" dur="2000" fill="hold"/>
                                        <p:tgtEl>
                                          <p:spTgt spid="13"/>
                                        </p:tgtEl>
                                        <p:attrNameLst>
                                          <p:attrName>ppt_x</p:attrName>
                                          <p:attrName>ppt_y</p:attrName>
                                        </p:attrNameLst>
                                      </p:cBhvr>
                                      <p:rCtr x="-9323" y="-12454"/>
                                    </p:animMotion>
                                  </p:childTnLst>
                                </p:cTn>
                              </p:par>
                            </p:childTnLst>
                          </p:cTn>
                        </p:par>
                      </p:childTnLst>
                    </p:cTn>
                  </p:par>
                  <p:par>
                    <p:cTn id="164" fill="hold">
                      <p:stCondLst>
                        <p:cond delay="indefinite"/>
                      </p:stCondLst>
                      <p:childTnLst>
                        <p:par>
                          <p:cTn id="165" fill="hold">
                            <p:stCondLst>
                              <p:cond delay="0"/>
                            </p:stCondLst>
                            <p:childTnLst>
                              <p:par>
                                <p:cTn id="166" presetID="2" presetClass="entr" presetSubtype="4" fill="hold" grpId="0" nodeType="clickEffect">
                                  <p:stCondLst>
                                    <p:cond delay="0"/>
                                  </p:stCondLst>
                                  <p:childTnLst>
                                    <p:set>
                                      <p:cBhvr>
                                        <p:cTn id="167" dur="1" fill="hold">
                                          <p:stCondLst>
                                            <p:cond delay="0"/>
                                          </p:stCondLst>
                                        </p:cTn>
                                        <p:tgtEl>
                                          <p:spTgt spid="3"/>
                                        </p:tgtEl>
                                        <p:attrNameLst>
                                          <p:attrName>style.visibility</p:attrName>
                                        </p:attrNameLst>
                                      </p:cBhvr>
                                      <p:to>
                                        <p:strVal val="visible"/>
                                      </p:to>
                                    </p:set>
                                    <p:anim calcmode="lin" valueType="num">
                                      <p:cBhvr additive="base">
                                        <p:cTn id="168" dur="500" fill="hold"/>
                                        <p:tgtEl>
                                          <p:spTgt spid="3"/>
                                        </p:tgtEl>
                                        <p:attrNameLst>
                                          <p:attrName>ppt_x</p:attrName>
                                        </p:attrNameLst>
                                      </p:cBhvr>
                                      <p:tavLst>
                                        <p:tav tm="0">
                                          <p:val>
                                            <p:strVal val="#ppt_x"/>
                                          </p:val>
                                        </p:tav>
                                        <p:tav tm="100000">
                                          <p:val>
                                            <p:strVal val="#ppt_x"/>
                                          </p:val>
                                        </p:tav>
                                      </p:tavLst>
                                    </p:anim>
                                    <p:anim calcmode="lin" valueType="num">
                                      <p:cBhvr additive="base">
                                        <p:cTn id="16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0" grpId="2" animBg="1"/>
      <p:bldP spid="10" grpId="3" animBg="1"/>
      <p:bldP spid="10" grpId="4" animBg="1"/>
      <p:bldP spid="10" grpId="5" animBg="1"/>
      <p:bldP spid="11" grpId="0" animBg="1"/>
      <p:bldP spid="11" grpId="1" animBg="1"/>
      <p:bldP spid="11" grpId="2" animBg="1"/>
      <p:bldP spid="11" grpId="3" animBg="1"/>
      <p:bldP spid="11" grpId="4" animBg="1"/>
      <p:bldP spid="11" grpId="5" animBg="1"/>
      <p:bldP spid="12" grpId="0" animBg="1"/>
      <p:bldP spid="12" grpId="1" animBg="1"/>
      <p:bldP spid="12" grpId="2" animBg="1"/>
      <p:bldP spid="12" grpId="3" animBg="1"/>
      <p:bldP spid="12" grpId="4" animBg="1"/>
      <p:bldP spid="12" grpId="5" animBg="1"/>
      <p:bldP spid="13" grpId="0" animBg="1"/>
      <p:bldP spid="13" grpId="1" animBg="1"/>
      <p:bldP spid="13" grpId="2" animBg="1"/>
      <p:bldP spid="13" grpId="3" animBg="1"/>
      <p:bldP spid="13" grpId="4" animBg="1"/>
      <p:bldP spid="13" grpId="5"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0" y="0"/>
            <a:ext cx="9144000" cy="654627"/>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业务层测试</a:t>
            </a:r>
          </a:p>
        </p:txBody>
      </p:sp>
      <p:grpSp>
        <p:nvGrpSpPr>
          <p:cNvPr id="20" name="组合 19"/>
          <p:cNvGrpSpPr/>
          <p:nvPr/>
        </p:nvGrpSpPr>
        <p:grpSpPr>
          <a:xfrm>
            <a:off x="826913" y="1937883"/>
            <a:ext cx="6977982" cy="1819847"/>
            <a:chOff x="864620" y="2833430"/>
            <a:chExt cx="6977982" cy="1819847"/>
          </a:xfrm>
        </p:grpSpPr>
        <p:grpSp>
          <p:nvGrpSpPr>
            <p:cNvPr id="15" name="组合 14"/>
            <p:cNvGrpSpPr/>
            <p:nvPr/>
          </p:nvGrpSpPr>
          <p:grpSpPr>
            <a:xfrm>
              <a:off x="864620" y="2833430"/>
              <a:ext cx="6977982" cy="1819847"/>
              <a:chOff x="864620" y="2833430"/>
              <a:chExt cx="6977982" cy="1819847"/>
            </a:xfrm>
          </p:grpSpPr>
          <p:sp>
            <p:nvSpPr>
              <p:cNvPr id="10" name="任意多边形 9"/>
              <p:cNvSpPr/>
              <p:nvPr/>
            </p:nvSpPr>
            <p:spPr>
              <a:xfrm>
                <a:off x="864620" y="2833432"/>
                <a:ext cx="1819845" cy="1819845"/>
              </a:xfrm>
              <a:custGeom>
                <a:avLst/>
                <a:gdLst>
                  <a:gd name="connsiteX0" fmla="*/ 0 w 1819845"/>
                  <a:gd name="connsiteY0" fmla="*/ 909923 h 1819845"/>
                  <a:gd name="connsiteX1" fmla="*/ 909923 w 1819845"/>
                  <a:gd name="connsiteY1" fmla="*/ 0 h 1819845"/>
                  <a:gd name="connsiteX2" fmla="*/ 1819846 w 1819845"/>
                  <a:gd name="connsiteY2" fmla="*/ 909923 h 1819845"/>
                  <a:gd name="connsiteX3" fmla="*/ 909923 w 1819845"/>
                  <a:gd name="connsiteY3" fmla="*/ 1819846 h 1819845"/>
                  <a:gd name="connsiteX4" fmla="*/ 0 w 1819845"/>
                  <a:gd name="connsiteY4" fmla="*/ 909923 h 181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845" h="1819845">
                    <a:moveTo>
                      <a:pt x="0" y="909923"/>
                    </a:moveTo>
                    <a:cubicBezTo>
                      <a:pt x="0" y="407386"/>
                      <a:pt x="407386" y="0"/>
                      <a:pt x="909923" y="0"/>
                    </a:cubicBezTo>
                    <a:cubicBezTo>
                      <a:pt x="1412460" y="0"/>
                      <a:pt x="1819846" y="407386"/>
                      <a:pt x="1819846" y="909923"/>
                    </a:cubicBezTo>
                    <a:cubicBezTo>
                      <a:pt x="1819846" y="1412460"/>
                      <a:pt x="1412460" y="1819846"/>
                      <a:pt x="909923" y="1819846"/>
                    </a:cubicBezTo>
                    <a:cubicBezTo>
                      <a:pt x="407386" y="1819846"/>
                      <a:pt x="0" y="1412460"/>
                      <a:pt x="0" y="909923"/>
                    </a:cubicBezTo>
                    <a:close/>
                  </a:path>
                </a:pathLst>
              </a:custGeom>
              <a:solidFill>
                <a:srgbClr val="5A9BD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0800" tIns="300800" rIns="300800" bIns="300800" numCol="1" spcCol="1270" anchor="ctr" anchorCtr="0">
                <a:noAutofit/>
              </a:bodyPr>
              <a:lstStyle/>
              <a:p>
                <a:pPr lvl="0" algn="ctr" defTabSz="1200150">
                  <a:lnSpc>
                    <a:spcPct val="90000"/>
                  </a:lnSpc>
                  <a:spcBef>
                    <a:spcPct val="0"/>
                  </a:spcBef>
                  <a:spcAft>
                    <a:spcPct val="35000"/>
                  </a:spcAft>
                </a:pPr>
                <a:r>
                  <a:rPr lang="zh-CN" altLang="en-US" sz="2700" kern="1200" dirty="0"/>
                  <a:t>提交表单信息</a:t>
                </a:r>
              </a:p>
            </p:txBody>
          </p:sp>
          <p:sp>
            <p:nvSpPr>
              <p:cNvPr id="11" name="任意多边形 10"/>
              <p:cNvSpPr/>
              <p:nvPr/>
            </p:nvSpPr>
            <p:spPr>
              <a:xfrm>
                <a:off x="3213327" y="3436253"/>
                <a:ext cx="2422815" cy="614197"/>
              </a:xfrm>
              <a:custGeom>
                <a:avLst/>
                <a:gdLst>
                  <a:gd name="connsiteX0" fmla="*/ 0 w 1134833"/>
                  <a:gd name="connsiteY0" fmla="*/ 122839 h 614197"/>
                  <a:gd name="connsiteX1" fmla="*/ 827735 w 1134833"/>
                  <a:gd name="connsiteY1" fmla="*/ 122839 h 614197"/>
                  <a:gd name="connsiteX2" fmla="*/ 827735 w 1134833"/>
                  <a:gd name="connsiteY2" fmla="*/ 0 h 614197"/>
                  <a:gd name="connsiteX3" fmla="*/ 1134833 w 1134833"/>
                  <a:gd name="connsiteY3" fmla="*/ 307099 h 614197"/>
                  <a:gd name="connsiteX4" fmla="*/ 827735 w 1134833"/>
                  <a:gd name="connsiteY4" fmla="*/ 614197 h 614197"/>
                  <a:gd name="connsiteX5" fmla="*/ 827735 w 1134833"/>
                  <a:gd name="connsiteY5" fmla="*/ 491358 h 614197"/>
                  <a:gd name="connsiteX6" fmla="*/ 0 w 1134833"/>
                  <a:gd name="connsiteY6" fmla="*/ 491358 h 614197"/>
                  <a:gd name="connsiteX7" fmla="*/ 0 w 1134833"/>
                  <a:gd name="connsiteY7" fmla="*/ 122839 h 61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4833" h="614197">
                    <a:moveTo>
                      <a:pt x="0" y="122839"/>
                    </a:moveTo>
                    <a:lnTo>
                      <a:pt x="827735" y="122839"/>
                    </a:lnTo>
                    <a:lnTo>
                      <a:pt x="827735" y="0"/>
                    </a:lnTo>
                    <a:lnTo>
                      <a:pt x="1134833" y="307099"/>
                    </a:lnTo>
                    <a:lnTo>
                      <a:pt x="827735" y="614197"/>
                    </a:lnTo>
                    <a:lnTo>
                      <a:pt x="827735" y="491358"/>
                    </a:lnTo>
                    <a:lnTo>
                      <a:pt x="0" y="491358"/>
                    </a:lnTo>
                    <a:lnTo>
                      <a:pt x="0" y="122839"/>
                    </a:lnTo>
                    <a:close/>
                  </a:path>
                </a:pathLst>
              </a:custGeom>
              <a:solidFill>
                <a:srgbClr val="5A9BD6"/>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2839" rIns="184259" bIns="122839" numCol="1" spcCol="1270" anchor="ctr" anchorCtr="0">
                <a:noAutofit/>
              </a:bodyPr>
              <a:lstStyle/>
              <a:p>
                <a:pPr lvl="0" algn="ctr" defTabSz="933450">
                  <a:lnSpc>
                    <a:spcPct val="90000"/>
                  </a:lnSpc>
                  <a:spcBef>
                    <a:spcPct val="0"/>
                  </a:spcBef>
                  <a:spcAft>
                    <a:spcPct val="35000"/>
                  </a:spcAft>
                </a:pPr>
                <a:endParaRPr lang="zh-CN" altLang="en-US" sz="2100" kern="1200"/>
              </a:p>
            </p:txBody>
          </p:sp>
          <p:sp>
            <p:nvSpPr>
              <p:cNvPr id="12" name="任意多边形 11"/>
              <p:cNvSpPr/>
              <p:nvPr/>
            </p:nvSpPr>
            <p:spPr>
              <a:xfrm>
                <a:off x="6022757" y="2833430"/>
                <a:ext cx="1819845" cy="1819845"/>
              </a:xfrm>
              <a:custGeom>
                <a:avLst/>
                <a:gdLst>
                  <a:gd name="connsiteX0" fmla="*/ 0 w 1819845"/>
                  <a:gd name="connsiteY0" fmla="*/ 909923 h 1819845"/>
                  <a:gd name="connsiteX1" fmla="*/ 909923 w 1819845"/>
                  <a:gd name="connsiteY1" fmla="*/ 0 h 1819845"/>
                  <a:gd name="connsiteX2" fmla="*/ 1819846 w 1819845"/>
                  <a:gd name="connsiteY2" fmla="*/ 909923 h 1819845"/>
                  <a:gd name="connsiteX3" fmla="*/ 909923 w 1819845"/>
                  <a:gd name="connsiteY3" fmla="*/ 1819846 h 1819845"/>
                  <a:gd name="connsiteX4" fmla="*/ 0 w 1819845"/>
                  <a:gd name="connsiteY4" fmla="*/ 909923 h 181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845" h="1819845">
                    <a:moveTo>
                      <a:pt x="0" y="909923"/>
                    </a:moveTo>
                    <a:cubicBezTo>
                      <a:pt x="0" y="407386"/>
                      <a:pt x="407386" y="0"/>
                      <a:pt x="909923" y="0"/>
                    </a:cubicBezTo>
                    <a:cubicBezTo>
                      <a:pt x="1412460" y="0"/>
                      <a:pt x="1819846" y="407386"/>
                      <a:pt x="1819846" y="909923"/>
                    </a:cubicBezTo>
                    <a:cubicBezTo>
                      <a:pt x="1819846" y="1412460"/>
                      <a:pt x="1412460" y="1819846"/>
                      <a:pt x="909923" y="1819846"/>
                    </a:cubicBezTo>
                    <a:cubicBezTo>
                      <a:pt x="407386" y="1819846"/>
                      <a:pt x="0" y="1412460"/>
                      <a:pt x="0" y="909923"/>
                    </a:cubicBezTo>
                    <a:close/>
                  </a:path>
                </a:pathLst>
              </a:custGeom>
              <a:solidFill>
                <a:srgbClr val="5A9BD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0800" tIns="300800" rIns="300800" bIns="300800" numCol="1" spcCol="1270" anchor="ctr" anchorCtr="0">
                <a:noAutofit/>
              </a:bodyPr>
              <a:lstStyle/>
              <a:p>
                <a:pPr lvl="0" algn="ctr" defTabSz="1200150">
                  <a:lnSpc>
                    <a:spcPct val="90000"/>
                  </a:lnSpc>
                  <a:spcBef>
                    <a:spcPct val="0"/>
                  </a:spcBef>
                  <a:spcAft>
                    <a:spcPct val="35000"/>
                  </a:spcAft>
                </a:pPr>
                <a:r>
                  <a:rPr lang="zh-CN" altLang="en-US" sz="2700" kern="1200" dirty="0"/>
                  <a:t>系统管理员（服务器）</a:t>
                </a:r>
              </a:p>
            </p:txBody>
          </p:sp>
        </p:grpSp>
        <p:sp>
          <p:nvSpPr>
            <p:cNvPr id="16" name="文本框 15"/>
            <p:cNvSpPr txBox="1"/>
            <p:nvPr/>
          </p:nvSpPr>
          <p:spPr>
            <a:xfrm>
              <a:off x="2451490" y="4044009"/>
              <a:ext cx="3714161" cy="523220"/>
            </a:xfrm>
            <a:prstGeom prst="rect">
              <a:avLst/>
            </a:prstGeom>
            <a:noFill/>
          </p:spPr>
          <p:txBody>
            <a:bodyPr wrap="square" rtlCol="0">
              <a:spAutoFit/>
            </a:bodyPr>
            <a:lstStyle/>
            <a:p>
              <a:pPr algn="ctr"/>
              <a:r>
                <a:rPr lang="zh-CN" altLang="en-US" sz="2800" dirty="0"/>
                <a:t>数据验证</a:t>
              </a:r>
            </a:p>
          </p:txBody>
        </p:sp>
      </p:grpSp>
      <p:cxnSp>
        <p:nvCxnSpPr>
          <p:cNvPr id="22" name="直接箭头连接符 21"/>
          <p:cNvCxnSpPr/>
          <p:nvPr/>
        </p:nvCxnSpPr>
        <p:spPr>
          <a:xfrm flipH="1">
            <a:off x="1093509" y="3874416"/>
            <a:ext cx="358219" cy="584462"/>
          </a:xfrm>
          <a:prstGeom prst="straightConnector1">
            <a:avLst/>
          </a:prstGeom>
          <a:ln>
            <a:solidFill>
              <a:srgbClr val="5A9BD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736835" y="3883843"/>
            <a:ext cx="0" cy="622169"/>
          </a:xfrm>
          <a:prstGeom prst="straightConnector1">
            <a:avLst/>
          </a:prstGeom>
          <a:ln>
            <a:solidFill>
              <a:srgbClr val="5A9BD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021943" y="3874416"/>
            <a:ext cx="297051" cy="584462"/>
          </a:xfrm>
          <a:prstGeom prst="straightConnector1">
            <a:avLst/>
          </a:prstGeom>
          <a:ln>
            <a:solidFill>
              <a:srgbClr val="5A9BD6"/>
            </a:solidFill>
            <a:tailEnd type="triangle"/>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01392" y="3912124"/>
            <a:ext cx="707010" cy="678730"/>
          </a:xfrm>
          <a:prstGeom prst="ellipse">
            <a:avLst/>
          </a:prstGeom>
          <a:solidFill>
            <a:srgbClr val="5A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登录</a:t>
            </a:r>
          </a:p>
        </p:txBody>
      </p:sp>
      <p:sp>
        <p:nvSpPr>
          <p:cNvPr id="31" name="椭圆 30"/>
          <p:cNvSpPr/>
          <p:nvPr/>
        </p:nvSpPr>
        <p:spPr>
          <a:xfrm>
            <a:off x="489409" y="4526436"/>
            <a:ext cx="707010" cy="678730"/>
          </a:xfrm>
          <a:prstGeom prst="ellipse">
            <a:avLst/>
          </a:prstGeom>
          <a:solidFill>
            <a:srgbClr val="5A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注册</a:t>
            </a:r>
          </a:p>
        </p:txBody>
      </p:sp>
      <p:sp>
        <p:nvSpPr>
          <p:cNvPr id="32" name="椭圆 31"/>
          <p:cNvSpPr/>
          <p:nvPr/>
        </p:nvSpPr>
        <p:spPr>
          <a:xfrm>
            <a:off x="2201052" y="4506012"/>
            <a:ext cx="707010" cy="678730"/>
          </a:xfrm>
          <a:prstGeom prst="ellipse">
            <a:avLst/>
          </a:prstGeom>
          <a:solidFill>
            <a:srgbClr val="5A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支付</a:t>
            </a:r>
          </a:p>
        </p:txBody>
      </p:sp>
      <p:cxnSp>
        <p:nvCxnSpPr>
          <p:cNvPr id="33" name="直接箭头连接符 32"/>
          <p:cNvCxnSpPr/>
          <p:nvPr/>
        </p:nvCxnSpPr>
        <p:spPr>
          <a:xfrm flipH="1">
            <a:off x="808402" y="3806858"/>
            <a:ext cx="388017" cy="237241"/>
          </a:xfrm>
          <a:prstGeom prst="straightConnector1">
            <a:avLst/>
          </a:prstGeom>
          <a:ln>
            <a:solidFill>
              <a:srgbClr val="5A9BD6"/>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1345230" y="4632125"/>
            <a:ext cx="707010" cy="678730"/>
          </a:xfrm>
          <a:prstGeom prst="ellipse">
            <a:avLst/>
          </a:prstGeom>
          <a:solidFill>
            <a:srgbClr val="5A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下单</a:t>
            </a:r>
          </a:p>
        </p:txBody>
      </p:sp>
      <p:cxnSp>
        <p:nvCxnSpPr>
          <p:cNvPr id="39" name="直接箭头连接符 38"/>
          <p:cNvCxnSpPr/>
          <p:nvPr/>
        </p:nvCxnSpPr>
        <p:spPr>
          <a:xfrm>
            <a:off x="2229332" y="3823866"/>
            <a:ext cx="368902" cy="233414"/>
          </a:xfrm>
          <a:prstGeom prst="straightConnector1">
            <a:avLst/>
          </a:prstGeom>
          <a:ln>
            <a:solidFill>
              <a:srgbClr val="5A9BD6"/>
            </a:solidFill>
            <a:tailEnd type="triangle"/>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2589069" y="3912124"/>
            <a:ext cx="707010" cy="678730"/>
          </a:xfrm>
          <a:prstGeom prst="ellipse">
            <a:avLst/>
          </a:prstGeom>
          <a:solidFill>
            <a:srgbClr val="5A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等等</a:t>
            </a:r>
          </a:p>
        </p:txBody>
      </p:sp>
      <p:cxnSp>
        <p:nvCxnSpPr>
          <p:cNvPr id="46" name="直接箭头连接符 45"/>
          <p:cNvCxnSpPr/>
          <p:nvPr/>
        </p:nvCxnSpPr>
        <p:spPr>
          <a:xfrm flipH="1">
            <a:off x="5936526" y="3694976"/>
            <a:ext cx="490802" cy="499951"/>
          </a:xfrm>
          <a:prstGeom prst="straightConnector1">
            <a:avLst/>
          </a:prstGeom>
          <a:ln>
            <a:solidFill>
              <a:srgbClr val="5A9BD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6616866" y="3806858"/>
            <a:ext cx="253805" cy="563190"/>
          </a:xfrm>
          <a:prstGeom prst="straightConnector1">
            <a:avLst/>
          </a:prstGeom>
          <a:ln>
            <a:solidFill>
              <a:srgbClr val="5A9BD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570041" y="3572166"/>
            <a:ext cx="531027" cy="565923"/>
          </a:xfrm>
          <a:prstGeom prst="straightConnector1">
            <a:avLst/>
          </a:prstGeom>
          <a:ln>
            <a:solidFill>
              <a:srgbClr val="5A9BD6"/>
            </a:solidFill>
            <a:tailEnd type="triangle"/>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5080890" y="4118166"/>
            <a:ext cx="1022324" cy="945375"/>
          </a:xfrm>
          <a:prstGeom prst="ellipse">
            <a:avLst/>
          </a:prstGeom>
          <a:solidFill>
            <a:srgbClr val="5A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响应时间</a:t>
            </a:r>
          </a:p>
        </p:txBody>
      </p:sp>
      <p:sp>
        <p:nvSpPr>
          <p:cNvPr id="51" name="椭圆 50"/>
          <p:cNvSpPr/>
          <p:nvPr/>
        </p:nvSpPr>
        <p:spPr>
          <a:xfrm>
            <a:off x="7112165" y="4475194"/>
            <a:ext cx="1022324" cy="945375"/>
          </a:xfrm>
          <a:prstGeom prst="ellipse">
            <a:avLst/>
          </a:prstGeom>
          <a:solidFill>
            <a:srgbClr val="5A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容错性</a:t>
            </a:r>
          </a:p>
        </p:txBody>
      </p:sp>
      <p:sp>
        <p:nvSpPr>
          <p:cNvPr id="52" name="椭圆 51"/>
          <p:cNvSpPr/>
          <p:nvPr/>
        </p:nvSpPr>
        <p:spPr>
          <a:xfrm>
            <a:off x="6062321" y="4478604"/>
            <a:ext cx="1022324" cy="945375"/>
          </a:xfrm>
          <a:prstGeom prst="ellipse">
            <a:avLst/>
          </a:prstGeom>
          <a:solidFill>
            <a:srgbClr val="5A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完整性</a:t>
            </a:r>
          </a:p>
        </p:txBody>
      </p:sp>
      <p:cxnSp>
        <p:nvCxnSpPr>
          <p:cNvPr id="53" name="直接箭头连接符 52"/>
          <p:cNvCxnSpPr/>
          <p:nvPr/>
        </p:nvCxnSpPr>
        <p:spPr>
          <a:xfrm>
            <a:off x="7205280" y="3757728"/>
            <a:ext cx="179043" cy="612320"/>
          </a:xfrm>
          <a:prstGeom prst="straightConnector1">
            <a:avLst/>
          </a:prstGeom>
          <a:ln>
            <a:solidFill>
              <a:srgbClr val="5A9BD6"/>
            </a:solidFill>
            <a:tailEnd type="triangle"/>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8066076" y="4118165"/>
            <a:ext cx="1022324" cy="945375"/>
          </a:xfrm>
          <a:prstGeom prst="ellipse">
            <a:avLst/>
          </a:prstGeom>
          <a:solidFill>
            <a:srgbClr val="5A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可恢复性</a:t>
            </a:r>
          </a:p>
        </p:txBody>
      </p:sp>
    </p:spTree>
    <p:extLst>
      <p:ext uri="{BB962C8B-B14F-4D97-AF65-F5344CB8AC3E}">
        <p14:creationId xmlns:p14="http://schemas.microsoft.com/office/powerpoint/2010/main" val="393493061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6020"/>
            <a:ext cx="8515350" cy="789169"/>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业务层测试</a:t>
            </a:r>
          </a:p>
        </p:txBody>
      </p:sp>
      <p:pic>
        <p:nvPicPr>
          <p:cNvPr id="5" name="图片 4"/>
          <p:cNvPicPr>
            <a:picLocks noChangeAspect="1"/>
          </p:cNvPicPr>
          <p:nvPr/>
        </p:nvPicPr>
        <p:blipFill>
          <a:blip r:embed="rId5"/>
          <a:stretch>
            <a:fillRect/>
          </a:stretch>
        </p:blipFill>
        <p:spPr>
          <a:xfrm>
            <a:off x="176877" y="2042808"/>
            <a:ext cx="4647414" cy="2994211"/>
          </a:xfrm>
          <a:prstGeom prst="rect">
            <a:avLst/>
          </a:prstGeom>
          <a:ln>
            <a:solidFill>
              <a:schemeClr val="tx2"/>
            </a:solidFill>
          </a:ln>
        </p:spPr>
      </p:pic>
      <p:sp>
        <p:nvSpPr>
          <p:cNvPr id="6" name="标题 1"/>
          <p:cNvSpPr txBox="1">
            <a:spLocks/>
          </p:cNvSpPr>
          <p:nvPr/>
        </p:nvSpPr>
        <p:spPr>
          <a:xfrm>
            <a:off x="1454209" y="5307603"/>
            <a:ext cx="2092750" cy="4645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200" dirty="0"/>
              <a:t>天猫</a:t>
            </a:r>
            <a:r>
              <a:rPr lang="en-US" altLang="zh-CN" sz="1200" dirty="0"/>
              <a:t>11111</a:t>
            </a:r>
            <a:r>
              <a:rPr lang="zh-CN" altLang="en-US" sz="1200" dirty="0"/>
              <a:t>各个时段交易额</a:t>
            </a:r>
          </a:p>
        </p:txBody>
      </p:sp>
      <p:sp>
        <p:nvSpPr>
          <p:cNvPr id="7" name="任意多边形 6"/>
          <p:cNvSpPr/>
          <p:nvPr/>
        </p:nvSpPr>
        <p:spPr>
          <a:xfrm>
            <a:off x="4836647" y="3329115"/>
            <a:ext cx="915612" cy="421595"/>
          </a:xfrm>
          <a:custGeom>
            <a:avLst/>
            <a:gdLst>
              <a:gd name="connsiteX0" fmla="*/ 0 w 1134833"/>
              <a:gd name="connsiteY0" fmla="*/ 122839 h 614197"/>
              <a:gd name="connsiteX1" fmla="*/ 827735 w 1134833"/>
              <a:gd name="connsiteY1" fmla="*/ 122839 h 614197"/>
              <a:gd name="connsiteX2" fmla="*/ 827735 w 1134833"/>
              <a:gd name="connsiteY2" fmla="*/ 0 h 614197"/>
              <a:gd name="connsiteX3" fmla="*/ 1134833 w 1134833"/>
              <a:gd name="connsiteY3" fmla="*/ 307099 h 614197"/>
              <a:gd name="connsiteX4" fmla="*/ 827735 w 1134833"/>
              <a:gd name="connsiteY4" fmla="*/ 614197 h 614197"/>
              <a:gd name="connsiteX5" fmla="*/ 827735 w 1134833"/>
              <a:gd name="connsiteY5" fmla="*/ 491358 h 614197"/>
              <a:gd name="connsiteX6" fmla="*/ 0 w 1134833"/>
              <a:gd name="connsiteY6" fmla="*/ 491358 h 614197"/>
              <a:gd name="connsiteX7" fmla="*/ 0 w 1134833"/>
              <a:gd name="connsiteY7" fmla="*/ 122839 h 61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4833" h="614197">
                <a:moveTo>
                  <a:pt x="0" y="122839"/>
                </a:moveTo>
                <a:lnTo>
                  <a:pt x="827735" y="122839"/>
                </a:lnTo>
                <a:lnTo>
                  <a:pt x="827735" y="0"/>
                </a:lnTo>
                <a:lnTo>
                  <a:pt x="1134833" y="307099"/>
                </a:lnTo>
                <a:lnTo>
                  <a:pt x="827735" y="614197"/>
                </a:lnTo>
                <a:lnTo>
                  <a:pt x="827735" y="491358"/>
                </a:lnTo>
                <a:lnTo>
                  <a:pt x="0" y="491358"/>
                </a:lnTo>
                <a:lnTo>
                  <a:pt x="0" y="12283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2839" rIns="184259" bIns="122839" numCol="1" spcCol="1270" anchor="ctr" anchorCtr="0">
            <a:noAutofit/>
          </a:bodyPr>
          <a:lstStyle/>
          <a:p>
            <a:pPr lvl="0" algn="ctr" defTabSz="933450">
              <a:lnSpc>
                <a:spcPct val="90000"/>
              </a:lnSpc>
              <a:spcBef>
                <a:spcPct val="0"/>
              </a:spcBef>
              <a:spcAft>
                <a:spcPct val="35000"/>
              </a:spcAft>
            </a:pPr>
            <a:endParaRPr lang="zh-CN" altLang="en-US" sz="2100" kern="1200"/>
          </a:p>
        </p:txBody>
      </p:sp>
      <p:sp>
        <p:nvSpPr>
          <p:cNvPr id="8" name="文本框 7"/>
          <p:cNvSpPr txBox="1"/>
          <p:nvPr/>
        </p:nvSpPr>
        <p:spPr>
          <a:xfrm>
            <a:off x="5723051" y="1690689"/>
            <a:ext cx="738664" cy="3397015"/>
          </a:xfrm>
          <a:prstGeom prst="rect">
            <a:avLst/>
          </a:prstGeom>
          <a:solidFill>
            <a:schemeClr val="accent1">
              <a:lumMod val="60000"/>
              <a:lumOff val="40000"/>
            </a:schemeClr>
          </a:solidFill>
        </p:spPr>
        <p:txBody>
          <a:bodyPr vert="eaVert" wrap="square" rtlCol="0">
            <a:spAutoFit/>
          </a:bodyPr>
          <a:lstStyle/>
          <a:p>
            <a:pPr algn="ctr"/>
            <a:r>
              <a:rPr lang="zh-CN" altLang="en-US" dirty="0"/>
              <a:t>性能测试（主要负载测试）</a:t>
            </a:r>
          </a:p>
        </p:txBody>
      </p:sp>
      <p:sp>
        <p:nvSpPr>
          <p:cNvPr id="9" name="任意多边形 8"/>
          <p:cNvSpPr/>
          <p:nvPr/>
        </p:nvSpPr>
        <p:spPr>
          <a:xfrm>
            <a:off x="6485034" y="2309731"/>
            <a:ext cx="618310" cy="264646"/>
          </a:xfrm>
          <a:custGeom>
            <a:avLst/>
            <a:gdLst>
              <a:gd name="connsiteX0" fmla="*/ 0 w 1134833"/>
              <a:gd name="connsiteY0" fmla="*/ 122839 h 614197"/>
              <a:gd name="connsiteX1" fmla="*/ 827735 w 1134833"/>
              <a:gd name="connsiteY1" fmla="*/ 122839 h 614197"/>
              <a:gd name="connsiteX2" fmla="*/ 827735 w 1134833"/>
              <a:gd name="connsiteY2" fmla="*/ 0 h 614197"/>
              <a:gd name="connsiteX3" fmla="*/ 1134833 w 1134833"/>
              <a:gd name="connsiteY3" fmla="*/ 307099 h 614197"/>
              <a:gd name="connsiteX4" fmla="*/ 827735 w 1134833"/>
              <a:gd name="connsiteY4" fmla="*/ 614197 h 614197"/>
              <a:gd name="connsiteX5" fmla="*/ 827735 w 1134833"/>
              <a:gd name="connsiteY5" fmla="*/ 491358 h 614197"/>
              <a:gd name="connsiteX6" fmla="*/ 0 w 1134833"/>
              <a:gd name="connsiteY6" fmla="*/ 491358 h 614197"/>
              <a:gd name="connsiteX7" fmla="*/ 0 w 1134833"/>
              <a:gd name="connsiteY7" fmla="*/ 122839 h 61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4833" h="614197">
                <a:moveTo>
                  <a:pt x="0" y="122839"/>
                </a:moveTo>
                <a:lnTo>
                  <a:pt x="827735" y="122839"/>
                </a:lnTo>
                <a:lnTo>
                  <a:pt x="827735" y="0"/>
                </a:lnTo>
                <a:lnTo>
                  <a:pt x="1134833" y="307099"/>
                </a:lnTo>
                <a:lnTo>
                  <a:pt x="827735" y="614197"/>
                </a:lnTo>
                <a:lnTo>
                  <a:pt x="827735" y="491358"/>
                </a:lnTo>
                <a:lnTo>
                  <a:pt x="0" y="491358"/>
                </a:lnTo>
                <a:lnTo>
                  <a:pt x="0" y="12283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2839" rIns="184259" bIns="122839" numCol="1" spcCol="1270" anchor="ctr" anchorCtr="0">
            <a:noAutofit/>
          </a:bodyPr>
          <a:lstStyle/>
          <a:p>
            <a:pPr lvl="0" algn="ctr" defTabSz="933450">
              <a:lnSpc>
                <a:spcPct val="90000"/>
              </a:lnSpc>
              <a:spcBef>
                <a:spcPct val="0"/>
              </a:spcBef>
              <a:spcAft>
                <a:spcPct val="35000"/>
              </a:spcAft>
            </a:pPr>
            <a:endParaRPr lang="zh-CN" altLang="en-US" sz="2100" kern="1200"/>
          </a:p>
        </p:txBody>
      </p:sp>
      <p:sp>
        <p:nvSpPr>
          <p:cNvPr id="12" name="任意多边形 11"/>
          <p:cNvSpPr/>
          <p:nvPr/>
        </p:nvSpPr>
        <p:spPr>
          <a:xfrm>
            <a:off x="6461714" y="4545803"/>
            <a:ext cx="618310" cy="264646"/>
          </a:xfrm>
          <a:custGeom>
            <a:avLst/>
            <a:gdLst>
              <a:gd name="connsiteX0" fmla="*/ 0 w 1134833"/>
              <a:gd name="connsiteY0" fmla="*/ 122839 h 614197"/>
              <a:gd name="connsiteX1" fmla="*/ 827735 w 1134833"/>
              <a:gd name="connsiteY1" fmla="*/ 122839 h 614197"/>
              <a:gd name="connsiteX2" fmla="*/ 827735 w 1134833"/>
              <a:gd name="connsiteY2" fmla="*/ 0 h 614197"/>
              <a:gd name="connsiteX3" fmla="*/ 1134833 w 1134833"/>
              <a:gd name="connsiteY3" fmla="*/ 307099 h 614197"/>
              <a:gd name="connsiteX4" fmla="*/ 827735 w 1134833"/>
              <a:gd name="connsiteY4" fmla="*/ 614197 h 614197"/>
              <a:gd name="connsiteX5" fmla="*/ 827735 w 1134833"/>
              <a:gd name="connsiteY5" fmla="*/ 491358 h 614197"/>
              <a:gd name="connsiteX6" fmla="*/ 0 w 1134833"/>
              <a:gd name="connsiteY6" fmla="*/ 491358 h 614197"/>
              <a:gd name="connsiteX7" fmla="*/ 0 w 1134833"/>
              <a:gd name="connsiteY7" fmla="*/ 122839 h 61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4833" h="614197">
                <a:moveTo>
                  <a:pt x="0" y="122839"/>
                </a:moveTo>
                <a:lnTo>
                  <a:pt x="827735" y="122839"/>
                </a:lnTo>
                <a:lnTo>
                  <a:pt x="827735" y="0"/>
                </a:lnTo>
                <a:lnTo>
                  <a:pt x="1134833" y="307099"/>
                </a:lnTo>
                <a:lnTo>
                  <a:pt x="827735" y="614197"/>
                </a:lnTo>
                <a:lnTo>
                  <a:pt x="827735" y="491358"/>
                </a:lnTo>
                <a:lnTo>
                  <a:pt x="0" y="491358"/>
                </a:lnTo>
                <a:lnTo>
                  <a:pt x="0" y="12283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2839" rIns="184259" bIns="122839" numCol="1" spcCol="1270" anchor="ctr" anchorCtr="0">
            <a:noAutofit/>
          </a:bodyPr>
          <a:lstStyle/>
          <a:p>
            <a:pPr lvl="0" algn="ctr" defTabSz="933450">
              <a:lnSpc>
                <a:spcPct val="90000"/>
              </a:lnSpc>
              <a:spcBef>
                <a:spcPct val="0"/>
              </a:spcBef>
              <a:spcAft>
                <a:spcPct val="35000"/>
              </a:spcAft>
            </a:pPr>
            <a:endParaRPr lang="zh-CN" altLang="en-US" sz="2100" kern="1200"/>
          </a:p>
        </p:txBody>
      </p:sp>
      <p:sp>
        <p:nvSpPr>
          <p:cNvPr id="13" name="任意多边形 12"/>
          <p:cNvSpPr/>
          <p:nvPr/>
        </p:nvSpPr>
        <p:spPr>
          <a:xfrm>
            <a:off x="6461714" y="3397469"/>
            <a:ext cx="618310" cy="264646"/>
          </a:xfrm>
          <a:custGeom>
            <a:avLst/>
            <a:gdLst>
              <a:gd name="connsiteX0" fmla="*/ 0 w 1134833"/>
              <a:gd name="connsiteY0" fmla="*/ 122839 h 614197"/>
              <a:gd name="connsiteX1" fmla="*/ 827735 w 1134833"/>
              <a:gd name="connsiteY1" fmla="*/ 122839 h 614197"/>
              <a:gd name="connsiteX2" fmla="*/ 827735 w 1134833"/>
              <a:gd name="connsiteY2" fmla="*/ 0 h 614197"/>
              <a:gd name="connsiteX3" fmla="*/ 1134833 w 1134833"/>
              <a:gd name="connsiteY3" fmla="*/ 307099 h 614197"/>
              <a:gd name="connsiteX4" fmla="*/ 827735 w 1134833"/>
              <a:gd name="connsiteY4" fmla="*/ 614197 h 614197"/>
              <a:gd name="connsiteX5" fmla="*/ 827735 w 1134833"/>
              <a:gd name="connsiteY5" fmla="*/ 491358 h 614197"/>
              <a:gd name="connsiteX6" fmla="*/ 0 w 1134833"/>
              <a:gd name="connsiteY6" fmla="*/ 491358 h 614197"/>
              <a:gd name="connsiteX7" fmla="*/ 0 w 1134833"/>
              <a:gd name="connsiteY7" fmla="*/ 122839 h 61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4833" h="614197">
                <a:moveTo>
                  <a:pt x="0" y="122839"/>
                </a:moveTo>
                <a:lnTo>
                  <a:pt x="827735" y="122839"/>
                </a:lnTo>
                <a:lnTo>
                  <a:pt x="827735" y="0"/>
                </a:lnTo>
                <a:lnTo>
                  <a:pt x="1134833" y="307099"/>
                </a:lnTo>
                <a:lnTo>
                  <a:pt x="827735" y="614197"/>
                </a:lnTo>
                <a:lnTo>
                  <a:pt x="827735" y="491358"/>
                </a:lnTo>
                <a:lnTo>
                  <a:pt x="0" y="491358"/>
                </a:lnTo>
                <a:lnTo>
                  <a:pt x="0" y="12283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2839" rIns="184259" bIns="122839" numCol="1" spcCol="1270" anchor="ctr" anchorCtr="0">
            <a:noAutofit/>
          </a:bodyPr>
          <a:lstStyle/>
          <a:p>
            <a:pPr lvl="0" algn="ctr" defTabSz="933450">
              <a:lnSpc>
                <a:spcPct val="90000"/>
              </a:lnSpc>
              <a:spcBef>
                <a:spcPct val="0"/>
              </a:spcBef>
              <a:spcAft>
                <a:spcPct val="35000"/>
              </a:spcAft>
            </a:pPr>
            <a:endParaRPr lang="zh-CN" altLang="en-US" sz="2100" kern="1200"/>
          </a:p>
        </p:txBody>
      </p:sp>
      <p:sp>
        <p:nvSpPr>
          <p:cNvPr id="14" name="矩形 13"/>
          <p:cNvSpPr/>
          <p:nvPr/>
        </p:nvSpPr>
        <p:spPr>
          <a:xfrm>
            <a:off x="7192652" y="2158738"/>
            <a:ext cx="1781666" cy="50904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性能是否达到基本需求</a:t>
            </a:r>
          </a:p>
        </p:txBody>
      </p:sp>
      <p:sp>
        <p:nvSpPr>
          <p:cNvPr id="16" name="矩形 15"/>
          <p:cNvSpPr/>
          <p:nvPr/>
        </p:nvSpPr>
        <p:spPr>
          <a:xfrm>
            <a:off x="7192652" y="3240520"/>
            <a:ext cx="1781666" cy="50904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能成承受的最大并发用户数</a:t>
            </a:r>
          </a:p>
        </p:txBody>
      </p:sp>
      <p:sp>
        <p:nvSpPr>
          <p:cNvPr id="17" name="矩形 16"/>
          <p:cNvSpPr/>
          <p:nvPr/>
        </p:nvSpPr>
        <p:spPr>
          <a:xfrm>
            <a:off x="7192652" y="4423602"/>
            <a:ext cx="1781666" cy="50904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压力测试判断崩溃临界</a:t>
            </a:r>
          </a:p>
        </p:txBody>
      </p:sp>
    </p:spTree>
    <p:extLst>
      <p:ext uri="{BB962C8B-B14F-4D97-AF65-F5344CB8AC3E}">
        <p14:creationId xmlns:p14="http://schemas.microsoft.com/office/powerpoint/2010/main" val="189415357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15350" cy="848412"/>
          </a:xfrm>
        </p:spPr>
        <p:txBody>
          <a:bodyPr/>
          <a:lstStyle/>
          <a:p>
            <a:r>
              <a:rPr lang="zh-CN" altLang="en-US" sz="2800" dirty="0">
                <a:solidFill>
                  <a:schemeClr val="tx1"/>
                </a:solidFill>
                <a:latin typeface="微软雅黑" panose="020B0503020204020204" pitchFamily="34" charset="-122"/>
                <a:ea typeface="微软雅黑" panose="020B0503020204020204" pitchFamily="34" charset="-122"/>
              </a:rPr>
              <a:t>本节内容</a:t>
            </a:r>
          </a:p>
        </p:txBody>
      </p:sp>
      <p:sp>
        <p:nvSpPr>
          <p:cNvPr id="3" name="内容占位符 2"/>
          <p:cNvSpPr>
            <a:spLocks noGrp="1"/>
          </p:cNvSpPr>
          <p:nvPr>
            <p:ph idx="1"/>
          </p:nvPr>
        </p:nvSpPr>
        <p:spPr>
          <a:xfrm>
            <a:off x="93518" y="1122218"/>
            <a:ext cx="9050482" cy="5351318"/>
          </a:xfrm>
        </p:spPr>
        <p:txBody>
          <a:bodyPr/>
          <a:lstStyle/>
          <a:p>
            <a:pPr marL="0" indent="0">
              <a:lnSpc>
                <a:spcPct val="150000"/>
              </a:lnSpc>
              <a:buNone/>
            </a:pPr>
            <a:r>
              <a:rPr lang="en-US" altLang="zh-CN" sz="2000" b="0" dirty="0">
                <a:latin typeface="微软雅黑" panose="020B0503020204020204" pitchFamily="34" charset="-122"/>
                <a:ea typeface="微软雅黑" panose="020B0503020204020204" pitchFamily="34" charset="-122"/>
              </a:rPr>
              <a:t>1 </a:t>
            </a:r>
            <a:r>
              <a:rPr lang="zh-CN" altLang="en-US" sz="2000" b="0" dirty="0">
                <a:latin typeface="微软雅黑" panose="020B0503020204020204" pitchFamily="34" charset="-122"/>
                <a:ea typeface="微软雅黑" panose="020B0503020204020204" pitchFamily="34" charset="-122"/>
              </a:rPr>
              <a:t>电子商务行业</a:t>
            </a:r>
            <a:endParaRPr lang="en-US" altLang="zh-CN" sz="2000" b="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000" b="0" dirty="0">
                <a:latin typeface="微软雅黑" panose="020B0503020204020204" pitchFamily="34" charset="-122"/>
                <a:ea typeface="微软雅黑" panose="020B0503020204020204" pitchFamily="34" charset="-122"/>
              </a:rPr>
              <a:t>2 </a:t>
            </a:r>
            <a:r>
              <a:rPr lang="zh-CN" altLang="en-US" sz="2000" b="0" dirty="0">
                <a:latin typeface="微软雅黑" panose="020B0503020204020204" pitchFamily="34" charset="-122"/>
                <a:ea typeface="微软雅黑" panose="020B0503020204020204" pitchFamily="34" charset="-122"/>
              </a:rPr>
              <a:t>电子商务行业软件</a:t>
            </a:r>
            <a:endParaRPr lang="en-US" altLang="zh-CN" sz="2000" b="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000" b="0" dirty="0">
                <a:latin typeface="微软雅黑" panose="020B0503020204020204" pitchFamily="34" charset="-122"/>
                <a:ea typeface="微软雅黑" panose="020B0503020204020204" pitchFamily="34" charset="-122"/>
              </a:rPr>
              <a:t>3</a:t>
            </a:r>
            <a:r>
              <a:rPr lang="zh-CN" altLang="en-US" sz="2000" b="0" dirty="0">
                <a:latin typeface="微软雅黑" panose="020B0503020204020204" pitchFamily="34" charset="-122"/>
                <a:ea typeface="微软雅黑" panose="020B0503020204020204" pitchFamily="34" charset="-122"/>
              </a:rPr>
              <a:t> 电子商务行业软件测试</a:t>
            </a:r>
          </a:p>
        </p:txBody>
      </p:sp>
    </p:spTree>
    <p:extLst>
      <p:ext uri="{BB962C8B-B14F-4D97-AF65-F5344CB8AC3E}">
        <p14:creationId xmlns:p14="http://schemas.microsoft.com/office/powerpoint/2010/main" val="213193629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807325" cy="762000"/>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3.3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系统整体测试</a:t>
            </a:r>
          </a:p>
        </p:txBody>
      </p:sp>
      <p:graphicFrame>
        <p:nvGraphicFramePr>
          <p:cNvPr id="5" name="图示 4"/>
          <p:cNvGraphicFramePr/>
          <p:nvPr>
            <p:extLst>
              <p:ext uri="{D42A27DB-BD31-4B8C-83A1-F6EECF244321}">
                <p14:modId xmlns:p14="http://schemas.microsoft.com/office/powerpoint/2010/main" val="363527400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280424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8175985" cy="706582"/>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3.3 </a:t>
            </a:r>
            <a:r>
              <a:rPr lang="zh-CN" altLang="en-US" sz="2800" dirty="0">
                <a:solidFill>
                  <a:schemeClr val="tx1"/>
                </a:solidFill>
                <a:latin typeface="微软雅黑" panose="020B0503020204020204" pitchFamily="34" charset="-122"/>
                <a:ea typeface="微软雅黑" panose="020B0503020204020204" pitchFamily="34" charset="-122"/>
              </a:rPr>
              <a:t>电商软件测试</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系统整体测试</a:t>
            </a:r>
          </a:p>
        </p:txBody>
      </p:sp>
      <p:sp>
        <p:nvSpPr>
          <p:cNvPr id="3" name="内容占位符 2"/>
          <p:cNvSpPr>
            <a:spLocks noGrp="1"/>
          </p:cNvSpPr>
          <p:nvPr>
            <p:ph idx="1"/>
          </p:nvPr>
        </p:nvSpPr>
        <p:spPr>
          <a:xfrm>
            <a:off x="0" y="706583"/>
            <a:ext cx="9040091" cy="1517072"/>
          </a:xfrm>
        </p:spPr>
        <p:txBody>
          <a:bodyPr>
            <a:normAutofit fontScale="47500" lnSpcReduction="20000"/>
          </a:bodyPr>
          <a:lstStyle/>
          <a:p>
            <a:pPr marL="0" indent="0">
              <a:lnSpc>
                <a:spcPct val="170000"/>
              </a:lnSpc>
              <a:buNone/>
            </a:pPr>
            <a:r>
              <a:rPr lang="zh-CN" altLang="en-US" sz="3800" b="0" dirty="0">
                <a:latin typeface="微软雅黑" panose="020B0503020204020204" pitchFamily="34" charset="-122"/>
                <a:ea typeface="微软雅黑" panose="020B0503020204020204" pitchFamily="34" charset="-122"/>
              </a:rPr>
              <a:t>整体界面：美观、易用</a:t>
            </a:r>
            <a:endParaRPr lang="en-US" altLang="zh-CN" sz="3800" b="0" dirty="0">
              <a:latin typeface="微软雅黑" panose="020B0503020204020204" pitchFamily="34" charset="-122"/>
              <a:ea typeface="微软雅黑" panose="020B0503020204020204" pitchFamily="34" charset="-122"/>
            </a:endParaRPr>
          </a:p>
          <a:p>
            <a:pPr marL="0" indent="0">
              <a:lnSpc>
                <a:spcPct val="170000"/>
              </a:lnSpc>
              <a:buNone/>
            </a:pPr>
            <a:r>
              <a:rPr lang="zh-CN" altLang="zh-CN" sz="3800" b="0" dirty="0">
                <a:latin typeface="微软雅黑" panose="020B0503020204020204" pitchFamily="34" charset="-122"/>
                <a:ea typeface="微软雅黑" panose="020B0503020204020204" pitchFamily="34" charset="-122"/>
              </a:rPr>
              <a:t>导航测试</a:t>
            </a:r>
            <a:r>
              <a:rPr lang="zh-CN" altLang="en-US" sz="3800" b="0" dirty="0">
                <a:latin typeface="微软雅黑" panose="020B0503020204020204" pitchFamily="34" charset="-122"/>
                <a:ea typeface="微软雅黑" panose="020B0503020204020204" pitchFamily="34" charset="-122"/>
              </a:rPr>
              <a:t>：</a:t>
            </a:r>
            <a:r>
              <a:rPr lang="zh-CN" altLang="zh-CN" sz="3800" b="0" dirty="0">
                <a:latin typeface="微软雅黑" panose="020B0503020204020204" pitchFamily="34" charset="-122"/>
                <a:ea typeface="微软雅黑" panose="020B0503020204020204" pitchFamily="34" charset="-122"/>
              </a:rPr>
              <a:t>检查应用系统的页面结构、导航、菜单、连接的正确性。确保用户知道</a:t>
            </a:r>
            <a:r>
              <a:rPr lang="en-US" altLang="zh-CN" sz="3800" b="0" dirty="0">
                <a:latin typeface="微软雅黑" panose="020B0503020204020204" pitchFamily="34" charset="-122"/>
                <a:ea typeface="微软雅黑" panose="020B0503020204020204" pitchFamily="34" charset="-122"/>
              </a:rPr>
              <a:t>Web</a:t>
            </a:r>
            <a:r>
              <a:rPr lang="zh-CN" altLang="zh-CN" sz="3800" b="0" dirty="0">
                <a:latin typeface="微软雅黑" panose="020B0503020204020204" pitchFamily="34" charset="-122"/>
                <a:ea typeface="微软雅黑" panose="020B0503020204020204" pitchFamily="34" charset="-122"/>
              </a:rPr>
              <a:t>应用系统里面的内容，以及内容所在位置</a:t>
            </a:r>
            <a:endParaRPr lang="en-US" altLang="zh-CN" sz="3800" b="0" dirty="0">
              <a:latin typeface="微软雅黑" panose="020B0503020204020204" pitchFamily="34" charset="-122"/>
              <a:ea typeface="微软雅黑" panose="020B0503020204020204" pitchFamily="34" charset="-122"/>
            </a:endParaRPr>
          </a:p>
          <a:p>
            <a:pPr marL="0" indent="0">
              <a:buNone/>
            </a:pPr>
            <a:endParaRPr lang="en-US" altLang="zh-CN" sz="3600" dirty="0"/>
          </a:p>
          <a:p>
            <a:pPr marL="0" indent="0">
              <a:buNone/>
            </a:pPr>
            <a:endParaRPr lang="zh-CN" altLang="en-US" dirty="0"/>
          </a:p>
        </p:txBody>
      </p:sp>
      <p:graphicFrame>
        <p:nvGraphicFramePr>
          <p:cNvPr id="4" name="图示 3"/>
          <p:cNvGraphicFramePr/>
          <p:nvPr>
            <p:extLst>
              <p:ext uri="{D42A27DB-BD31-4B8C-83A1-F6EECF244321}">
                <p14:modId xmlns:p14="http://schemas.microsoft.com/office/powerpoint/2010/main" val="3096398599"/>
              </p:ext>
            </p:extLst>
          </p:nvPr>
        </p:nvGraphicFramePr>
        <p:xfrm>
          <a:off x="0" y="2120068"/>
          <a:ext cx="8330243" cy="43638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2198802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00991" y="3013364"/>
            <a:ext cx="7162800" cy="762000"/>
          </a:xfrm>
        </p:spPr>
        <p:txBody>
          <a:bodyPr/>
          <a:lstStyle/>
          <a:p>
            <a:r>
              <a:rPr lang="en-US" altLang="zh-CN" sz="6000" dirty="0">
                <a:solidFill>
                  <a:schemeClr val="tx1"/>
                </a:solidFill>
                <a:latin typeface="微软雅黑" panose="020B0503020204020204" pitchFamily="34" charset="-122"/>
                <a:ea typeface="微软雅黑" panose="020B0503020204020204" pitchFamily="34" charset="-122"/>
              </a:rPr>
              <a:t>Q&amp;A</a:t>
            </a:r>
            <a:endParaRPr lang="zh-CN" altLang="en-US" sz="6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327344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33148"/>
            <a:ext cx="7871381" cy="738340"/>
          </a:xfrm>
        </p:spPr>
        <p:txBody>
          <a:bodyPr/>
          <a:lstStyle/>
          <a:p>
            <a:pPr algn="l"/>
            <a:r>
              <a:rPr lang="en-US" altLang="zh-CN" sz="2800" dirty="0">
                <a:solidFill>
                  <a:prstClr val="black"/>
                </a:solidFill>
                <a:latin typeface="微软雅黑" panose="020B0503020204020204" pitchFamily="34" charset="-122"/>
                <a:ea typeface="微软雅黑" panose="020B0503020204020204" pitchFamily="34" charset="-122"/>
              </a:rPr>
              <a:t>1 </a:t>
            </a:r>
            <a:r>
              <a:rPr lang="zh-CN" altLang="en-US" sz="2800" dirty="0">
                <a:solidFill>
                  <a:prstClr val="black"/>
                </a:solidFill>
                <a:latin typeface="微软雅黑" panose="020B0503020204020204" pitchFamily="34" charset="-122"/>
                <a:ea typeface="微软雅黑" panose="020B0503020204020204" pitchFamily="34" charset="-122"/>
              </a:rPr>
              <a:t>电子商务行业</a:t>
            </a:r>
            <a:endParaRPr lang="zh-CN" altLang="en-US" sz="2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5414" y="980388"/>
            <a:ext cx="9068586" cy="5712644"/>
          </a:xfrm>
        </p:spPr>
        <p:txBody>
          <a:bodyPr/>
          <a:lstStyle/>
          <a:p>
            <a:pPr marL="0" indent="0">
              <a:buNone/>
            </a:pPr>
            <a:r>
              <a:rPr lang="zh-CN" altLang="en-US" sz="2400" b="0" dirty="0">
                <a:solidFill>
                  <a:srgbClr val="333333"/>
                </a:solidFill>
                <a:latin typeface="微软雅黑" panose="020B0503020204020204" pitchFamily="34" charset="-122"/>
                <a:ea typeface="微软雅黑" panose="020B0503020204020204" pitchFamily="34" charset="-122"/>
              </a:rPr>
              <a:t>电子商务是以信息网络技术为手段，以商品交换为中心的商业活动</a:t>
            </a:r>
            <a:endParaRPr lang="en-US" altLang="zh-CN" sz="2400" b="0" dirty="0">
              <a:solidFill>
                <a:srgbClr val="136EC2"/>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b="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b="0" dirty="0">
                <a:latin typeface="微软雅黑" panose="020B0503020204020204" pitchFamily="34" charset="-122"/>
                <a:ea typeface="微软雅黑" panose="020B0503020204020204" pitchFamily="34" charset="-122"/>
              </a:rPr>
              <a:t>B2B</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Business-to-Business</a:t>
            </a:r>
            <a:r>
              <a:rPr lang="zh-CN" altLang="en-US" sz="2400" b="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b="0" dirty="0">
                <a:latin typeface="微软雅黑" panose="020B0503020204020204" pitchFamily="34" charset="-122"/>
                <a:ea typeface="微软雅黑" panose="020B0503020204020204" pitchFamily="34" charset="-122"/>
              </a:rPr>
              <a:t>B2C</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Business-to-Customer</a:t>
            </a:r>
            <a:r>
              <a:rPr lang="zh-CN" altLang="en-US" sz="2400" b="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b="0" dirty="0">
                <a:latin typeface="微软雅黑" panose="020B0503020204020204" pitchFamily="34" charset="-122"/>
                <a:ea typeface="微软雅黑" panose="020B0503020204020204" pitchFamily="34" charset="-122"/>
              </a:rPr>
              <a:t>C2C</a:t>
            </a:r>
            <a:r>
              <a:rPr lang="zh-CN" altLang="en-US" sz="2400" b="0" dirty="0">
                <a:latin typeface="微软雅黑" panose="020B0503020204020204" pitchFamily="34" charset="-122"/>
                <a:ea typeface="微软雅黑" panose="020B0503020204020204" pitchFamily="34" charset="-122"/>
              </a:rPr>
              <a:t>（</a:t>
            </a:r>
            <a:r>
              <a:rPr lang="en-US" altLang="zh-CN" sz="2400" b="0" dirty="0">
                <a:solidFill>
                  <a:srgbClr val="333333"/>
                </a:solidFill>
                <a:latin typeface="微软雅黑" panose="020B0503020204020204" pitchFamily="34" charset="-122"/>
                <a:ea typeface="微软雅黑" panose="020B0503020204020204" pitchFamily="34" charset="-122"/>
              </a:rPr>
              <a:t>customer to customer</a:t>
            </a:r>
            <a:r>
              <a:rPr lang="zh-CN" altLang="en-US" sz="2400" b="0" dirty="0">
                <a:solidFill>
                  <a:srgbClr val="333333"/>
                </a:solidFill>
                <a:latin typeface="微软雅黑" panose="020B0503020204020204" pitchFamily="34" charset="-122"/>
                <a:ea typeface="微软雅黑" panose="020B0503020204020204" pitchFamily="34" charset="-122"/>
              </a:rPr>
              <a:t>）</a:t>
            </a:r>
            <a:endParaRPr lang="en-US" altLang="zh-CN" sz="2400" b="0" dirty="0">
              <a:solidFill>
                <a:srgbClr val="333333"/>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b="0" dirty="0">
                <a:latin typeface="微软雅黑" panose="020B0503020204020204" pitchFamily="34" charset="-122"/>
                <a:ea typeface="微软雅黑" panose="020B0503020204020204" pitchFamily="34" charset="-122"/>
              </a:rPr>
              <a:t>O2O</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Online To Offline</a:t>
            </a:r>
            <a:r>
              <a:rPr lang="zh-CN" altLang="en-US" dirty="0"/>
              <a:t>）</a:t>
            </a:r>
          </a:p>
        </p:txBody>
      </p:sp>
      <p:pic>
        <p:nvPicPr>
          <p:cNvPr id="4" name="图片 3"/>
          <p:cNvPicPr>
            <a:picLocks noChangeAspect="1"/>
          </p:cNvPicPr>
          <p:nvPr/>
        </p:nvPicPr>
        <p:blipFill>
          <a:blip r:embed="rId5"/>
          <a:stretch>
            <a:fillRect/>
          </a:stretch>
        </p:blipFill>
        <p:spPr>
          <a:xfrm>
            <a:off x="4374586" y="2062377"/>
            <a:ext cx="1821440" cy="568888"/>
          </a:xfrm>
          <a:prstGeom prst="rect">
            <a:avLst/>
          </a:prstGeom>
        </p:spPr>
      </p:pic>
      <p:pic>
        <p:nvPicPr>
          <p:cNvPr id="5" name="图片 4"/>
          <p:cNvPicPr>
            <a:picLocks noChangeAspect="1"/>
          </p:cNvPicPr>
          <p:nvPr/>
        </p:nvPicPr>
        <p:blipFill>
          <a:blip r:embed="rId6"/>
          <a:stretch>
            <a:fillRect/>
          </a:stretch>
        </p:blipFill>
        <p:spPr>
          <a:xfrm>
            <a:off x="6213839" y="2088213"/>
            <a:ext cx="1294411" cy="517217"/>
          </a:xfrm>
          <a:prstGeom prst="rect">
            <a:avLst/>
          </a:prstGeom>
        </p:spPr>
      </p:pic>
      <p:pic>
        <p:nvPicPr>
          <p:cNvPr id="6" name="图片 5"/>
          <p:cNvPicPr>
            <a:picLocks noChangeAspect="1"/>
          </p:cNvPicPr>
          <p:nvPr/>
        </p:nvPicPr>
        <p:blipFill>
          <a:blip r:embed="rId7"/>
          <a:stretch>
            <a:fillRect/>
          </a:stretch>
        </p:blipFill>
        <p:spPr>
          <a:xfrm>
            <a:off x="7698859" y="2122302"/>
            <a:ext cx="1445141" cy="497202"/>
          </a:xfrm>
          <a:prstGeom prst="rect">
            <a:avLst/>
          </a:prstGeom>
        </p:spPr>
      </p:pic>
      <p:pic>
        <p:nvPicPr>
          <p:cNvPr id="7" name="图片 6"/>
          <p:cNvPicPr>
            <a:picLocks noChangeAspect="1"/>
          </p:cNvPicPr>
          <p:nvPr/>
        </p:nvPicPr>
        <p:blipFill>
          <a:blip r:embed="rId8"/>
          <a:stretch>
            <a:fillRect/>
          </a:stretch>
        </p:blipFill>
        <p:spPr>
          <a:xfrm>
            <a:off x="4644722" y="2631265"/>
            <a:ext cx="678873" cy="661555"/>
          </a:xfrm>
          <a:prstGeom prst="rect">
            <a:avLst/>
          </a:prstGeom>
        </p:spPr>
      </p:pic>
      <p:pic>
        <p:nvPicPr>
          <p:cNvPr id="8" name="图片 7"/>
          <p:cNvPicPr>
            <a:picLocks noChangeAspect="1"/>
          </p:cNvPicPr>
          <p:nvPr/>
        </p:nvPicPr>
        <p:blipFill>
          <a:blip r:embed="rId9"/>
          <a:stretch>
            <a:fillRect/>
          </a:stretch>
        </p:blipFill>
        <p:spPr>
          <a:xfrm>
            <a:off x="5482702" y="2630725"/>
            <a:ext cx="1175967" cy="704430"/>
          </a:xfrm>
          <a:prstGeom prst="rect">
            <a:avLst/>
          </a:prstGeom>
        </p:spPr>
      </p:pic>
      <p:pic>
        <p:nvPicPr>
          <p:cNvPr id="9" name="图片 8"/>
          <p:cNvPicPr>
            <a:picLocks noChangeAspect="1"/>
          </p:cNvPicPr>
          <p:nvPr/>
        </p:nvPicPr>
        <p:blipFill>
          <a:blip r:embed="rId10"/>
          <a:stretch>
            <a:fillRect/>
          </a:stretch>
        </p:blipFill>
        <p:spPr>
          <a:xfrm>
            <a:off x="6881950" y="2627782"/>
            <a:ext cx="1633818" cy="722599"/>
          </a:xfrm>
          <a:prstGeom prst="rect">
            <a:avLst/>
          </a:prstGeom>
        </p:spPr>
      </p:pic>
      <p:pic>
        <p:nvPicPr>
          <p:cNvPr id="10" name="图片 9"/>
          <p:cNvPicPr>
            <a:picLocks noChangeAspect="1"/>
          </p:cNvPicPr>
          <p:nvPr/>
        </p:nvPicPr>
        <p:blipFill>
          <a:blip r:embed="rId11"/>
          <a:stretch>
            <a:fillRect/>
          </a:stretch>
        </p:blipFill>
        <p:spPr>
          <a:xfrm>
            <a:off x="4530497" y="3413831"/>
            <a:ext cx="1337931" cy="599489"/>
          </a:xfrm>
          <a:prstGeom prst="rect">
            <a:avLst/>
          </a:prstGeom>
        </p:spPr>
      </p:pic>
      <p:pic>
        <p:nvPicPr>
          <p:cNvPr id="11" name="图片 10"/>
          <p:cNvPicPr>
            <a:picLocks noChangeAspect="1"/>
          </p:cNvPicPr>
          <p:nvPr/>
        </p:nvPicPr>
        <p:blipFill>
          <a:blip r:embed="rId12"/>
          <a:stretch>
            <a:fillRect/>
          </a:stretch>
        </p:blipFill>
        <p:spPr>
          <a:xfrm>
            <a:off x="6149559" y="3347389"/>
            <a:ext cx="888850" cy="851468"/>
          </a:xfrm>
          <a:prstGeom prst="rect">
            <a:avLst/>
          </a:prstGeom>
        </p:spPr>
      </p:pic>
      <p:pic>
        <p:nvPicPr>
          <p:cNvPr id="12" name="图片 11"/>
          <p:cNvPicPr>
            <a:picLocks noChangeAspect="1"/>
          </p:cNvPicPr>
          <p:nvPr/>
        </p:nvPicPr>
        <p:blipFill>
          <a:blip r:embed="rId13"/>
          <a:stretch>
            <a:fillRect/>
          </a:stretch>
        </p:blipFill>
        <p:spPr>
          <a:xfrm>
            <a:off x="3849713" y="4082505"/>
            <a:ext cx="680063" cy="657310"/>
          </a:xfrm>
          <a:prstGeom prst="rect">
            <a:avLst/>
          </a:prstGeom>
        </p:spPr>
      </p:pic>
      <p:pic>
        <p:nvPicPr>
          <p:cNvPr id="13" name="图片 12"/>
          <p:cNvPicPr>
            <a:picLocks noChangeAspect="1"/>
          </p:cNvPicPr>
          <p:nvPr/>
        </p:nvPicPr>
        <p:blipFill>
          <a:blip r:embed="rId14"/>
          <a:stretch>
            <a:fillRect/>
          </a:stretch>
        </p:blipFill>
        <p:spPr>
          <a:xfrm>
            <a:off x="4529776" y="4041536"/>
            <a:ext cx="844806" cy="771345"/>
          </a:xfrm>
          <a:prstGeom prst="rect">
            <a:avLst/>
          </a:prstGeom>
        </p:spPr>
      </p:pic>
      <p:pic>
        <p:nvPicPr>
          <p:cNvPr id="14" name="图片 13"/>
          <p:cNvPicPr>
            <a:picLocks noChangeAspect="1"/>
          </p:cNvPicPr>
          <p:nvPr/>
        </p:nvPicPr>
        <p:blipFill>
          <a:blip r:embed="rId15"/>
          <a:stretch>
            <a:fillRect/>
          </a:stretch>
        </p:blipFill>
        <p:spPr>
          <a:xfrm>
            <a:off x="5366884" y="4054762"/>
            <a:ext cx="846955" cy="764991"/>
          </a:xfrm>
          <a:prstGeom prst="rect">
            <a:avLst/>
          </a:prstGeom>
        </p:spPr>
      </p:pic>
    </p:spTree>
    <p:extLst>
      <p:ext uri="{BB962C8B-B14F-4D97-AF65-F5344CB8AC3E}">
        <p14:creationId xmlns:p14="http://schemas.microsoft.com/office/powerpoint/2010/main" val="92758536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内容占位符 38"/>
          <p:cNvGraphicFramePr>
            <a:graphicFrameLocks noGrp="1"/>
          </p:cNvGraphicFramePr>
          <p:nvPr>
            <p:ph idx="1"/>
            <p:extLst>
              <p:ext uri="{D42A27DB-BD31-4B8C-83A1-F6EECF244321}">
                <p14:modId xmlns:p14="http://schemas.microsoft.com/office/powerpoint/2010/main" val="623723864"/>
              </p:ext>
            </p:extLst>
          </p:nvPr>
        </p:nvGraphicFramePr>
        <p:xfrm>
          <a:off x="332509" y="605641"/>
          <a:ext cx="8372846" cy="55831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965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2" name="组合 11"/>
          <p:cNvGrpSpPr/>
          <p:nvPr/>
        </p:nvGrpSpPr>
        <p:grpSpPr>
          <a:xfrm>
            <a:off x="424206" y="1319753"/>
            <a:ext cx="7946796" cy="4590853"/>
            <a:chOff x="172192" y="1686295"/>
            <a:chExt cx="7368639" cy="3966359"/>
          </a:xfrm>
        </p:grpSpPr>
        <p:graphicFrame>
          <p:nvGraphicFramePr>
            <p:cNvPr id="8" name="图示 7"/>
            <p:cNvGraphicFramePr/>
            <p:nvPr>
              <p:extLst>
                <p:ext uri="{D42A27DB-BD31-4B8C-83A1-F6EECF244321}">
                  <p14:modId xmlns:p14="http://schemas.microsoft.com/office/powerpoint/2010/main" val="1197664114"/>
                </p:ext>
              </p:extLst>
            </p:nvPr>
          </p:nvGraphicFramePr>
          <p:xfrm>
            <a:off x="172192" y="1686295"/>
            <a:ext cx="5878285" cy="39663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右大括号 8"/>
            <p:cNvSpPr/>
            <p:nvPr/>
          </p:nvSpPr>
          <p:spPr>
            <a:xfrm>
              <a:off x="5533899" y="1828800"/>
              <a:ext cx="510639" cy="3657600"/>
            </a:xfrm>
            <a:prstGeom prst="rightBrace">
              <a:avLst>
                <a:gd name="adj1" fmla="val 8333"/>
                <a:gd name="adj2" fmla="val 49692"/>
              </a:avLst>
            </a:prstGeom>
            <a:noFill/>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标题 1"/>
            <p:cNvSpPr txBox="1">
              <a:spLocks/>
            </p:cNvSpPr>
            <p:nvPr/>
          </p:nvSpPr>
          <p:spPr>
            <a:xfrm>
              <a:off x="6400801" y="1828800"/>
              <a:ext cx="1140030" cy="3657600"/>
            </a:xfrm>
            <a:prstGeom prst="rect">
              <a:avLst/>
            </a:prstGeom>
            <a:solidFill>
              <a:srgbClr val="92D050"/>
            </a:solidFill>
          </p:spPr>
          <p:txBody>
            <a:bodyPr vert="eaVert"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zh-CN" altLang="en-US" sz="2400" dirty="0"/>
                <a:t>电商软件快速发展</a:t>
              </a:r>
            </a:p>
          </p:txBody>
        </p:sp>
      </p:grpSp>
      <p:sp>
        <p:nvSpPr>
          <p:cNvPr id="6" name="标题 1"/>
          <p:cNvSpPr>
            <a:spLocks noGrp="1"/>
          </p:cNvSpPr>
          <p:nvPr>
            <p:ph type="title"/>
          </p:nvPr>
        </p:nvSpPr>
        <p:spPr>
          <a:xfrm>
            <a:off x="0" y="33148"/>
            <a:ext cx="7871381" cy="738340"/>
          </a:xfrm>
        </p:spPr>
        <p:txBody>
          <a:bodyPr/>
          <a:lstStyle/>
          <a:p>
            <a:pPr algn="l"/>
            <a:r>
              <a:rPr lang="en-US" altLang="zh-CN" sz="2800" dirty="0">
                <a:solidFill>
                  <a:prstClr val="black"/>
                </a:solidFill>
                <a:latin typeface="微软雅黑" panose="020B0503020204020204" pitchFamily="34" charset="-122"/>
                <a:ea typeface="微软雅黑" panose="020B0503020204020204" pitchFamily="34" charset="-122"/>
              </a:rPr>
              <a:t>1 </a:t>
            </a:r>
            <a:r>
              <a:rPr lang="zh-CN" altLang="en-US" sz="2800" dirty="0">
                <a:solidFill>
                  <a:prstClr val="black"/>
                </a:solidFill>
                <a:latin typeface="微软雅黑" panose="020B0503020204020204" pitchFamily="34" charset="-122"/>
                <a:ea typeface="微软雅黑" panose="020B0503020204020204" pitchFamily="34" charset="-122"/>
              </a:rPr>
              <a:t>电子商务行业</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743887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1"/>
            <a:ext cx="9025246" cy="914400"/>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2 </a:t>
            </a:r>
            <a:r>
              <a:rPr lang="zh-CN" altLang="en-US" sz="2800" dirty="0">
                <a:solidFill>
                  <a:schemeClr val="tx1"/>
                </a:solidFill>
                <a:latin typeface="微软雅黑" panose="020B0503020204020204" pitchFamily="34" charset="-122"/>
                <a:ea typeface="微软雅黑" panose="020B0503020204020204" pitchFamily="34" charset="-122"/>
              </a:rPr>
              <a:t>电商行业软件</a:t>
            </a:r>
          </a:p>
        </p:txBody>
      </p:sp>
      <p:graphicFrame>
        <p:nvGraphicFramePr>
          <p:cNvPr id="17" name="图表 16"/>
          <p:cNvGraphicFramePr/>
          <p:nvPr>
            <p:extLst>
              <p:ext uri="{D42A27DB-BD31-4B8C-83A1-F6EECF244321}">
                <p14:modId xmlns:p14="http://schemas.microsoft.com/office/powerpoint/2010/main" val="94312384"/>
              </p:ext>
            </p:extLst>
          </p:nvPr>
        </p:nvGraphicFramePr>
        <p:xfrm>
          <a:off x="207390" y="914401"/>
          <a:ext cx="8295341" cy="5090474"/>
        </p:xfrm>
        <a:graphic>
          <a:graphicData uri="http://schemas.openxmlformats.org/drawingml/2006/chart">
            <c:chart xmlns:c="http://schemas.openxmlformats.org/drawingml/2006/chart" xmlns:r="http://schemas.openxmlformats.org/officeDocument/2006/relationships" r:id="rId5"/>
          </a:graphicData>
        </a:graphic>
      </p:graphicFrame>
      <p:sp>
        <p:nvSpPr>
          <p:cNvPr id="19" name="文本框 18"/>
          <p:cNvSpPr txBox="1"/>
          <p:nvPr/>
        </p:nvSpPr>
        <p:spPr>
          <a:xfrm>
            <a:off x="647204" y="3442360"/>
            <a:ext cx="5367647" cy="475013"/>
          </a:xfrm>
          <a:prstGeom prst="rect">
            <a:avLst/>
          </a:prstGeom>
          <a:noFill/>
          <a:ln>
            <a:solidFill>
              <a:srgbClr val="FF0000"/>
            </a:solidFill>
          </a:ln>
        </p:spPr>
        <p:txBody>
          <a:bodyPr wrap="square" rtlCol="0">
            <a:spAutoFit/>
          </a:bodyPr>
          <a:lstStyle/>
          <a:p>
            <a:endParaRPr lang="zh-CN" altLang="en-US" dirty="0">
              <a:solidFill>
                <a:prstClr val="black"/>
              </a:solidFill>
            </a:endParaRPr>
          </a:p>
        </p:txBody>
      </p:sp>
    </p:spTree>
    <p:extLst>
      <p:ext uri="{BB962C8B-B14F-4D97-AF65-F5344CB8AC3E}">
        <p14:creationId xmlns:p14="http://schemas.microsoft.com/office/powerpoint/2010/main" val="32681877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37386"/>
            <a:ext cx="9239003" cy="816966"/>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2 </a:t>
            </a:r>
            <a:r>
              <a:rPr lang="zh-CN" altLang="en-US" sz="2800" dirty="0">
                <a:solidFill>
                  <a:schemeClr val="tx1"/>
                </a:solidFill>
                <a:latin typeface="微软雅黑" panose="020B0503020204020204" pitchFamily="34" charset="-122"/>
                <a:ea typeface="微软雅黑" panose="020B0503020204020204" pitchFamily="34" charset="-122"/>
              </a:rPr>
              <a:t>电商行业软件</a:t>
            </a:r>
          </a:p>
        </p:txBody>
      </p:sp>
      <p:graphicFrame>
        <p:nvGraphicFramePr>
          <p:cNvPr id="4" name="图示 3"/>
          <p:cNvGraphicFramePr/>
          <p:nvPr>
            <p:extLst>
              <p:ext uri="{D42A27DB-BD31-4B8C-83A1-F6EECF244321}">
                <p14:modId xmlns:p14="http://schemas.microsoft.com/office/powerpoint/2010/main" val="1591345195"/>
              </p:ext>
            </p:extLst>
          </p:nvPr>
        </p:nvGraphicFramePr>
        <p:xfrm>
          <a:off x="1203367" y="1718832"/>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直接箭头连接符 6"/>
          <p:cNvCxnSpPr/>
          <p:nvPr/>
        </p:nvCxnSpPr>
        <p:spPr>
          <a:xfrm flipH="1" flipV="1">
            <a:off x="1389413" y="2348895"/>
            <a:ext cx="368135" cy="33250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8" name="文本框 7"/>
          <p:cNvSpPr txBox="1"/>
          <p:nvPr/>
        </p:nvSpPr>
        <p:spPr>
          <a:xfrm>
            <a:off x="130628" y="1697611"/>
            <a:ext cx="3871356"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电商平台软件：主要指建站等软件，如</a:t>
            </a:r>
            <a:r>
              <a:rPr lang="en-US" altLang="zh-CN" dirty="0" err="1">
                <a:latin typeface="微软雅黑" panose="020B0503020204020204" pitchFamily="34" charset="-122"/>
                <a:ea typeface="微软雅黑" panose="020B0503020204020204" pitchFamily="34" charset="-122"/>
              </a:rPr>
              <a:t>shopex</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ecshop</a:t>
            </a:r>
            <a:r>
              <a:rPr lang="zh-CN" altLang="en-US" dirty="0">
                <a:latin typeface="微软雅黑" panose="020B0503020204020204" pitchFamily="34" charset="-122"/>
                <a:ea typeface="微软雅黑" panose="020B0503020204020204" pitchFamily="34" charset="-122"/>
              </a:rPr>
              <a:t>等</a:t>
            </a:r>
          </a:p>
        </p:txBody>
      </p:sp>
      <p:cxnSp>
        <p:nvCxnSpPr>
          <p:cNvPr id="9" name="直接箭头连接符 8"/>
          <p:cNvCxnSpPr/>
          <p:nvPr/>
        </p:nvCxnSpPr>
        <p:spPr>
          <a:xfrm flipV="1">
            <a:off x="6080723" y="1963819"/>
            <a:ext cx="344012" cy="569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文本框 10"/>
          <p:cNvSpPr txBox="1"/>
          <p:nvPr/>
        </p:nvSpPr>
        <p:spPr>
          <a:xfrm>
            <a:off x="4889664" y="1238316"/>
            <a:ext cx="4108864"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电商管理软件：</a:t>
            </a:r>
            <a:r>
              <a:rPr lang="en-US" altLang="zh-CN" dirty="0">
                <a:latin typeface="微软雅黑" panose="020B0503020204020204" pitchFamily="34" charset="-122"/>
                <a:ea typeface="微软雅黑" panose="020B0503020204020204" pitchFamily="34" charset="-122"/>
              </a:rPr>
              <a:t>EPR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CRM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DRP</a:t>
            </a:r>
            <a:r>
              <a:rPr lang="zh-CN" altLang="en-US" dirty="0">
                <a:latin typeface="微软雅黑" panose="020B0503020204020204" pitchFamily="34" charset="-122"/>
                <a:ea typeface="微软雅黑" panose="020B0503020204020204" pitchFamily="34" charset="-122"/>
              </a:rPr>
              <a:t>，物流仓储管理系统，数据分析等软件</a:t>
            </a:r>
          </a:p>
        </p:txBody>
      </p:sp>
    </p:spTree>
    <p:extLst>
      <p:ext uri="{BB962C8B-B14F-4D97-AF65-F5344CB8AC3E}">
        <p14:creationId xmlns:p14="http://schemas.microsoft.com/office/powerpoint/2010/main" val="417789185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9585" y="0"/>
            <a:ext cx="9227127" cy="853238"/>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2 </a:t>
            </a:r>
            <a:r>
              <a:rPr lang="zh-CN" altLang="en-US" sz="2800" dirty="0">
                <a:solidFill>
                  <a:schemeClr val="tx1"/>
                </a:solidFill>
                <a:latin typeface="微软雅黑" panose="020B0503020204020204" pitchFamily="34" charset="-122"/>
                <a:ea typeface="微软雅黑" panose="020B0503020204020204" pitchFamily="34" charset="-122"/>
              </a:rPr>
              <a:t>电商行业软件</a:t>
            </a:r>
          </a:p>
        </p:txBody>
      </p:sp>
      <p:graphicFrame>
        <p:nvGraphicFramePr>
          <p:cNvPr id="4" name="图示 3"/>
          <p:cNvGraphicFramePr/>
          <p:nvPr>
            <p:extLst>
              <p:ext uri="{D42A27DB-BD31-4B8C-83A1-F6EECF244321}">
                <p14:modId xmlns:p14="http://schemas.microsoft.com/office/powerpoint/2010/main" val="915542766"/>
              </p:ext>
            </p:extLst>
          </p:nvPr>
        </p:nvGraphicFramePr>
        <p:xfrm>
          <a:off x="-435428" y="1737301"/>
          <a:ext cx="5624945" cy="39094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右箭头 4"/>
          <p:cNvSpPr/>
          <p:nvPr/>
        </p:nvSpPr>
        <p:spPr>
          <a:xfrm>
            <a:off x="4269178" y="2647652"/>
            <a:ext cx="688768" cy="36813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文本框 5"/>
          <p:cNvSpPr txBox="1"/>
          <p:nvPr/>
        </p:nvSpPr>
        <p:spPr>
          <a:xfrm>
            <a:off x="4957946" y="2431610"/>
            <a:ext cx="3455718" cy="738664"/>
          </a:xfrm>
          <a:prstGeom prst="rect">
            <a:avLst/>
          </a:prstGeom>
          <a:solidFill>
            <a:schemeClr val="tx2">
              <a:lumMod val="20000"/>
              <a:lumOff val="80000"/>
            </a:schemeClr>
          </a:solid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表示层以</a:t>
            </a:r>
            <a:r>
              <a:rPr lang="en-US" altLang="zh-CN" sz="1400" dirty="0">
                <a:latin typeface="微软雅黑" panose="020B0503020204020204" pitchFamily="34" charset="-122"/>
                <a:ea typeface="微软雅黑" panose="020B0503020204020204" pitchFamily="34" charset="-122"/>
              </a:rPr>
              <a:t>Web</a:t>
            </a:r>
            <a:r>
              <a:rPr lang="zh-CN" altLang="en-US" sz="1400" dirty="0">
                <a:latin typeface="微软雅黑" panose="020B0503020204020204" pitchFamily="34" charset="-122"/>
                <a:ea typeface="微软雅黑" panose="020B0503020204020204" pitchFamily="34" charset="-122"/>
              </a:rPr>
              <a:t>服务器为基础，负责信息的发布，用于显示数据和接收用户输入的数据，为用户提供一种交互式操作的界面。</a:t>
            </a:r>
            <a:endParaRPr lang="en-US" altLang="zh-CN" sz="1400" dirty="0">
              <a:latin typeface="微软雅黑" panose="020B0503020204020204" pitchFamily="34" charset="-122"/>
              <a:ea typeface="微软雅黑" panose="020B0503020204020204" pitchFamily="34" charset="-122"/>
            </a:endParaRPr>
          </a:p>
        </p:txBody>
      </p:sp>
      <p:sp>
        <p:nvSpPr>
          <p:cNvPr id="7" name="右箭头 6"/>
          <p:cNvSpPr/>
          <p:nvPr/>
        </p:nvSpPr>
        <p:spPr>
          <a:xfrm>
            <a:off x="4267323" y="3435066"/>
            <a:ext cx="688768" cy="36813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文本框 7"/>
          <p:cNvSpPr txBox="1"/>
          <p:nvPr/>
        </p:nvSpPr>
        <p:spPr>
          <a:xfrm>
            <a:off x="4979099" y="3398699"/>
            <a:ext cx="3455718" cy="738664"/>
          </a:xfrm>
          <a:prstGeom prst="rect">
            <a:avLst/>
          </a:prstGeom>
          <a:solidFill>
            <a:schemeClr val="tx2">
              <a:lumMod val="20000"/>
              <a:lumOff val="80000"/>
            </a:schemeClr>
          </a:solid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业务层是最体现核心架构的部分，起到了数据交换中承上启下的作用。，业务层层负责所有核心业务逻辑的处理</a:t>
            </a:r>
            <a:endParaRPr lang="en-US" altLang="zh-CN" sz="1400" dirty="0">
              <a:latin typeface="微软雅黑" panose="020B0503020204020204" pitchFamily="34" charset="-122"/>
              <a:ea typeface="微软雅黑" panose="020B0503020204020204" pitchFamily="34" charset="-122"/>
            </a:endParaRPr>
          </a:p>
        </p:txBody>
      </p:sp>
      <p:sp>
        <p:nvSpPr>
          <p:cNvPr id="9" name="右箭头 8"/>
          <p:cNvSpPr/>
          <p:nvPr/>
        </p:nvSpPr>
        <p:spPr>
          <a:xfrm>
            <a:off x="4267323" y="4409466"/>
            <a:ext cx="688768" cy="36813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文本框 9"/>
          <p:cNvSpPr txBox="1"/>
          <p:nvPr/>
        </p:nvSpPr>
        <p:spPr>
          <a:xfrm>
            <a:off x="5007861" y="4304233"/>
            <a:ext cx="3455718" cy="738664"/>
          </a:xfrm>
          <a:prstGeom prst="rect">
            <a:avLst/>
          </a:prstGeom>
          <a:solidFill>
            <a:schemeClr val="tx2">
              <a:lumMod val="20000"/>
              <a:lumOff val="80000"/>
            </a:schemeClr>
          </a:solid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数据层的基础是</a:t>
            </a:r>
            <a:r>
              <a:rPr lang="en-US" altLang="zh-CN" sz="1400" dirty="0">
                <a:latin typeface="微软雅黑" panose="020B0503020204020204" pitchFamily="34" charset="-122"/>
                <a:ea typeface="微软雅黑" panose="020B0503020204020204" pitchFamily="34" charset="-122"/>
              </a:rPr>
              <a:t>DBMS</a:t>
            </a:r>
            <a:r>
              <a:rPr lang="zh-CN" altLang="en-US" sz="1400" dirty="0">
                <a:latin typeface="微软雅黑" panose="020B0503020204020204" pitchFamily="34" charset="-122"/>
                <a:ea typeface="微软雅黑" panose="020B0503020204020204" pitchFamily="34" charset="-122"/>
              </a:rPr>
              <a:t>，负责数据库的访问，可以访问数据库系统、二进制文件、文本文档或是</a:t>
            </a:r>
            <a:r>
              <a:rPr lang="en-US" altLang="zh-CN" sz="1400" dirty="0">
                <a:latin typeface="微软雅黑" panose="020B0503020204020204" pitchFamily="34" charset="-122"/>
                <a:ea typeface="微软雅黑" panose="020B0503020204020204" pitchFamily="34" charset="-122"/>
              </a:rPr>
              <a:t>XML</a:t>
            </a:r>
            <a:r>
              <a:rPr lang="zh-CN" altLang="en-US" sz="1400" dirty="0">
                <a:latin typeface="微软雅黑" panose="020B0503020204020204" pitchFamily="34" charset="-122"/>
                <a:ea typeface="微软雅黑" panose="020B0503020204020204" pitchFamily="34" charset="-122"/>
              </a:rPr>
              <a:t>文档</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065435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9144000" cy="697584"/>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 </a:t>
            </a:r>
            <a:r>
              <a:rPr lang="zh-CN" altLang="en-US" sz="2800" dirty="0">
                <a:solidFill>
                  <a:schemeClr val="tx1"/>
                </a:solidFill>
                <a:latin typeface="微软雅黑" panose="020B0503020204020204" pitchFamily="34" charset="-122"/>
                <a:ea typeface="微软雅黑" panose="020B0503020204020204" pitchFamily="34" charset="-122"/>
              </a:rPr>
              <a:t>电商软件测试</a:t>
            </a:r>
          </a:p>
        </p:txBody>
      </p:sp>
      <p:graphicFrame>
        <p:nvGraphicFramePr>
          <p:cNvPr id="14" name="图示 13"/>
          <p:cNvGraphicFramePr/>
          <p:nvPr>
            <p:extLst>
              <p:ext uri="{D42A27DB-BD31-4B8C-83A1-F6EECF244321}">
                <p14:modId xmlns:p14="http://schemas.microsoft.com/office/powerpoint/2010/main" val="1199907962"/>
              </p:ext>
            </p:extLst>
          </p:nvPr>
        </p:nvGraphicFramePr>
        <p:xfrm>
          <a:off x="1182636" y="908892"/>
          <a:ext cx="7576457" cy="52607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3917039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5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7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9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0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1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2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0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1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2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3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876</TotalTime>
  <Words>2043</Words>
  <Application>Microsoft Office PowerPoint</Application>
  <PresentationFormat>全屏显示(4:3)</PresentationFormat>
  <Paragraphs>182</Paragraphs>
  <Slides>22</Slides>
  <Notes>16</Notes>
  <HiddenSlides>0</HiddenSlides>
  <MMClips>0</MMClips>
  <ScaleCrop>false</ScaleCrop>
  <HeadingPairs>
    <vt:vector size="6" baseType="variant">
      <vt:variant>
        <vt:lpstr>已用的字体</vt:lpstr>
      </vt:variant>
      <vt:variant>
        <vt:i4>9</vt:i4>
      </vt:variant>
      <vt:variant>
        <vt:lpstr>主题</vt:lpstr>
      </vt:variant>
      <vt:variant>
        <vt:i4>19</vt:i4>
      </vt:variant>
      <vt:variant>
        <vt:lpstr>幻灯片标题</vt:lpstr>
      </vt:variant>
      <vt:variant>
        <vt:i4>22</vt:i4>
      </vt:variant>
    </vt:vector>
  </HeadingPairs>
  <TitlesOfParts>
    <vt:vector size="50" baseType="lpstr">
      <vt:lpstr>HP Simplified</vt:lpstr>
      <vt:lpstr>华文细黑</vt:lpstr>
      <vt:lpstr>宋体</vt:lpstr>
      <vt:lpstr>微软雅黑</vt:lpstr>
      <vt:lpstr>Arial</vt:lpstr>
      <vt:lpstr>Arial</vt:lpstr>
      <vt:lpstr>Calibri</vt:lpstr>
      <vt:lpstr>Calibri Light</vt:lpstr>
      <vt:lpstr>Wingdings</vt:lpstr>
      <vt:lpstr>Office 主题</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ppt主题</vt:lpstr>
      <vt:lpstr>电子商务行业</vt:lpstr>
      <vt:lpstr>本节内容</vt:lpstr>
      <vt:lpstr>1 电子商务行业</vt:lpstr>
      <vt:lpstr>PowerPoint 演示文稿</vt:lpstr>
      <vt:lpstr>1 电子商务行业</vt:lpstr>
      <vt:lpstr>2 电商行业软件</vt:lpstr>
      <vt:lpstr>2 电商行业软件</vt:lpstr>
      <vt:lpstr>2 电商行业软件</vt:lpstr>
      <vt:lpstr>3 电商软件测试</vt:lpstr>
      <vt:lpstr>3.1 电商软件测试—表示层测试</vt:lpstr>
      <vt:lpstr>3.1 电商软件测试—表示层测试</vt:lpstr>
      <vt:lpstr>3.1 电商软件测试—表示层测试</vt:lpstr>
      <vt:lpstr>3.1 电商软件测试—表示层测试</vt:lpstr>
      <vt:lpstr>3.1 电商软件测试—表示层测试</vt:lpstr>
      <vt:lpstr>3.1 电商软件测试—表示层测试</vt:lpstr>
      <vt:lpstr>3.2 电商软件测试—业务层测试</vt:lpstr>
      <vt:lpstr>3.2 电商软件测试—业务层测试</vt:lpstr>
      <vt:lpstr>3.2 电商软件测试—业务层测试</vt:lpstr>
      <vt:lpstr>3.2 电商软件测试—业务层测试</vt:lpstr>
      <vt:lpstr>3.3 电商软件测试—系统整体测试</vt:lpstr>
      <vt:lpstr>3.3 电商软件测试—系统整体测试</vt:lpstr>
      <vt:lpstr>Q&amp;A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电子商务行业</dc:title>
  <dc:creator>hp</dc:creator>
  <cp:lastModifiedBy>lu duhang</cp:lastModifiedBy>
  <cp:revision>82</cp:revision>
  <dcterms:created xsi:type="dcterms:W3CDTF">2016-03-17T00:43:36Z</dcterms:created>
  <dcterms:modified xsi:type="dcterms:W3CDTF">2016-12-27T02:37:55Z</dcterms:modified>
</cp:coreProperties>
</file>