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  <p:sldMasterId id="2147484112" r:id="rId2"/>
    <p:sldMasterId id="2147484125" r:id="rId3"/>
  </p:sldMasterIdLst>
  <p:notesMasterIdLst>
    <p:notesMasterId r:id="rId22"/>
  </p:notesMasterIdLst>
  <p:sldIdLst>
    <p:sldId id="746" r:id="rId4"/>
    <p:sldId id="258" r:id="rId5"/>
    <p:sldId id="776" r:id="rId6"/>
    <p:sldId id="261" r:id="rId7"/>
    <p:sldId id="265" r:id="rId8"/>
    <p:sldId id="457" r:id="rId9"/>
    <p:sldId id="459" r:id="rId10"/>
    <p:sldId id="394" r:id="rId11"/>
    <p:sldId id="466" r:id="rId12"/>
    <p:sldId id="781" r:id="rId13"/>
    <p:sldId id="802" r:id="rId14"/>
    <p:sldId id="803" r:id="rId15"/>
    <p:sldId id="804" r:id="rId16"/>
    <p:sldId id="805" r:id="rId17"/>
    <p:sldId id="806" r:id="rId18"/>
    <p:sldId id="807" r:id="rId19"/>
    <p:sldId id="808" r:id="rId20"/>
    <p:sldId id="809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6D6"/>
    <a:srgbClr val="CCCCFF"/>
    <a:srgbClr val="0000FF"/>
    <a:srgbClr val="FF3399"/>
    <a:srgbClr val="C00000"/>
    <a:srgbClr val="0070C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82689" autoAdjust="0"/>
  </p:normalViewPr>
  <p:slideViewPr>
    <p:cSldViewPr>
      <p:cViewPr varScale="1">
        <p:scale>
          <a:sx n="62" d="100"/>
          <a:sy n="62" d="100"/>
        </p:scale>
        <p:origin x="1812" y="72"/>
      </p:cViewPr>
      <p:guideLst>
        <p:guide orient="horz" pos="2140"/>
        <p:guide pos="2928"/>
      </p:guideLst>
    </p:cSldViewPr>
  </p:slideViewPr>
  <p:outlineViewPr>
    <p:cViewPr>
      <p:scale>
        <a:sx n="33" d="100"/>
        <a:sy n="33" d="100"/>
      </p:scale>
      <p:origin x="0" y="25973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E274D-53E8-4092-A806-F1FC0E56856B}" type="doc">
      <dgm:prSet loTypeId="urn:microsoft.com/office/officeart/2005/8/layout/bList2#1" loCatId="list" qsTypeId="urn:microsoft.com/office/officeart/2005/8/quickstyle/simple1" qsCatId="simple" csTypeId="urn:microsoft.com/office/officeart/2005/8/colors/accent1_5" csCatId="accent1" phldr="1"/>
      <dgm:spPr/>
    </dgm:pt>
    <dgm:pt modelId="{553562D2-1310-4A79-BB62-5CAD8F5DED4C}">
      <dgm:prSet phldrT="[Text]" custT="1"/>
      <dgm:spPr/>
      <dgm:t>
        <a:bodyPr/>
        <a:lstStyle/>
        <a:p>
          <a:r>
            <a: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可以</a:t>
          </a:r>
          <a:endParaRPr lang="en-US" sz="4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14F6DBC-60CF-466B-8570-F9CC0006B381}" type="parTrans" cxnId="{1BD0BBCB-4541-4ABE-96D8-34FEAB062399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B4AC369A-5522-4AEB-820A-EC4717D38425}" type="sibTrans" cxnId="{1BD0BBCB-4541-4ABE-96D8-34FEAB062399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82658DB0-5221-4AD2-ACD4-A7B5D7E05684}">
      <dgm:prSet phldrT="[Text]" custT="1"/>
      <dgm:spPr/>
      <dgm:t>
        <a:bodyPr/>
        <a:lstStyle/>
        <a:p>
          <a:r>
            <a: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不可以</a:t>
          </a:r>
          <a:endParaRPr lang="en-US" sz="4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2FD3312-9D63-4F13-916B-79169F9FB75C}" type="parTrans" cxnId="{26344793-F7FB-4EFC-9EF4-38E3DA414943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889FC52F-42AC-4555-AA34-D54D15D3A0BB}" type="sibTrans" cxnId="{26344793-F7FB-4EFC-9EF4-38E3DA414943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0705FAF3-4B1D-4A64-A301-A5980A65424F}">
      <dgm:prSet custT="1"/>
      <dgm:spPr/>
      <dgm:t>
        <a:bodyPr/>
        <a:lstStyle/>
        <a:p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添加缺陷</a:t>
          </a:r>
          <a:endParaRPr 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8FC723A2-AB3A-4300-A362-93B6F0FD0C09}" type="parTrans" cxnId="{4CAAC625-C13F-4DAC-B13D-C20C0885AF7C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B23D6FE4-0263-4745-AD31-509C7F8D6451}" type="sibTrans" cxnId="{4CAAC625-C13F-4DAC-B13D-C20C0885AF7C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8A776C2E-EB81-44DD-A636-681DE59F693D}">
      <dgm:prSet custT="1"/>
      <dgm:spPr/>
      <dgm:t>
        <a:bodyPr/>
        <a:lstStyle/>
        <a:p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回答相关人员对该缺陷的询问</a:t>
          </a:r>
          <a:endParaRPr lang="en-US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DA1BD819-C62D-49AD-9D20-E6905C40B4B3}" type="parTrans" cxnId="{A36EEB74-5E38-475C-BF2D-AC771972A9A8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D63A575E-0BE3-48A2-A54C-F77D92568E49}" type="sibTrans" cxnId="{A36EEB74-5E38-475C-BF2D-AC771972A9A8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34C83866-4A61-4DB2-A039-DA70810FBAB5}">
      <dgm:prSet custT="1"/>
      <dgm:spPr/>
      <dgm:t>
        <a:bodyPr/>
        <a:lstStyle/>
        <a:p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修改缺陷的概要、缺陷级别、问题描述、附件附图、缺陷状态、测试版本、测试产品、功能模块、测试状态、问题定位、复测状态、注释评论等</a:t>
          </a:r>
          <a:endParaRPr lang="en-US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A9BF1D0C-AA2C-450E-A885-E1387CFD6088}" type="parTrans" cxnId="{B20BEC66-3F61-4A39-90F0-6A84F3A01D34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1935F2A2-8DCE-4597-B102-8B52ED7E3E80}" type="sibTrans" cxnId="{B20BEC66-3F61-4A39-90F0-6A84F3A01D34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93D1A693-F2F9-47A4-BDE9-24473F1EE5F2}">
      <dgm:prSet custT="1"/>
      <dgm:spPr/>
      <dgm:t>
        <a:bodyPr/>
        <a:lstStyle/>
        <a:p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验证缺陷</a:t>
          </a:r>
          <a:endParaRPr lang="en-US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2E0EB17E-65A1-42A9-8C64-151B46086F0C}" type="parTrans" cxnId="{E8F15FF4-59B2-4F6B-977B-595EBC437919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80615C69-72D1-4DB4-A649-5F071FF6FA75}" type="sibTrans" cxnId="{E8F15FF4-59B2-4F6B-977B-595EBC437919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E65ACD17-33FD-4D7B-880A-7142C5BC4A55}">
      <dgm:prSet custT="1"/>
      <dgm:spPr/>
      <dgm:t>
        <a:bodyPr/>
        <a:lstStyle/>
        <a:p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关闭缺陷</a:t>
          </a:r>
          <a:endParaRPr lang="en-US" altLang="zh-CN" sz="1600" dirty="0">
            <a:latin typeface="微软雅黑" pitchFamily="34" charset="-122"/>
            <a:ea typeface="微软雅黑" pitchFamily="34" charset="-122"/>
          </a:endParaRPr>
        </a:p>
      </dgm:t>
    </dgm:pt>
    <dgm:pt modelId="{5ABC4429-A220-4810-8C44-BA462BD2F9B0}" type="parTrans" cxnId="{613AA069-9AAA-4D6E-B486-14DBA89C55B4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7C2BE91F-F08C-4D9A-B864-3328A7359F13}" type="sibTrans" cxnId="{613AA069-9AAA-4D6E-B486-14DBA89C55B4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DC1D2B76-B1A4-48EE-95E4-75F4787D758E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删除缺陷</a:t>
          </a:r>
          <a:endParaRPr 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4A1FBB7-14EF-41EE-81C5-E9668604ACF0}" type="parTrans" cxnId="{2F2F2F5D-D156-4242-A432-47BAF0A4320D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32FFB897-4823-4CD3-A4D8-5E17D6CBCB05}" type="sibTrans" cxnId="{2F2F2F5D-D156-4242-A432-47BAF0A4320D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480A4740-6D30-421F-A083-35A582B405A4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修改缺陷的提交人</a:t>
          </a:r>
          <a:endParaRPr lang="en-US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38806157-BA7C-4688-832E-3067A2BE3B2F}" type="parTrans" cxnId="{A9654F3F-43A2-4D2F-8040-3BB78AE96339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E6ED7DEB-536D-45A2-81CC-71DDE68DBD85}" type="sibTrans" cxnId="{A9654F3F-43A2-4D2F-8040-3BB78AE96339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405A100C-EDE9-4F58-A7C9-3B2AB0B03A42}" type="pres">
      <dgm:prSet presAssocID="{EBFE274D-53E8-4092-A806-F1FC0E56856B}" presName="diagram" presStyleCnt="0">
        <dgm:presLayoutVars>
          <dgm:dir/>
          <dgm:animLvl val="lvl"/>
          <dgm:resizeHandles val="exact"/>
        </dgm:presLayoutVars>
      </dgm:prSet>
      <dgm:spPr/>
    </dgm:pt>
    <dgm:pt modelId="{303172CE-AD93-4F5A-B239-9734C7B8D7B7}" type="pres">
      <dgm:prSet presAssocID="{553562D2-1310-4A79-BB62-5CAD8F5DED4C}" presName="compNode" presStyleCnt="0"/>
      <dgm:spPr/>
    </dgm:pt>
    <dgm:pt modelId="{32495F91-FF3F-465D-B525-A9EBDA10E18D}" type="pres">
      <dgm:prSet presAssocID="{553562D2-1310-4A79-BB62-5CAD8F5DED4C}" presName="childRect" presStyleLbl="bgAcc1" presStyleIdx="0" presStyleCnt="2" custScaleY="149264" custLinFactNeighborY="-6370">
        <dgm:presLayoutVars>
          <dgm:bulletEnabled val="1"/>
        </dgm:presLayoutVars>
      </dgm:prSet>
      <dgm:spPr/>
    </dgm:pt>
    <dgm:pt modelId="{EA946674-EFFB-49C2-BA2F-4DC47EBB3F81}" type="pres">
      <dgm:prSet presAssocID="{553562D2-1310-4A79-BB62-5CAD8F5DED4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AC495B1-7EF5-4F9A-BF1C-8417FE9F1BF4}" type="pres">
      <dgm:prSet presAssocID="{553562D2-1310-4A79-BB62-5CAD8F5DED4C}" presName="parentRect" presStyleLbl="alignNode1" presStyleIdx="0" presStyleCnt="2" custLinFactNeighborY="49066"/>
      <dgm:spPr/>
    </dgm:pt>
    <dgm:pt modelId="{F04354EC-45E0-43C7-BE6D-E9FB247D6BF6}" type="pres">
      <dgm:prSet presAssocID="{553562D2-1310-4A79-BB62-5CAD8F5DED4C}" presName="adorn" presStyleLbl="fgAccFollowNode1" presStyleIdx="0" presStyleCnt="2" custLinFactNeighborX="-29910" custLinFactNeighborY="17137"/>
      <dgm:spPr/>
    </dgm:pt>
    <dgm:pt modelId="{B3BE6170-2986-4D5F-884E-D5E4A1F41166}" type="pres">
      <dgm:prSet presAssocID="{B4AC369A-5522-4AEB-820A-EC4717D38425}" presName="sibTrans" presStyleLbl="sibTrans2D1" presStyleIdx="0" presStyleCnt="0"/>
      <dgm:spPr/>
    </dgm:pt>
    <dgm:pt modelId="{0527FF9A-6886-41F5-9FD1-F0D8A70CA6D8}" type="pres">
      <dgm:prSet presAssocID="{82658DB0-5221-4AD2-ACD4-A7B5D7E05684}" presName="compNode" presStyleCnt="0"/>
      <dgm:spPr/>
    </dgm:pt>
    <dgm:pt modelId="{BB486543-623E-465A-99EA-E7B62A190033}" type="pres">
      <dgm:prSet presAssocID="{82658DB0-5221-4AD2-ACD4-A7B5D7E05684}" presName="childRect" presStyleLbl="bgAcc1" presStyleIdx="1" presStyleCnt="2" custScaleY="148475" custLinFactNeighborX="1428" custLinFactNeighborY="-17164">
        <dgm:presLayoutVars>
          <dgm:bulletEnabled val="1"/>
        </dgm:presLayoutVars>
      </dgm:prSet>
      <dgm:spPr/>
    </dgm:pt>
    <dgm:pt modelId="{1BB695A3-B3C0-4A97-96AA-61C73173631A}" type="pres">
      <dgm:prSet presAssocID="{82658DB0-5221-4AD2-ACD4-A7B5D7E0568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80A4CA9-6AC4-4490-8D0D-695684B2CAAD}" type="pres">
      <dgm:prSet presAssocID="{82658DB0-5221-4AD2-ACD4-A7B5D7E05684}" presName="parentRect" presStyleLbl="alignNode1" presStyleIdx="1" presStyleCnt="2" custLinFactNeighborX="1428" custLinFactNeighborY="38138"/>
      <dgm:spPr/>
    </dgm:pt>
    <dgm:pt modelId="{3DD11C49-BB66-44DF-809C-6ECFA0DAA0E9}" type="pres">
      <dgm:prSet presAssocID="{82658DB0-5221-4AD2-ACD4-A7B5D7E05684}" presName="adorn" presStyleLbl="fgAccFollowNode1" presStyleIdx="1" presStyleCnt="2" custLinFactNeighborX="-19040" custLinFactNeighborY="13479"/>
      <dgm:spPr/>
    </dgm:pt>
  </dgm:ptLst>
  <dgm:cxnLst>
    <dgm:cxn modelId="{987D2C24-3997-4C08-A980-2F83BCBF7BAC}" type="presOf" srcId="{34C83866-4A61-4DB2-A039-DA70810FBAB5}" destId="{32495F91-FF3F-465D-B525-A9EBDA10E18D}" srcOrd="0" destOrd="2" presId="urn:microsoft.com/office/officeart/2005/8/layout/bList2#1"/>
    <dgm:cxn modelId="{4CAAC625-C13F-4DAC-B13D-C20C0885AF7C}" srcId="{553562D2-1310-4A79-BB62-5CAD8F5DED4C}" destId="{0705FAF3-4B1D-4A64-A301-A5980A65424F}" srcOrd="0" destOrd="0" parTransId="{8FC723A2-AB3A-4300-A362-93B6F0FD0C09}" sibTransId="{B23D6FE4-0263-4745-AD31-509C7F8D6451}"/>
    <dgm:cxn modelId="{A9654F3F-43A2-4D2F-8040-3BB78AE96339}" srcId="{82658DB0-5221-4AD2-ACD4-A7B5D7E05684}" destId="{480A4740-6D30-421F-A083-35A582B405A4}" srcOrd="1" destOrd="0" parTransId="{38806157-BA7C-4688-832E-3067A2BE3B2F}" sibTransId="{E6ED7DEB-536D-45A2-81CC-71DDE68DBD85}"/>
    <dgm:cxn modelId="{2F2F2F5D-D156-4242-A432-47BAF0A4320D}" srcId="{82658DB0-5221-4AD2-ACD4-A7B5D7E05684}" destId="{DC1D2B76-B1A4-48EE-95E4-75F4787D758E}" srcOrd="0" destOrd="0" parTransId="{84A1FBB7-14EF-41EE-81C5-E9668604ACF0}" sibTransId="{32FFB897-4823-4CD3-A4D8-5E17D6CBCB05}"/>
    <dgm:cxn modelId="{B20BEC66-3F61-4A39-90F0-6A84F3A01D34}" srcId="{553562D2-1310-4A79-BB62-5CAD8F5DED4C}" destId="{34C83866-4A61-4DB2-A039-DA70810FBAB5}" srcOrd="2" destOrd="0" parTransId="{A9BF1D0C-AA2C-450E-A885-E1387CFD6088}" sibTransId="{1935F2A2-8DCE-4597-B102-8B52ED7E3E80}"/>
    <dgm:cxn modelId="{613AA069-9AAA-4D6E-B486-14DBA89C55B4}" srcId="{553562D2-1310-4A79-BB62-5CAD8F5DED4C}" destId="{E65ACD17-33FD-4D7B-880A-7142C5BC4A55}" srcOrd="4" destOrd="0" parTransId="{5ABC4429-A220-4810-8C44-BA462BD2F9B0}" sibTransId="{7C2BE91F-F08C-4D9A-B864-3328A7359F13}"/>
    <dgm:cxn modelId="{F93E946A-E5C6-4C0D-AA43-695DB4114D1F}" type="presOf" srcId="{0705FAF3-4B1D-4A64-A301-A5980A65424F}" destId="{32495F91-FF3F-465D-B525-A9EBDA10E18D}" srcOrd="0" destOrd="0" presId="urn:microsoft.com/office/officeart/2005/8/layout/bList2#1"/>
    <dgm:cxn modelId="{A36EEB74-5E38-475C-BF2D-AC771972A9A8}" srcId="{553562D2-1310-4A79-BB62-5CAD8F5DED4C}" destId="{8A776C2E-EB81-44DD-A636-681DE59F693D}" srcOrd="1" destOrd="0" parTransId="{DA1BD819-C62D-49AD-9D20-E6905C40B4B3}" sibTransId="{D63A575E-0BE3-48A2-A54C-F77D92568E49}"/>
    <dgm:cxn modelId="{70532C79-50B7-4CAA-8C6E-8ED664404D44}" type="presOf" srcId="{82658DB0-5221-4AD2-ACD4-A7B5D7E05684}" destId="{1BB695A3-B3C0-4A97-96AA-61C73173631A}" srcOrd="0" destOrd="0" presId="urn:microsoft.com/office/officeart/2005/8/layout/bList2#1"/>
    <dgm:cxn modelId="{26344793-F7FB-4EFC-9EF4-38E3DA414943}" srcId="{EBFE274D-53E8-4092-A806-F1FC0E56856B}" destId="{82658DB0-5221-4AD2-ACD4-A7B5D7E05684}" srcOrd="1" destOrd="0" parTransId="{72FD3312-9D63-4F13-916B-79169F9FB75C}" sibTransId="{889FC52F-42AC-4555-AA34-D54D15D3A0BB}"/>
    <dgm:cxn modelId="{0F1A2A94-B912-4A8D-916A-AEB5387CC7AB}" type="presOf" srcId="{480A4740-6D30-421F-A083-35A582B405A4}" destId="{BB486543-623E-465A-99EA-E7B62A190033}" srcOrd="0" destOrd="1" presId="urn:microsoft.com/office/officeart/2005/8/layout/bList2#1"/>
    <dgm:cxn modelId="{AEA093AB-461E-4E4F-9894-091A3FDE251D}" type="presOf" srcId="{553562D2-1310-4A79-BB62-5CAD8F5DED4C}" destId="{DAC495B1-7EF5-4F9A-BF1C-8417FE9F1BF4}" srcOrd="1" destOrd="0" presId="urn:microsoft.com/office/officeart/2005/8/layout/bList2#1"/>
    <dgm:cxn modelId="{495B84B5-D699-4B71-B75D-8896B7406A96}" type="presOf" srcId="{E65ACD17-33FD-4D7B-880A-7142C5BC4A55}" destId="{32495F91-FF3F-465D-B525-A9EBDA10E18D}" srcOrd="0" destOrd="4" presId="urn:microsoft.com/office/officeart/2005/8/layout/bList2#1"/>
    <dgm:cxn modelId="{1FEB38B7-73F1-4826-892B-CFFCEFD755B4}" type="presOf" srcId="{B4AC369A-5522-4AEB-820A-EC4717D38425}" destId="{B3BE6170-2986-4D5F-884E-D5E4A1F41166}" srcOrd="0" destOrd="0" presId="urn:microsoft.com/office/officeart/2005/8/layout/bList2#1"/>
    <dgm:cxn modelId="{79AEC4B7-5191-4F50-8D55-6376A961BCE2}" type="presOf" srcId="{EBFE274D-53E8-4092-A806-F1FC0E56856B}" destId="{405A100C-EDE9-4F58-A7C9-3B2AB0B03A42}" srcOrd="0" destOrd="0" presId="urn:microsoft.com/office/officeart/2005/8/layout/bList2#1"/>
    <dgm:cxn modelId="{089A41C1-BC62-4391-8BA8-90143D4FE517}" type="presOf" srcId="{553562D2-1310-4A79-BB62-5CAD8F5DED4C}" destId="{EA946674-EFFB-49C2-BA2F-4DC47EBB3F81}" srcOrd="0" destOrd="0" presId="urn:microsoft.com/office/officeart/2005/8/layout/bList2#1"/>
    <dgm:cxn modelId="{1BD0BBCB-4541-4ABE-96D8-34FEAB062399}" srcId="{EBFE274D-53E8-4092-A806-F1FC0E56856B}" destId="{553562D2-1310-4A79-BB62-5CAD8F5DED4C}" srcOrd="0" destOrd="0" parTransId="{E14F6DBC-60CF-466B-8570-F9CC0006B381}" sibTransId="{B4AC369A-5522-4AEB-820A-EC4717D38425}"/>
    <dgm:cxn modelId="{F0B95AE5-CEE9-4609-BDD0-CF339B97D9BC}" type="presOf" srcId="{DC1D2B76-B1A4-48EE-95E4-75F4787D758E}" destId="{BB486543-623E-465A-99EA-E7B62A190033}" srcOrd="0" destOrd="0" presId="urn:microsoft.com/office/officeart/2005/8/layout/bList2#1"/>
    <dgm:cxn modelId="{7840B1EA-ED09-43B4-9C67-19C10D979C3A}" type="presOf" srcId="{82658DB0-5221-4AD2-ACD4-A7B5D7E05684}" destId="{D80A4CA9-6AC4-4490-8D0D-695684B2CAAD}" srcOrd="1" destOrd="0" presId="urn:microsoft.com/office/officeart/2005/8/layout/bList2#1"/>
    <dgm:cxn modelId="{7F57D9EB-22E7-4EA9-A431-5235E22B8853}" type="presOf" srcId="{8A776C2E-EB81-44DD-A636-681DE59F693D}" destId="{32495F91-FF3F-465D-B525-A9EBDA10E18D}" srcOrd="0" destOrd="1" presId="urn:microsoft.com/office/officeart/2005/8/layout/bList2#1"/>
    <dgm:cxn modelId="{121BC6F2-798D-45A7-8FC7-8E6F3D98ED78}" type="presOf" srcId="{93D1A693-F2F9-47A4-BDE9-24473F1EE5F2}" destId="{32495F91-FF3F-465D-B525-A9EBDA10E18D}" srcOrd="0" destOrd="3" presId="urn:microsoft.com/office/officeart/2005/8/layout/bList2#1"/>
    <dgm:cxn modelId="{E8F15FF4-59B2-4F6B-977B-595EBC437919}" srcId="{553562D2-1310-4A79-BB62-5CAD8F5DED4C}" destId="{93D1A693-F2F9-47A4-BDE9-24473F1EE5F2}" srcOrd="3" destOrd="0" parTransId="{2E0EB17E-65A1-42A9-8C64-151B46086F0C}" sibTransId="{80615C69-72D1-4DB4-A649-5F071FF6FA75}"/>
    <dgm:cxn modelId="{570E0170-B656-45C5-A15C-C5A90E59420C}" type="presParOf" srcId="{405A100C-EDE9-4F58-A7C9-3B2AB0B03A42}" destId="{303172CE-AD93-4F5A-B239-9734C7B8D7B7}" srcOrd="0" destOrd="0" presId="urn:microsoft.com/office/officeart/2005/8/layout/bList2#1"/>
    <dgm:cxn modelId="{39C0E82A-9C3B-4DEF-853D-765E6DABEF29}" type="presParOf" srcId="{303172CE-AD93-4F5A-B239-9734C7B8D7B7}" destId="{32495F91-FF3F-465D-B525-A9EBDA10E18D}" srcOrd="0" destOrd="0" presId="urn:microsoft.com/office/officeart/2005/8/layout/bList2#1"/>
    <dgm:cxn modelId="{0516ECF7-A02D-4961-B0B1-1F20827406C8}" type="presParOf" srcId="{303172CE-AD93-4F5A-B239-9734C7B8D7B7}" destId="{EA946674-EFFB-49C2-BA2F-4DC47EBB3F81}" srcOrd="1" destOrd="0" presId="urn:microsoft.com/office/officeart/2005/8/layout/bList2#1"/>
    <dgm:cxn modelId="{7153C749-97AF-474A-9299-F7195FCC2909}" type="presParOf" srcId="{303172CE-AD93-4F5A-B239-9734C7B8D7B7}" destId="{DAC495B1-7EF5-4F9A-BF1C-8417FE9F1BF4}" srcOrd="2" destOrd="0" presId="urn:microsoft.com/office/officeart/2005/8/layout/bList2#1"/>
    <dgm:cxn modelId="{E6C4D125-2510-44E5-B66C-C35BB93DD640}" type="presParOf" srcId="{303172CE-AD93-4F5A-B239-9734C7B8D7B7}" destId="{F04354EC-45E0-43C7-BE6D-E9FB247D6BF6}" srcOrd="3" destOrd="0" presId="urn:microsoft.com/office/officeart/2005/8/layout/bList2#1"/>
    <dgm:cxn modelId="{153FF8F3-ADC8-4655-93E3-A643CB1C9B77}" type="presParOf" srcId="{405A100C-EDE9-4F58-A7C9-3B2AB0B03A42}" destId="{B3BE6170-2986-4D5F-884E-D5E4A1F41166}" srcOrd="1" destOrd="0" presId="urn:microsoft.com/office/officeart/2005/8/layout/bList2#1"/>
    <dgm:cxn modelId="{A5C29F19-F5B3-4E51-8A0F-8C711A4DEF3D}" type="presParOf" srcId="{405A100C-EDE9-4F58-A7C9-3B2AB0B03A42}" destId="{0527FF9A-6886-41F5-9FD1-F0D8A70CA6D8}" srcOrd="2" destOrd="0" presId="urn:microsoft.com/office/officeart/2005/8/layout/bList2#1"/>
    <dgm:cxn modelId="{A94B0556-7BF8-4E78-B72E-4450443C889B}" type="presParOf" srcId="{0527FF9A-6886-41F5-9FD1-F0D8A70CA6D8}" destId="{BB486543-623E-465A-99EA-E7B62A190033}" srcOrd="0" destOrd="0" presId="urn:microsoft.com/office/officeart/2005/8/layout/bList2#1"/>
    <dgm:cxn modelId="{C6574389-6DF9-4C83-A598-4348FB6BAD19}" type="presParOf" srcId="{0527FF9A-6886-41F5-9FD1-F0D8A70CA6D8}" destId="{1BB695A3-B3C0-4A97-96AA-61C73173631A}" srcOrd="1" destOrd="0" presId="urn:microsoft.com/office/officeart/2005/8/layout/bList2#1"/>
    <dgm:cxn modelId="{153C2E7B-1B2C-43C4-ABB4-5861DEC13C43}" type="presParOf" srcId="{0527FF9A-6886-41F5-9FD1-F0D8A70CA6D8}" destId="{D80A4CA9-6AC4-4490-8D0D-695684B2CAAD}" srcOrd="2" destOrd="0" presId="urn:microsoft.com/office/officeart/2005/8/layout/bList2#1"/>
    <dgm:cxn modelId="{DAA14F25-C32C-492C-8D2A-52810101C73E}" type="presParOf" srcId="{0527FF9A-6886-41F5-9FD1-F0D8A70CA6D8}" destId="{3DD11C49-BB66-44DF-809C-6ECFA0DAA0E9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899B72-E304-4CD8-9C18-758A4BE33852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213AA69-683A-4894-BBC1-3DE085B45249}">
      <dgm:prSet phldrT="[Text]" custT="1"/>
      <dgm:spPr>
        <a:solidFill>
          <a:srgbClr val="0096D6"/>
        </a:solidFill>
      </dgm:spPr>
      <dgm:t>
        <a:bodyPr/>
        <a:lstStyle/>
        <a:p>
          <a:r>
            <a:rPr lang="zh-CN" altLang="en-US" sz="20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有全部管理、修改缺陷的权限。</a:t>
          </a:r>
          <a:endParaRPr lang="en-US" sz="2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89F0066-ED61-437A-8A76-66E3C280BB40}" type="parTrans" cxnId="{CBE94414-4183-4A82-8FBB-9658644C55BF}">
      <dgm:prSet/>
      <dgm:spPr/>
      <dgm:t>
        <a:bodyPr/>
        <a:lstStyle/>
        <a:p>
          <a:endParaRPr lang="en-US"/>
        </a:p>
      </dgm:t>
    </dgm:pt>
    <dgm:pt modelId="{3322A2CD-D9F4-4764-8864-A5D4F403E7E0}" type="sibTrans" cxnId="{CBE94414-4183-4A82-8FBB-9658644C55BF}">
      <dgm:prSet/>
      <dgm:spPr/>
      <dgm:t>
        <a:bodyPr/>
        <a:lstStyle/>
        <a:p>
          <a:endParaRPr lang="en-US"/>
        </a:p>
      </dgm:t>
    </dgm:pt>
    <dgm:pt modelId="{D1539759-63F2-40FB-93DC-11F15599F096}">
      <dgm:prSet phldrT="[Text]" custT="1"/>
      <dgm:spPr>
        <a:solidFill>
          <a:srgbClr val="0096D6"/>
        </a:solidFill>
      </dgm:spPr>
      <dgm:t>
        <a:bodyPr/>
        <a:lstStyle/>
        <a:p>
          <a:r>
            <a:rPr lang="zh-CN" altLang="en-US" sz="20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指导和分配测试人员针对缺陷的工作。</a:t>
          </a:r>
          <a:endParaRPr lang="en-US" sz="2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CE3EFFD-2347-4A7B-856C-13CCC9978901}" type="parTrans" cxnId="{682E04EE-EFB5-461D-8B72-D012DF287100}">
      <dgm:prSet/>
      <dgm:spPr/>
      <dgm:t>
        <a:bodyPr/>
        <a:lstStyle/>
        <a:p>
          <a:endParaRPr lang="en-US"/>
        </a:p>
      </dgm:t>
    </dgm:pt>
    <dgm:pt modelId="{27E7565D-CDD4-4838-8399-F1B400D0A49A}" type="sibTrans" cxnId="{682E04EE-EFB5-461D-8B72-D012DF287100}">
      <dgm:prSet/>
      <dgm:spPr/>
      <dgm:t>
        <a:bodyPr/>
        <a:lstStyle/>
        <a:p>
          <a:endParaRPr lang="en-US"/>
        </a:p>
      </dgm:t>
    </dgm:pt>
    <dgm:pt modelId="{1F85EF1C-1F12-4EE8-93D8-7D3E0EF6BB09}">
      <dgm:prSet phldrT="[Text]" custT="1"/>
      <dgm:spPr>
        <a:solidFill>
          <a:srgbClr val="0096D6"/>
        </a:solidFill>
      </dgm:spPr>
      <dgm:t>
        <a:bodyPr/>
        <a:lstStyle/>
        <a:p>
          <a:r>
            <a:rPr lang="zh-CN" altLang="en-US" sz="20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参与缺陷会审会议，对缺陷的解决方案从测试团队的角度提出意见与建议。</a:t>
          </a:r>
          <a:endParaRPr lang="en-US" sz="2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BB71ECD-1BB7-4F51-A050-852DC54F4FD9}" type="parTrans" cxnId="{A374E811-FFAF-459C-A3FE-E1AD115F51DC}">
      <dgm:prSet/>
      <dgm:spPr/>
      <dgm:t>
        <a:bodyPr/>
        <a:lstStyle/>
        <a:p>
          <a:endParaRPr lang="en-US"/>
        </a:p>
      </dgm:t>
    </dgm:pt>
    <dgm:pt modelId="{34AE67FD-AAC4-43C0-858A-41737CCDCA9B}" type="sibTrans" cxnId="{A374E811-FFAF-459C-A3FE-E1AD115F51DC}">
      <dgm:prSet/>
      <dgm:spPr/>
      <dgm:t>
        <a:bodyPr/>
        <a:lstStyle/>
        <a:p>
          <a:endParaRPr lang="en-US"/>
        </a:p>
      </dgm:t>
    </dgm:pt>
    <dgm:pt modelId="{FBA85877-0A7A-408E-A7AA-341511797420}" type="pres">
      <dgm:prSet presAssocID="{60899B72-E304-4CD8-9C18-758A4BE33852}" presName="linear" presStyleCnt="0">
        <dgm:presLayoutVars>
          <dgm:animLvl val="lvl"/>
          <dgm:resizeHandles val="exact"/>
        </dgm:presLayoutVars>
      </dgm:prSet>
      <dgm:spPr/>
    </dgm:pt>
    <dgm:pt modelId="{F68BB8C9-081E-4B51-8DD3-FA58E1BE0B51}" type="pres">
      <dgm:prSet presAssocID="{6213AA69-683A-4894-BBC1-3DE085B45249}" presName="parentText" presStyleLbl="node1" presStyleIdx="0" presStyleCnt="3" custLinFactY="2162" custLinFactNeighborX="382" custLinFactNeighborY="100000">
        <dgm:presLayoutVars>
          <dgm:chMax val="0"/>
          <dgm:bulletEnabled val="1"/>
        </dgm:presLayoutVars>
      </dgm:prSet>
      <dgm:spPr/>
    </dgm:pt>
    <dgm:pt modelId="{4B1739D7-9CE4-4EC0-922E-2573B3B1351A}" type="pres">
      <dgm:prSet presAssocID="{3322A2CD-D9F4-4764-8864-A5D4F403E7E0}" presName="spacer" presStyleCnt="0"/>
      <dgm:spPr/>
    </dgm:pt>
    <dgm:pt modelId="{B77062E5-BABA-4918-8AA5-E50E58EF1648}" type="pres">
      <dgm:prSet presAssocID="{D1539759-63F2-40FB-93DC-11F15599F0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B3C894-55F5-4D13-8F6C-A187EC472223}" type="pres">
      <dgm:prSet presAssocID="{27E7565D-CDD4-4838-8399-F1B400D0A49A}" presName="spacer" presStyleCnt="0"/>
      <dgm:spPr/>
    </dgm:pt>
    <dgm:pt modelId="{E6409F2E-67F5-406F-B700-3CE8E479B1E0}" type="pres">
      <dgm:prSet presAssocID="{1F85EF1C-1F12-4EE8-93D8-7D3E0EF6BB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74E811-FFAF-459C-A3FE-E1AD115F51DC}" srcId="{60899B72-E304-4CD8-9C18-758A4BE33852}" destId="{1F85EF1C-1F12-4EE8-93D8-7D3E0EF6BB09}" srcOrd="2" destOrd="0" parTransId="{8BB71ECD-1BB7-4F51-A050-852DC54F4FD9}" sibTransId="{34AE67FD-AAC4-43C0-858A-41737CCDCA9B}"/>
    <dgm:cxn modelId="{CBE94414-4183-4A82-8FBB-9658644C55BF}" srcId="{60899B72-E304-4CD8-9C18-758A4BE33852}" destId="{6213AA69-683A-4894-BBC1-3DE085B45249}" srcOrd="0" destOrd="0" parTransId="{889F0066-ED61-437A-8A76-66E3C280BB40}" sibTransId="{3322A2CD-D9F4-4764-8864-A5D4F403E7E0}"/>
    <dgm:cxn modelId="{94CA7143-4837-4ADD-84BE-9A355B8997C0}" type="presOf" srcId="{60899B72-E304-4CD8-9C18-758A4BE33852}" destId="{FBA85877-0A7A-408E-A7AA-341511797420}" srcOrd="0" destOrd="0" presId="urn:microsoft.com/office/officeart/2005/8/layout/vList2"/>
    <dgm:cxn modelId="{BC7CF769-0BF3-4126-AFB7-7ADC96F503AB}" type="presOf" srcId="{1F85EF1C-1F12-4EE8-93D8-7D3E0EF6BB09}" destId="{E6409F2E-67F5-406F-B700-3CE8E479B1E0}" srcOrd="0" destOrd="0" presId="urn:microsoft.com/office/officeart/2005/8/layout/vList2"/>
    <dgm:cxn modelId="{1A5AC459-7D71-4B56-B39B-5D43E267A72F}" type="presOf" srcId="{D1539759-63F2-40FB-93DC-11F15599F096}" destId="{B77062E5-BABA-4918-8AA5-E50E58EF1648}" srcOrd="0" destOrd="0" presId="urn:microsoft.com/office/officeart/2005/8/layout/vList2"/>
    <dgm:cxn modelId="{9AEB878C-5AB1-47A0-B27D-86B9FAAD49BC}" type="presOf" srcId="{6213AA69-683A-4894-BBC1-3DE085B45249}" destId="{F68BB8C9-081E-4B51-8DD3-FA58E1BE0B51}" srcOrd="0" destOrd="0" presId="urn:microsoft.com/office/officeart/2005/8/layout/vList2"/>
    <dgm:cxn modelId="{682E04EE-EFB5-461D-8B72-D012DF287100}" srcId="{60899B72-E304-4CD8-9C18-758A4BE33852}" destId="{D1539759-63F2-40FB-93DC-11F15599F096}" srcOrd="1" destOrd="0" parTransId="{5CE3EFFD-2347-4A7B-856C-13CCC9978901}" sibTransId="{27E7565D-CDD4-4838-8399-F1B400D0A49A}"/>
    <dgm:cxn modelId="{7428EB5F-BC7D-442E-A971-23CFB73BC482}" type="presParOf" srcId="{FBA85877-0A7A-408E-A7AA-341511797420}" destId="{F68BB8C9-081E-4B51-8DD3-FA58E1BE0B51}" srcOrd="0" destOrd="0" presId="urn:microsoft.com/office/officeart/2005/8/layout/vList2"/>
    <dgm:cxn modelId="{58BA46BA-0EB4-4DF8-823C-1FC4E122CD02}" type="presParOf" srcId="{FBA85877-0A7A-408E-A7AA-341511797420}" destId="{4B1739D7-9CE4-4EC0-922E-2573B3B1351A}" srcOrd="1" destOrd="0" presId="urn:microsoft.com/office/officeart/2005/8/layout/vList2"/>
    <dgm:cxn modelId="{5A426A88-01E5-4A12-8F8E-5AC089FA3886}" type="presParOf" srcId="{FBA85877-0A7A-408E-A7AA-341511797420}" destId="{B77062E5-BABA-4918-8AA5-E50E58EF1648}" srcOrd="2" destOrd="0" presId="urn:microsoft.com/office/officeart/2005/8/layout/vList2"/>
    <dgm:cxn modelId="{4960499D-9F2B-49F2-9EAA-98CAB72EBFE2}" type="presParOf" srcId="{FBA85877-0A7A-408E-A7AA-341511797420}" destId="{80B3C894-55F5-4D13-8F6C-A187EC472223}" srcOrd="3" destOrd="0" presId="urn:microsoft.com/office/officeart/2005/8/layout/vList2"/>
    <dgm:cxn modelId="{A6D15A88-6DAB-449F-90BA-869493B11C15}" type="presParOf" srcId="{FBA85877-0A7A-408E-A7AA-341511797420}" destId="{E6409F2E-67F5-406F-B700-3CE8E479B1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FE274D-53E8-4092-A806-F1FC0E56856B}" type="doc">
      <dgm:prSet loTypeId="urn:microsoft.com/office/officeart/2005/8/layout/hierarchy3" loCatId="list" qsTypeId="urn:microsoft.com/office/officeart/2005/8/quickstyle/simple1" qsCatId="simple" csTypeId="urn:microsoft.com/office/officeart/2005/8/colors/accent1_5" csCatId="accent1" phldr="1"/>
      <dgm:spPr/>
    </dgm:pt>
    <dgm:pt modelId="{553562D2-1310-4A79-BB62-5CAD8F5DED4C}">
      <dgm:prSet phldrT="[Text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可以</a:t>
          </a:r>
          <a:endParaRPr 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14F6DBC-60CF-466B-8570-F9CC0006B381}" type="parTrans" cxnId="{1BD0BBCB-4541-4ABE-96D8-34FEAB062399}">
      <dgm:prSet/>
      <dgm:spPr/>
      <dgm:t>
        <a:bodyPr/>
        <a:lstStyle/>
        <a:p>
          <a:endParaRPr lang="en-US"/>
        </a:p>
      </dgm:t>
    </dgm:pt>
    <dgm:pt modelId="{B4AC369A-5522-4AEB-820A-EC4717D38425}" type="sibTrans" cxnId="{1BD0BBCB-4541-4ABE-96D8-34FEAB062399}">
      <dgm:prSet/>
      <dgm:spPr/>
      <dgm:t>
        <a:bodyPr/>
        <a:lstStyle/>
        <a:p>
          <a:endParaRPr lang="en-US"/>
        </a:p>
      </dgm:t>
    </dgm:pt>
    <dgm:pt modelId="{82658DB0-5221-4AD2-ACD4-A7B5D7E05684}">
      <dgm:prSet phldrT="[Text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不可以</a:t>
          </a:r>
          <a:endParaRPr 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2FD3312-9D63-4F13-916B-79169F9FB75C}" type="parTrans" cxnId="{26344793-F7FB-4EFC-9EF4-38E3DA414943}">
      <dgm:prSet/>
      <dgm:spPr/>
      <dgm:t>
        <a:bodyPr/>
        <a:lstStyle/>
        <a:p>
          <a:endParaRPr lang="en-US"/>
        </a:p>
      </dgm:t>
    </dgm:pt>
    <dgm:pt modelId="{889FC52F-42AC-4555-AA34-D54D15D3A0BB}" type="sibTrans" cxnId="{26344793-F7FB-4EFC-9EF4-38E3DA414943}">
      <dgm:prSet/>
      <dgm:spPr/>
      <dgm:t>
        <a:bodyPr/>
        <a:lstStyle/>
        <a:p>
          <a:endParaRPr lang="en-US"/>
        </a:p>
      </dgm:t>
    </dgm:pt>
    <dgm:pt modelId="{0705FAF3-4B1D-4A64-A301-A5980A65424F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调查造成缺陷的根本原因</a:t>
          </a:r>
          <a:endParaRPr 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FC723A2-AB3A-4300-A362-93B6F0FD0C09}" type="parTrans" cxnId="{4CAAC625-C13F-4DAC-B13D-C20C0885AF7C}">
      <dgm:prSet/>
      <dgm:spPr/>
      <dgm:t>
        <a:bodyPr/>
        <a:lstStyle/>
        <a:p>
          <a:endParaRPr lang="en-US"/>
        </a:p>
      </dgm:t>
    </dgm:pt>
    <dgm:pt modelId="{B23D6FE4-0263-4745-AD31-509C7F8D6451}" type="sibTrans" cxnId="{4CAAC625-C13F-4DAC-B13D-C20C0885AF7C}">
      <dgm:prSet/>
      <dgm:spPr/>
      <dgm:t>
        <a:bodyPr/>
        <a:lstStyle/>
        <a:p>
          <a:endParaRPr lang="en-US"/>
        </a:p>
      </dgm:t>
    </dgm:pt>
    <dgm:pt modelId="{DC1D2B76-B1A4-48EE-95E4-75F4787D758E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关闭缺陷</a:t>
          </a:r>
          <a:endParaRPr 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4A1FBB7-14EF-41EE-81C5-E9668604ACF0}" type="parTrans" cxnId="{2F2F2F5D-D156-4242-A432-47BAF0A4320D}">
      <dgm:prSet/>
      <dgm:spPr/>
      <dgm:t>
        <a:bodyPr/>
        <a:lstStyle/>
        <a:p>
          <a:endParaRPr lang="en-US"/>
        </a:p>
      </dgm:t>
    </dgm:pt>
    <dgm:pt modelId="{32FFB897-4823-4CD3-A4D8-5E17D6CBCB05}" type="sibTrans" cxnId="{2F2F2F5D-D156-4242-A432-47BAF0A4320D}">
      <dgm:prSet/>
      <dgm:spPr/>
      <dgm:t>
        <a:bodyPr/>
        <a:lstStyle/>
        <a:p>
          <a:endParaRPr lang="en-US"/>
        </a:p>
      </dgm:t>
    </dgm:pt>
    <dgm:pt modelId="{CBE663DA-E8B6-4719-AFF2-E8D1003C24B4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评估修复缺陷的风险和代价</a:t>
          </a:r>
          <a:endParaRPr lang="en-US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17DA902-F26F-4117-AFEC-20429B26B245}" type="parTrans" cxnId="{E03F407D-49E9-453E-9289-C9DAFC7287D0}">
      <dgm:prSet/>
      <dgm:spPr/>
      <dgm:t>
        <a:bodyPr/>
        <a:lstStyle/>
        <a:p>
          <a:endParaRPr lang="en-US"/>
        </a:p>
      </dgm:t>
    </dgm:pt>
    <dgm:pt modelId="{4A352F7C-3B82-449A-ABA9-5A365722D672}" type="sibTrans" cxnId="{E03F407D-49E9-453E-9289-C9DAFC7287D0}">
      <dgm:prSet/>
      <dgm:spPr/>
      <dgm:t>
        <a:bodyPr/>
        <a:lstStyle/>
        <a:p>
          <a:endParaRPr lang="en-US"/>
        </a:p>
      </dgm:t>
    </dgm:pt>
    <dgm:pt modelId="{441B739B-64FF-4BA0-BAD6-AE5E803042FE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修复缺陷</a:t>
          </a:r>
          <a:endParaRPr lang="en-US" altLang="zh-CN" sz="1800" dirty="0">
            <a:latin typeface="微软雅黑" pitchFamily="34" charset="-122"/>
            <a:ea typeface="微软雅黑" pitchFamily="34" charset="-122"/>
          </a:endParaRPr>
        </a:p>
      </dgm:t>
    </dgm:pt>
    <dgm:pt modelId="{F88D4A56-A3D7-41E2-9A7E-CF6D72525076}" type="parTrans" cxnId="{7CB00F6A-E6DD-4F1E-87F0-E1F41A395699}">
      <dgm:prSet/>
      <dgm:spPr/>
      <dgm:t>
        <a:bodyPr/>
        <a:lstStyle/>
        <a:p>
          <a:endParaRPr lang="en-US"/>
        </a:p>
      </dgm:t>
    </dgm:pt>
    <dgm:pt modelId="{09C09FEF-6B2C-46E6-92C1-A341930DB1DE}" type="sibTrans" cxnId="{7CB00F6A-E6DD-4F1E-87F0-E1F41A395699}">
      <dgm:prSet/>
      <dgm:spPr/>
      <dgm:t>
        <a:bodyPr/>
        <a:lstStyle/>
        <a:p>
          <a:endParaRPr lang="en-US"/>
        </a:p>
      </dgm:t>
    </dgm:pt>
    <dgm:pt modelId="{F6ED3FC8-6542-4C37-8BB1-8257E40145BB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修改缺陷相关信息</a:t>
          </a:r>
          <a:endParaRPr lang="en-US" altLang="zh-CN" sz="1800" dirty="0">
            <a:latin typeface="微软雅黑" pitchFamily="34" charset="-122"/>
            <a:ea typeface="微软雅黑" pitchFamily="34" charset="-122"/>
          </a:endParaRPr>
        </a:p>
      </dgm:t>
    </dgm:pt>
    <dgm:pt modelId="{5E5182FE-1264-410B-AAD5-FBD00415E18E}" type="parTrans" cxnId="{F2075F41-F83D-4259-8D52-4F2501DFA3DF}">
      <dgm:prSet/>
      <dgm:spPr/>
      <dgm:t>
        <a:bodyPr/>
        <a:lstStyle/>
        <a:p>
          <a:endParaRPr lang="en-US"/>
        </a:p>
      </dgm:t>
    </dgm:pt>
    <dgm:pt modelId="{0E5ED8C9-95C7-49D4-AD24-8E1156DD4049}" type="sibTrans" cxnId="{F2075F41-F83D-4259-8D52-4F2501DFA3DF}">
      <dgm:prSet/>
      <dgm:spPr/>
      <dgm:t>
        <a:bodyPr/>
        <a:lstStyle/>
        <a:p>
          <a:endParaRPr lang="en-US"/>
        </a:p>
      </dgm:t>
    </dgm:pt>
    <dgm:pt modelId="{3A00FBA8-BFB1-45BB-BCF6-826F081A377D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删除缺陷</a:t>
          </a:r>
          <a:endParaRPr lang="en-US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D17A894D-4296-4338-ACAC-13F5D81F7370}" type="parTrans" cxnId="{A2EE9CAA-AE0D-4159-8721-EDAC4A8E3A55}">
      <dgm:prSet/>
      <dgm:spPr/>
      <dgm:t>
        <a:bodyPr/>
        <a:lstStyle/>
        <a:p>
          <a:endParaRPr lang="en-US"/>
        </a:p>
      </dgm:t>
    </dgm:pt>
    <dgm:pt modelId="{9A91ADF3-40D7-42B0-B65F-EBC3586951D7}" type="sibTrans" cxnId="{A2EE9CAA-AE0D-4159-8721-EDAC4A8E3A55}">
      <dgm:prSet/>
      <dgm:spPr/>
      <dgm:t>
        <a:bodyPr/>
        <a:lstStyle/>
        <a:p>
          <a:endParaRPr lang="en-US"/>
        </a:p>
      </dgm:t>
    </dgm:pt>
    <dgm:pt modelId="{D525A114-EEB8-4238-856C-2F8A5270AC4C}">
      <dgm:prSet custT="1"/>
      <dgm:spPr/>
      <dgm:t>
        <a:bodyPr/>
        <a:lstStyle/>
        <a:p>
          <a:r>
            <a:rPr lang="zh-CN" sz="1800" dirty="0">
              <a:latin typeface="微软雅黑" pitchFamily="34" charset="-122"/>
              <a:ea typeface="微软雅黑" pitchFamily="34" charset="-122"/>
            </a:rPr>
            <a:t>调整优先级、责任人、缺陷概要等</a:t>
          </a:r>
          <a:r>
            <a:rPr lang="zh-CN" sz="1400" dirty="0"/>
            <a:t>。</a:t>
          </a:r>
          <a:endParaRPr lang="en-US" altLang="zh-CN" sz="1400" dirty="0"/>
        </a:p>
      </dgm:t>
    </dgm:pt>
    <dgm:pt modelId="{95186FA8-2642-4DE5-9722-3BA2E6063B77}" type="parTrans" cxnId="{E137FDE6-CD36-4A70-BD53-6530993B5F08}">
      <dgm:prSet/>
      <dgm:spPr/>
      <dgm:t>
        <a:bodyPr/>
        <a:lstStyle/>
        <a:p>
          <a:endParaRPr lang="en-US"/>
        </a:p>
      </dgm:t>
    </dgm:pt>
    <dgm:pt modelId="{100F4C9F-7372-4A4E-91C1-BC6565AF8E7A}" type="sibTrans" cxnId="{E137FDE6-CD36-4A70-BD53-6530993B5F08}">
      <dgm:prSet/>
      <dgm:spPr/>
      <dgm:t>
        <a:bodyPr/>
        <a:lstStyle/>
        <a:p>
          <a:endParaRPr lang="en-US"/>
        </a:p>
      </dgm:t>
    </dgm:pt>
    <dgm:pt modelId="{7BDADFBF-95D5-49F9-93A8-1FB4F8BC41C9}" type="pres">
      <dgm:prSet presAssocID="{EBFE274D-53E8-4092-A806-F1FC0E5685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B891E8-9679-48CC-BC0E-D361E36CD5DA}" type="pres">
      <dgm:prSet presAssocID="{553562D2-1310-4A79-BB62-5CAD8F5DED4C}" presName="root" presStyleCnt="0"/>
      <dgm:spPr/>
    </dgm:pt>
    <dgm:pt modelId="{50CA57C5-BE0D-46F1-812D-D3E21B3FED6A}" type="pres">
      <dgm:prSet presAssocID="{553562D2-1310-4A79-BB62-5CAD8F5DED4C}" presName="rootComposite" presStyleCnt="0"/>
      <dgm:spPr/>
    </dgm:pt>
    <dgm:pt modelId="{A99BF484-5238-482C-B1F9-BE0307AF1B84}" type="pres">
      <dgm:prSet presAssocID="{553562D2-1310-4A79-BB62-5CAD8F5DED4C}" presName="rootText" presStyleLbl="node1" presStyleIdx="0" presStyleCnt="2" custScaleX="220372" custLinFactX="-18827" custLinFactNeighborX="-100000" custLinFactNeighborY="-7350"/>
      <dgm:spPr/>
    </dgm:pt>
    <dgm:pt modelId="{B1E09003-0D39-4216-AFFD-5A876459B6DE}" type="pres">
      <dgm:prSet presAssocID="{553562D2-1310-4A79-BB62-5CAD8F5DED4C}" presName="rootConnector" presStyleLbl="node1" presStyleIdx="0" presStyleCnt="2"/>
      <dgm:spPr/>
    </dgm:pt>
    <dgm:pt modelId="{8547EE39-9291-4FB8-9D67-A2EC28E511A7}" type="pres">
      <dgm:prSet presAssocID="{553562D2-1310-4A79-BB62-5CAD8F5DED4C}" presName="childShape" presStyleCnt="0"/>
      <dgm:spPr/>
    </dgm:pt>
    <dgm:pt modelId="{F4D008FA-8182-4CDA-82DA-F47A288EC13E}" type="pres">
      <dgm:prSet presAssocID="{8FC723A2-AB3A-4300-A362-93B6F0FD0C09}" presName="Name13" presStyleLbl="parChTrans1D2" presStyleIdx="0" presStyleCnt="7"/>
      <dgm:spPr/>
    </dgm:pt>
    <dgm:pt modelId="{FC3FE673-C25A-4B20-B334-657C1291A784}" type="pres">
      <dgm:prSet presAssocID="{0705FAF3-4B1D-4A64-A301-A5980A65424F}" presName="childText" presStyleLbl="bgAcc1" presStyleIdx="0" presStyleCnt="7" custScaleX="219307" custLinFactX="-22480" custLinFactNeighborX="-100000">
        <dgm:presLayoutVars>
          <dgm:bulletEnabled val="1"/>
        </dgm:presLayoutVars>
      </dgm:prSet>
      <dgm:spPr/>
    </dgm:pt>
    <dgm:pt modelId="{1F80A85B-9B0E-486E-9FF1-86DCE6738313}" type="pres">
      <dgm:prSet presAssocID="{817DA902-F26F-4117-AFEC-20429B26B245}" presName="Name13" presStyleLbl="parChTrans1D2" presStyleIdx="1" presStyleCnt="7"/>
      <dgm:spPr/>
    </dgm:pt>
    <dgm:pt modelId="{B2DB2C5D-C402-4063-8B58-882E83D12C5E}" type="pres">
      <dgm:prSet presAssocID="{CBE663DA-E8B6-4719-AFF2-E8D1003C24B4}" presName="childText" presStyleLbl="bgAcc1" presStyleIdx="1" presStyleCnt="7" custScaleX="219307" custLinFactX="-22480" custLinFactNeighborX="-100000">
        <dgm:presLayoutVars>
          <dgm:bulletEnabled val="1"/>
        </dgm:presLayoutVars>
      </dgm:prSet>
      <dgm:spPr/>
    </dgm:pt>
    <dgm:pt modelId="{3ED5171E-27BB-43E7-8DC2-FCB327B02270}" type="pres">
      <dgm:prSet presAssocID="{F88D4A56-A3D7-41E2-9A7E-CF6D72525076}" presName="Name13" presStyleLbl="parChTrans1D2" presStyleIdx="2" presStyleCnt="7"/>
      <dgm:spPr/>
    </dgm:pt>
    <dgm:pt modelId="{916B3732-C340-49D1-96AC-FAD7840D3686}" type="pres">
      <dgm:prSet presAssocID="{441B739B-64FF-4BA0-BAD6-AE5E803042FE}" presName="childText" presStyleLbl="bgAcc1" presStyleIdx="2" presStyleCnt="7" custScaleX="219307" custLinFactX="-22480" custLinFactNeighborX="-100000">
        <dgm:presLayoutVars>
          <dgm:bulletEnabled val="1"/>
        </dgm:presLayoutVars>
      </dgm:prSet>
      <dgm:spPr/>
    </dgm:pt>
    <dgm:pt modelId="{0EE7C4E4-4602-4C65-B527-0985C99A35DC}" type="pres">
      <dgm:prSet presAssocID="{5E5182FE-1264-410B-AAD5-FBD00415E18E}" presName="Name13" presStyleLbl="parChTrans1D2" presStyleIdx="3" presStyleCnt="7"/>
      <dgm:spPr/>
    </dgm:pt>
    <dgm:pt modelId="{725F7F12-C04D-4381-B492-B75B18880949}" type="pres">
      <dgm:prSet presAssocID="{F6ED3FC8-6542-4C37-8BB1-8257E40145BB}" presName="childText" presStyleLbl="bgAcc1" presStyleIdx="3" presStyleCnt="7" custScaleX="219307" custLinFactX="-22480" custLinFactNeighborX="-100000">
        <dgm:presLayoutVars>
          <dgm:bulletEnabled val="1"/>
        </dgm:presLayoutVars>
      </dgm:prSet>
      <dgm:spPr/>
    </dgm:pt>
    <dgm:pt modelId="{5C24891E-BD85-41B9-A426-A7A1C9E9813B}" type="pres">
      <dgm:prSet presAssocID="{95186FA8-2642-4DE5-9722-3BA2E6063B77}" presName="Name13" presStyleLbl="parChTrans1D2" presStyleIdx="4" presStyleCnt="7"/>
      <dgm:spPr/>
    </dgm:pt>
    <dgm:pt modelId="{CEE547A8-5697-4E4F-B88F-41154BB5D252}" type="pres">
      <dgm:prSet presAssocID="{D525A114-EEB8-4238-856C-2F8A5270AC4C}" presName="childText" presStyleLbl="bgAcc1" presStyleIdx="4" presStyleCnt="7" custScaleX="219307" custLinFactX="-22480" custLinFactNeighborX="-100000">
        <dgm:presLayoutVars>
          <dgm:bulletEnabled val="1"/>
        </dgm:presLayoutVars>
      </dgm:prSet>
      <dgm:spPr/>
    </dgm:pt>
    <dgm:pt modelId="{14DAFAE8-2538-4468-83B8-315BF599EDE3}" type="pres">
      <dgm:prSet presAssocID="{82658DB0-5221-4AD2-ACD4-A7B5D7E05684}" presName="root" presStyleCnt="0"/>
      <dgm:spPr/>
    </dgm:pt>
    <dgm:pt modelId="{7F4DBAF1-B6E0-44D1-A817-FAE136E410A1}" type="pres">
      <dgm:prSet presAssocID="{82658DB0-5221-4AD2-ACD4-A7B5D7E05684}" presName="rootComposite" presStyleCnt="0"/>
      <dgm:spPr/>
    </dgm:pt>
    <dgm:pt modelId="{BCB186F0-9483-4984-8A6C-29A5F0438A1C}" type="pres">
      <dgm:prSet presAssocID="{82658DB0-5221-4AD2-ACD4-A7B5D7E05684}" presName="rootText" presStyleLbl="node1" presStyleIdx="1" presStyleCnt="2" custScaleX="132579"/>
      <dgm:spPr/>
    </dgm:pt>
    <dgm:pt modelId="{018A6EB5-E720-45CD-97F7-FC06B0835027}" type="pres">
      <dgm:prSet presAssocID="{82658DB0-5221-4AD2-ACD4-A7B5D7E05684}" presName="rootConnector" presStyleLbl="node1" presStyleIdx="1" presStyleCnt="2"/>
      <dgm:spPr/>
    </dgm:pt>
    <dgm:pt modelId="{D96D6CEC-E37B-4A91-A48D-CFB76076360A}" type="pres">
      <dgm:prSet presAssocID="{82658DB0-5221-4AD2-ACD4-A7B5D7E05684}" presName="childShape" presStyleCnt="0"/>
      <dgm:spPr/>
    </dgm:pt>
    <dgm:pt modelId="{0508BBA1-DAB8-4348-A8D0-6344F926CA35}" type="pres">
      <dgm:prSet presAssocID="{84A1FBB7-14EF-41EE-81C5-E9668604ACF0}" presName="Name13" presStyleLbl="parChTrans1D2" presStyleIdx="5" presStyleCnt="7"/>
      <dgm:spPr/>
    </dgm:pt>
    <dgm:pt modelId="{C80B1DB1-83B4-40F2-8D31-FD661D852F83}" type="pres">
      <dgm:prSet presAssocID="{DC1D2B76-B1A4-48EE-95E4-75F4787D758E}" presName="childText" presStyleLbl="bgAcc1" presStyleIdx="5" presStyleCnt="7" custScaleX="132579">
        <dgm:presLayoutVars>
          <dgm:bulletEnabled val="1"/>
        </dgm:presLayoutVars>
      </dgm:prSet>
      <dgm:spPr/>
    </dgm:pt>
    <dgm:pt modelId="{407166F4-4085-4FF9-B388-39AB79383110}" type="pres">
      <dgm:prSet presAssocID="{D17A894D-4296-4338-ACAC-13F5D81F7370}" presName="Name13" presStyleLbl="parChTrans1D2" presStyleIdx="6" presStyleCnt="7"/>
      <dgm:spPr/>
    </dgm:pt>
    <dgm:pt modelId="{91B67139-76A2-4E18-AE6D-EF4D1D5D437F}" type="pres">
      <dgm:prSet presAssocID="{3A00FBA8-BFB1-45BB-BCF6-826F081A377D}" presName="childText" presStyleLbl="bgAcc1" presStyleIdx="6" presStyleCnt="7" custScaleX="132579">
        <dgm:presLayoutVars>
          <dgm:bulletEnabled val="1"/>
        </dgm:presLayoutVars>
      </dgm:prSet>
      <dgm:spPr/>
    </dgm:pt>
  </dgm:ptLst>
  <dgm:cxnLst>
    <dgm:cxn modelId="{8164EB09-770E-48B5-AF62-35C080BAEB96}" type="presOf" srcId="{CBE663DA-E8B6-4719-AFF2-E8D1003C24B4}" destId="{B2DB2C5D-C402-4063-8B58-882E83D12C5E}" srcOrd="0" destOrd="0" presId="urn:microsoft.com/office/officeart/2005/8/layout/hierarchy3"/>
    <dgm:cxn modelId="{AA520F15-AA32-40B0-87A3-2C9D9419BE5E}" type="presOf" srcId="{0705FAF3-4B1D-4A64-A301-A5980A65424F}" destId="{FC3FE673-C25A-4B20-B334-657C1291A784}" srcOrd="0" destOrd="0" presId="urn:microsoft.com/office/officeart/2005/8/layout/hierarchy3"/>
    <dgm:cxn modelId="{4CAAC625-C13F-4DAC-B13D-C20C0885AF7C}" srcId="{553562D2-1310-4A79-BB62-5CAD8F5DED4C}" destId="{0705FAF3-4B1D-4A64-A301-A5980A65424F}" srcOrd="0" destOrd="0" parTransId="{8FC723A2-AB3A-4300-A362-93B6F0FD0C09}" sibTransId="{B23D6FE4-0263-4745-AD31-509C7F8D6451}"/>
    <dgm:cxn modelId="{2BF3782D-1238-44CA-9315-1D157F30FC85}" type="presOf" srcId="{3A00FBA8-BFB1-45BB-BCF6-826F081A377D}" destId="{91B67139-76A2-4E18-AE6D-EF4D1D5D437F}" srcOrd="0" destOrd="0" presId="urn:microsoft.com/office/officeart/2005/8/layout/hierarchy3"/>
    <dgm:cxn modelId="{7ED39D32-AD09-465F-9F5F-F5F1F2D46E2E}" type="presOf" srcId="{82658DB0-5221-4AD2-ACD4-A7B5D7E05684}" destId="{018A6EB5-E720-45CD-97F7-FC06B0835027}" srcOrd="1" destOrd="0" presId="urn:microsoft.com/office/officeart/2005/8/layout/hierarchy3"/>
    <dgm:cxn modelId="{8E52253C-7D0D-4E0F-AA6A-6427CABC2225}" type="presOf" srcId="{F88D4A56-A3D7-41E2-9A7E-CF6D72525076}" destId="{3ED5171E-27BB-43E7-8DC2-FCB327B02270}" srcOrd="0" destOrd="0" presId="urn:microsoft.com/office/officeart/2005/8/layout/hierarchy3"/>
    <dgm:cxn modelId="{41AC973D-BA48-4684-82B7-4B7E7E3AA098}" type="presOf" srcId="{84A1FBB7-14EF-41EE-81C5-E9668604ACF0}" destId="{0508BBA1-DAB8-4348-A8D0-6344F926CA35}" srcOrd="0" destOrd="0" presId="urn:microsoft.com/office/officeart/2005/8/layout/hierarchy3"/>
    <dgm:cxn modelId="{5644F93D-B25A-40A6-A5B5-E9CA9C9D0168}" type="presOf" srcId="{5E5182FE-1264-410B-AAD5-FBD00415E18E}" destId="{0EE7C4E4-4602-4C65-B527-0985C99A35DC}" srcOrd="0" destOrd="0" presId="urn:microsoft.com/office/officeart/2005/8/layout/hierarchy3"/>
    <dgm:cxn modelId="{2F2F2F5D-D156-4242-A432-47BAF0A4320D}" srcId="{82658DB0-5221-4AD2-ACD4-A7B5D7E05684}" destId="{DC1D2B76-B1A4-48EE-95E4-75F4787D758E}" srcOrd="0" destOrd="0" parTransId="{84A1FBB7-14EF-41EE-81C5-E9668604ACF0}" sibTransId="{32FFB897-4823-4CD3-A4D8-5E17D6CBCB05}"/>
    <dgm:cxn modelId="{F2075F41-F83D-4259-8D52-4F2501DFA3DF}" srcId="{553562D2-1310-4A79-BB62-5CAD8F5DED4C}" destId="{F6ED3FC8-6542-4C37-8BB1-8257E40145BB}" srcOrd="3" destOrd="0" parTransId="{5E5182FE-1264-410B-AAD5-FBD00415E18E}" sibTransId="{0E5ED8C9-95C7-49D4-AD24-8E1156DD4049}"/>
    <dgm:cxn modelId="{D3BB9D63-AD58-4D36-9EC7-3B2CBAC5746D}" type="presOf" srcId="{441B739B-64FF-4BA0-BAD6-AE5E803042FE}" destId="{916B3732-C340-49D1-96AC-FAD7840D3686}" srcOrd="0" destOrd="0" presId="urn:microsoft.com/office/officeart/2005/8/layout/hierarchy3"/>
    <dgm:cxn modelId="{7CB00F6A-E6DD-4F1E-87F0-E1F41A395699}" srcId="{553562D2-1310-4A79-BB62-5CAD8F5DED4C}" destId="{441B739B-64FF-4BA0-BAD6-AE5E803042FE}" srcOrd="2" destOrd="0" parTransId="{F88D4A56-A3D7-41E2-9A7E-CF6D72525076}" sibTransId="{09C09FEF-6B2C-46E6-92C1-A341930DB1DE}"/>
    <dgm:cxn modelId="{B7E79272-35A6-4FCB-A24F-44E80623CBC1}" type="presOf" srcId="{553562D2-1310-4A79-BB62-5CAD8F5DED4C}" destId="{A99BF484-5238-482C-B1F9-BE0307AF1B84}" srcOrd="0" destOrd="0" presId="urn:microsoft.com/office/officeart/2005/8/layout/hierarchy3"/>
    <dgm:cxn modelId="{A497C479-A885-4041-A8BB-874A66A0703F}" type="presOf" srcId="{817DA902-F26F-4117-AFEC-20429B26B245}" destId="{1F80A85B-9B0E-486E-9FF1-86DCE6738313}" srcOrd="0" destOrd="0" presId="urn:microsoft.com/office/officeart/2005/8/layout/hierarchy3"/>
    <dgm:cxn modelId="{6EC6D47A-ED50-4B82-AEA1-6662E9F5536A}" type="presOf" srcId="{82658DB0-5221-4AD2-ACD4-A7B5D7E05684}" destId="{BCB186F0-9483-4984-8A6C-29A5F0438A1C}" srcOrd="0" destOrd="0" presId="urn:microsoft.com/office/officeart/2005/8/layout/hierarchy3"/>
    <dgm:cxn modelId="{E03F407D-49E9-453E-9289-C9DAFC7287D0}" srcId="{553562D2-1310-4A79-BB62-5CAD8F5DED4C}" destId="{CBE663DA-E8B6-4719-AFF2-E8D1003C24B4}" srcOrd="1" destOrd="0" parTransId="{817DA902-F26F-4117-AFEC-20429B26B245}" sibTransId="{4A352F7C-3B82-449A-ABA9-5A365722D672}"/>
    <dgm:cxn modelId="{DCAD3888-B7A0-4FD1-86CA-A4DD8BBB8D93}" type="presOf" srcId="{DC1D2B76-B1A4-48EE-95E4-75F4787D758E}" destId="{C80B1DB1-83B4-40F2-8D31-FD661D852F83}" srcOrd="0" destOrd="0" presId="urn:microsoft.com/office/officeart/2005/8/layout/hierarchy3"/>
    <dgm:cxn modelId="{26344793-F7FB-4EFC-9EF4-38E3DA414943}" srcId="{EBFE274D-53E8-4092-A806-F1FC0E56856B}" destId="{82658DB0-5221-4AD2-ACD4-A7B5D7E05684}" srcOrd="1" destOrd="0" parTransId="{72FD3312-9D63-4F13-916B-79169F9FB75C}" sibTransId="{889FC52F-42AC-4555-AA34-D54D15D3A0BB}"/>
    <dgm:cxn modelId="{0FA77F99-1A30-4ED9-B4E8-9B77FAB365EB}" type="presOf" srcId="{D17A894D-4296-4338-ACAC-13F5D81F7370}" destId="{407166F4-4085-4FF9-B388-39AB79383110}" srcOrd="0" destOrd="0" presId="urn:microsoft.com/office/officeart/2005/8/layout/hierarchy3"/>
    <dgm:cxn modelId="{D9C8E99A-BDCE-4DDF-988C-2E7AB4580D6C}" type="presOf" srcId="{EBFE274D-53E8-4092-A806-F1FC0E56856B}" destId="{7BDADFBF-95D5-49F9-93A8-1FB4F8BC41C9}" srcOrd="0" destOrd="0" presId="urn:microsoft.com/office/officeart/2005/8/layout/hierarchy3"/>
    <dgm:cxn modelId="{3C6A08AA-0E10-4A67-8078-8D46253EA61B}" type="presOf" srcId="{553562D2-1310-4A79-BB62-5CAD8F5DED4C}" destId="{B1E09003-0D39-4216-AFFD-5A876459B6DE}" srcOrd="1" destOrd="0" presId="urn:microsoft.com/office/officeart/2005/8/layout/hierarchy3"/>
    <dgm:cxn modelId="{A2EE9CAA-AE0D-4159-8721-EDAC4A8E3A55}" srcId="{82658DB0-5221-4AD2-ACD4-A7B5D7E05684}" destId="{3A00FBA8-BFB1-45BB-BCF6-826F081A377D}" srcOrd="1" destOrd="0" parTransId="{D17A894D-4296-4338-ACAC-13F5D81F7370}" sibTransId="{9A91ADF3-40D7-42B0-B65F-EBC3586951D7}"/>
    <dgm:cxn modelId="{270A29B4-6B06-4BBF-A663-907269B515FF}" type="presOf" srcId="{D525A114-EEB8-4238-856C-2F8A5270AC4C}" destId="{CEE547A8-5697-4E4F-B88F-41154BB5D252}" srcOrd="0" destOrd="0" presId="urn:microsoft.com/office/officeart/2005/8/layout/hierarchy3"/>
    <dgm:cxn modelId="{AE4E8BBB-35EC-4567-B5BF-411B8DB05652}" type="presOf" srcId="{F6ED3FC8-6542-4C37-8BB1-8257E40145BB}" destId="{725F7F12-C04D-4381-B492-B75B18880949}" srcOrd="0" destOrd="0" presId="urn:microsoft.com/office/officeart/2005/8/layout/hierarchy3"/>
    <dgm:cxn modelId="{1BD0BBCB-4541-4ABE-96D8-34FEAB062399}" srcId="{EBFE274D-53E8-4092-A806-F1FC0E56856B}" destId="{553562D2-1310-4A79-BB62-5CAD8F5DED4C}" srcOrd="0" destOrd="0" parTransId="{E14F6DBC-60CF-466B-8570-F9CC0006B381}" sibTransId="{B4AC369A-5522-4AEB-820A-EC4717D38425}"/>
    <dgm:cxn modelId="{E137FDE6-CD36-4A70-BD53-6530993B5F08}" srcId="{553562D2-1310-4A79-BB62-5CAD8F5DED4C}" destId="{D525A114-EEB8-4238-856C-2F8A5270AC4C}" srcOrd="4" destOrd="0" parTransId="{95186FA8-2642-4DE5-9722-3BA2E6063B77}" sibTransId="{100F4C9F-7372-4A4E-91C1-BC6565AF8E7A}"/>
    <dgm:cxn modelId="{06E5ECEB-64A8-4B9B-BA1A-FBFC997DBAE9}" type="presOf" srcId="{95186FA8-2642-4DE5-9722-3BA2E6063B77}" destId="{5C24891E-BD85-41B9-A426-A7A1C9E9813B}" srcOrd="0" destOrd="0" presId="urn:microsoft.com/office/officeart/2005/8/layout/hierarchy3"/>
    <dgm:cxn modelId="{654F37F8-A4CE-47F1-970F-8E40B7545573}" type="presOf" srcId="{8FC723A2-AB3A-4300-A362-93B6F0FD0C09}" destId="{F4D008FA-8182-4CDA-82DA-F47A288EC13E}" srcOrd="0" destOrd="0" presId="urn:microsoft.com/office/officeart/2005/8/layout/hierarchy3"/>
    <dgm:cxn modelId="{020068D9-616F-4196-860E-509C745BE86C}" type="presParOf" srcId="{7BDADFBF-95D5-49F9-93A8-1FB4F8BC41C9}" destId="{6CB891E8-9679-48CC-BC0E-D361E36CD5DA}" srcOrd="0" destOrd="0" presId="urn:microsoft.com/office/officeart/2005/8/layout/hierarchy3"/>
    <dgm:cxn modelId="{4926995A-7951-4FF0-950C-C785D077313D}" type="presParOf" srcId="{6CB891E8-9679-48CC-BC0E-D361E36CD5DA}" destId="{50CA57C5-BE0D-46F1-812D-D3E21B3FED6A}" srcOrd="0" destOrd="0" presId="urn:microsoft.com/office/officeart/2005/8/layout/hierarchy3"/>
    <dgm:cxn modelId="{0934E0BF-4EB7-4A23-BD93-677DD76F35BF}" type="presParOf" srcId="{50CA57C5-BE0D-46F1-812D-D3E21B3FED6A}" destId="{A99BF484-5238-482C-B1F9-BE0307AF1B84}" srcOrd="0" destOrd="0" presId="urn:microsoft.com/office/officeart/2005/8/layout/hierarchy3"/>
    <dgm:cxn modelId="{2AA184F2-1284-48E6-ABA7-D096106E9D27}" type="presParOf" srcId="{50CA57C5-BE0D-46F1-812D-D3E21B3FED6A}" destId="{B1E09003-0D39-4216-AFFD-5A876459B6DE}" srcOrd="1" destOrd="0" presId="urn:microsoft.com/office/officeart/2005/8/layout/hierarchy3"/>
    <dgm:cxn modelId="{ED65ED2F-E5F9-4293-814C-285457070CD8}" type="presParOf" srcId="{6CB891E8-9679-48CC-BC0E-D361E36CD5DA}" destId="{8547EE39-9291-4FB8-9D67-A2EC28E511A7}" srcOrd="1" destOrd="0" presId="urn:microsoft.com/office/officeart/2005/8/layout/hierarchy3"/>
    <dgm:cxn modelId="{FA7F5128-E6C0-4EE5-9FE8-F9B96EB36126}" type="presParOf" srcId="{8547EE39-9291-4FB8-9D67-A2EC28E511A7}" destId="{F4D008FA-8182-4CDA-82DA-F47A288EC13E}" srcOrd="0" destOrd="0" presId="urn:microsoft.com/office/officeart/2005/8/layout/hierarchy3"/>
    <dgm:cxn modelId="{73F9AA9F-C791-4ED6-849B-60262682E920}" type="presParOf" srcId="{8547EE39-9291-4FB8-9D67-A2EC28E511A7}" destId="{FC3FE673-C25A-4B20-B334-657C1291A784}" srcOrd="1" destOrd="0" presId="urn:microsoft.com/office/officeart/2005/8/layout/hierarchy3"/>
    <dgm:cxn modelId="{778FF954-3869-4364-842A-11686F71969A}" type="presParOf" srcId="{8547EE39-9291-4FB8-9D67-A2EC28E511A7}" destId="{1F80A85B-9B0E-486E-9FF1-86DCE6738313}" srcOrd="2" destOrd="0" presId="urn:microsoft.com/office/officeart/2005/8/layout/hierarchy3"/>
    <dgm:cxn modelId="{FD99248E-8C63-4802-B249-7D4A8469A91F}" type="presParOf" srcId="{8547EE39-9291-4FB8-9D67-A2EC28E511A7}" destId="{B2DB2C5D-C402-4063-8B58-882E83D12C5E}" srcOrd="3" destOrd="0" presId="urn:microsoft.com/office/officeart/2005/8/layout/hierarchy3"/>
    <dgm:cxn modelId="{92E246DC-36B3-4B9A-A649-9BAE82AE9DD1}" type="presParOf" srcId="{8547EE39-9291-4FB8-9D67-A2EC28E511A7}" destId="{3ED5171E-27BB-43E7-8DC2-FCB327B02270}" srcOrd="4" destOrd="0" presId="urn:microsoft.com/office/officeart/2005/8/layout/hierarchy3"/>
    <dgm:cxn modelId="{FB5CBD93-08F4-4C87-B6AA-D71A56EFAC75}" type="presParOf" srcId="{8547EE39-9291-4FB8-9D67-A2EC28E511A7}" destId="{916B3732-C340-49D1-96AC-FAD7840D3686}" srcOrd="5" destOrd="0" presId="urn:microsoft.com/office/officeart/2005/8/layout/hierarchy3"/>
    <dgm:cxn modelId="{710297A5-E7C2-4FF2-934C-5F97F6EECD1E}" type="presParOf" srcId="{8547EE39-9291-4FB8-9D67-A2EC28E511A7}" destId="{0EE7C4E4-4602-4C65-B527-0985C99A35DC}" srcOrd="6" destOrd="0" presId="urn:microsoft.com/office/officeart/2005/8/layout/hierarchy3"/>
    <dgm:cxn modelId="{FD40BCA3-6E2B-40C3-8A09-7387ADDBB86B}" type="presParOf" srcId="{8547EE39-9291-4FB8-9D67-A2EC28E511A7}" destId="{725F7F12-C04D-4381-B492-B75B18880949}" srcOrd="7" destOrd="0" presId="urn:microsoft.com/office/officeart/2005/8/layout/hierarchy3"/>
    <dgm:cxn modelId="{39DDFAAD-F645-45B0-805C-7B22D5D358E8}" type="presParOf" srcId="{8547EE39-9291-4FB8-9D67-A2EC28E511A7}" destId="{5C24891E-BD85-41B9-A426-A7A1C9E9813B}" srcOrd="8" destOrd="0" presId="urn:microsoft.com/office/officeart/2005/8/layout/hierarchy3"/>
    <dgm:cxn modelId="{C9F1F934-4124-49A8-BA99-07684CECE971}" type="presParOf" srcId="{8547EE39-9291-4FB8-9D67-A2EC28E511A7}" destId="{CEE547A8-5697-4E4F-B88F-41154BB5D252}" srcOrd="9" destOrd="0" presId="urn:microsoft.com/office/officeart/2005/8/layout/hierarchy3"/>
    <dgm:cxn modelId="{6E601ACA-F893-4320-9BFE-17409D594BE6}" type="presParOf" srcId="{7BDADFBF-95D5-49F9-93A8-1FB4F8BC41C9}" destId="{14DAFAE8-2538-4468-83B8-315BF599EDE3}" srcOrd="1" destOrd="0" presId="urn:microsoft.com/office/officeart/2005/8/layout/hierarchy3"/>
    <dgm:cxn modelId="{44089842-13D7-4B92-AE5C-91352712F391}" type="presParOf" srcId="{14DAFAE8-2538-4468-83B8-315BF599EDE3}" destId="{7F4DBAF1-B6E0-44D1-A817-FAE136E410A1}" srcOrd="0" destOrd="0" presId="urn:microsoft.com/office/officeart/2005/8/layout/hierarchy3"/>
    <dgm:cxn modelId="{6514F033-D87B-4E75-8B18-A338025F2273}" type="presParOf" srcId="{7F4DBAF1-B6E0-44D1-A817-FAE136E410A1}" destId="{BCB186F0-9483-4984-8A6C-29A5F0438A1C}" srcOrd="0" destOrd="0" presId="urn:microsoft.com/office/officeart/2005/8/layout/hierarchy3"/>
    <dgm:cxn modelId="{E5C3A96D-FBD7-4FEB-83C3-6FB5CB454091}" type="presParOf" srcId="{7F4DBAF1-B6E0-44D1-A817-FAE136E410A1}" destId="{018A6EB5-E720-45CD-97F7-FC06B0835027}" srcOrd="1" destOrd="0" presId="urn:microsoft.com/office/officeart/2005/8/layout/hierarchy3"/>
    <dgm:cxn modelId="{BD5B00D3-6760-48F2-AD31-7B047326FA99}" type="presParOf" srcId="{14DAFAE8-2538-4468-83B8-315BF599EDE3}" destId="{D96D6CEC-E37B-4A91-A48D-CFB76076360A}" srcOrd="1" destOrd="0" presId="urn:microsoft.com/office/officeart/2005/8/layout/hierarchy3"/>
    <dgm:cxn modelId="{A5A61354-5B15-4A5F-931D-73690286D1DD}" type="presParOf" srcId="{D96D6CEC-E37B-4A91-A48D-CFB76076360A}" destId="{0508BBA1-DAB8-4348-A8D0-6344F926CA35}" srcOrd="0" destOrd="0" presId="urn:microsoft.com/office/officeart/2005/8/layout/hierarchy3"/>
    <dgm:cxn modelId="{5DB7FB8C-A599-4F03-B0A4-04DDA8537942}" type="presParOf" srcId="{D96D6CEC-E37B-4A91-A48D-CFB76076360A}" destId="{C80B1DB1-83B4-40F2-8D31-FD661D852F83}" srcOrd="1" destOrd="0" presId="urn:microsoft.com/office/officeart/2005/8/layout/hierarchy3"/>
    <dgm:cxn modelId="{11B9CDA4-64F6-42F5-A02D-F595C38E9A30}" type="presParOf" srcId="{D96D6CEC-E37B-4A91-A48D-CFB76076360A}" destId="{407166F4-4085-4FF9-B388-39AB79383110}" srcOrd="2" destOrd="0" presId="urn:microsoft.com/office/officeart/2005/8/layout/hierarchy3"/>
    <dgm:cxn modelId="{2FD7D7BA-33D2-43E2-BF95-1616D4AC257D}" type="presParOf" srcId="{D96D6CEC-E37B-4A91-A48D-CFB76076360A}" destId="{91B67139-76A2-4E18-AE6D-EF4D1D5D437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FE274D-53E8-4092-A806-F1FC0E56856B}" type="doc">
      <dgm:prSet loTypeId="urn:microsoft.com/office/officeart/2005/8/layout/bList2#3" loCatId="list" qsTypeId="urn:microsoft.com/office/officeart/2005/8/quickstyle/simple1" qsCatId="simple" csTypeId="urn:microsoft.com/office/officeart/2005/8/colors/accent1_5" csCatId="accent1" phldr="1"/>
      <dgm:spPr/>
    </dgm:pt>
    <dgm:pt modelId="{553562D2-1310-4A79-BB62-5CAD8F5DED4C}">
      <dgm:prSet phldrT="[Text]" custT="1"/>
      <dgm:spPr/>
      <dgm:t>
        <a:bodyPr/>
        <a:lstStyle/>
        <a:p>
          <a:r>
            <a: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可以</a:t>
          </a:r>
          <a:endParaRPr lang="en-US" sz="4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14F6DBC-60CF-466B-8570-F9CC0006B381}" type="parTrans" cxnId="{1BD0BBCB-4541-4ABE-96D8-34FEAB062399}">
      <dgm:prSet/>
      <dgm:spPr/>
      <dgm:t>
        <a:bodyPr/>
        <a:lstStyle/>
        <a:p>
          <a:endParaRPr lang="en-US"/>
        </a:p>
      </dgm:t>
    </dgm:pt>
    <dgm:pt modelId="{B4AC369A-5522-4AEB-820A-EC4717D38425}" type="sibTrans" cxnId="{1BD0BBCB-4541-4ABE-96D8-34FEAB062399}">
      <dgm:prSet/>
      <dgm:spPr/>
      <dgm:t>
        <a:bodyPr/>
        <a:lstStyle/>
        <a:p>
          <a:endParaRPr lang="en-US"/>
        </a:p>
      </dgm:t>
    </dgm:pt>
    <dgm:pt modelId="{82658DB0-5221-4AD2-ACD4-A7B5D7E05684}">
      <dgm:prSet phldrT="[Text]" custT="1"/>
      <dgm:spPr/>
      <dgm:t>
        <a:bodyPr/>
        <a:lstStyle/>
        <a:p>
          <a:r>
            <a: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不可以</a:t>
          </a:r>
          <a:endParaRPr lang="en-US" sz="4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2FD3312-9D63-4F13-916B-79169F9FB75C}" type="parTrans" cxnId="{26344793-F7FB-4EFC-9EF4-38E3DA414943}">
      <dgm:prSet/>
      <dgm:spPr/>
      <dgm:t>
        <a:bodyPr/>
        <a:lstStyle/>
        <a:p>
          <a:endParaRPr lang="en-US"/>
        </a:p>
      </dgm:t>
    </dgm:pt>
    <dgm:pt modelId="{889FC52F-42AC-4555-AA34-D54D15D3A0BB}" type="sibTrans" cxnId="{26344793-F7FB-4EFC-9EF4-38E3DA414943}">
      <dgm:prSet/>
      <dgm:spPr/>
      <dgm:t>
        <a:bodyPr/>
        <a:lstStyle/>
        <a:p>
          <a:endParaRPr lang="en-US"/>
        </a:p>
      </dgm:t>
    </dgm:pt>
    <dgm:pt modelId="{0705FAF3-4B1D-4A64-A301-A5980A65424F}">
      <dgm:prSet custT="1"/>
      <dgm:spPr/>
      <dgm:t>
        <a:bodyPr/>
        <a:lstStyle/>
        <a:p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添加缺陷</a:t>
          </a:r>
          <a:endParaRPr 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8FC723A2-AB3A-4300-A362-93B6F0FD0C09}" type="parTrans" cxnId="{4CAAC625-C13F-4DAC-B13D-C20C0885AF7C}">
      <dgm:prSet/>
      <dgm:spPr/>
      <dgm:t>
        <a:bodyPr/>
        <a:lstStyle/>
        <a:p>
          <a:endParaRPr lang="en-US"/>
        </a:p>
      </dgm:t>
    </dgm:pt>
    <dgm:pt modelId="{B23D6FE4-0263-4745-AD31-509C7F8D6451}" type="sibTrans" cxnId="{4CAAC625-C13F-4DAC-B13D-C20C0885AF7C}">
      <dgm:prSet/>
      <dgm:spPr/>
      <dgm:t>
        <a:bodyPr/>
        <a:lstStyle/>
        <a:p>
          <a:endParaRPr lang="en-US"/>
        </a:p>
      </dgm:t>
    </dgm:pt>
    <dgm:pt modelId="{DC1D2B76-B1A4-48EE-95E4-75F4787D758E}">
      <dgm:prSet custT="1"/>
      <dgm:spPr/>
      <dgm:t>
        <a:bodyPr/>
        <a:lstStyle/>
        <a:p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修复缺陷</a:t>
          </a:r>
          <a:endParaRPr 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84A1FBB7-14EF-41EE-81C5-E9668604ACF0}" type="parTrans" cxnId="{2F2F2F5D-D156-4242-A432-47BAF0A4320D}">
      <dgm:prSet/>
      <dgm:spPr/>
      <dgm:t>
        <a:bodyPr/>
        <a:lstStyle/>
        <a:p>
          <a:endParaRPr lang="en-US"/>
        </a:p>
      </dgm:t>
    </dgm:pt>
    <dgm:pt modelId="{32FFB897-4823-4CD3-A4D8-5E17D6CBCB05}" type="sibTrans" cxnId="{2F2F2F5D-D156-4242-A432-47BAF0A4320D}">
      <dgm:prSet/>
      <dgm:spPr/>
      <dgm:t>
        <a:bodyPr/>
        <a:lstStyle/>
        <a:p>
          <a:endParaRPr lang="en-US"/>
        </a:p>
      </dgm:t>
    </dgm:pt>
    <dgm:pt modelId="{5363C510-0F81-4116-8DAA-ED8C5C605FD2}">
      <dgm:prSet custT="1"/>
      <dgm:spPr/>
      <dgm:t>
        <a:bodyPr/>
        <a:lstStyle/>
        <a:p>
          <a:r>
            <a:rPr lang="zh-CN" sz="1600" dirty="0">
              <a:latin typeface="微软雅黑" pitchFamily="34" charset="-122"/>
              <a:ea typeface="微软雅黑" pitchFamily="34" charset="-122"/>
            </a:rPr>
            <a:t>可添加注释评论、可修改字段、修改缺陷概要、问题描述、附件附图、缺陷状态（不过无法直接标为</a:t>
          </a:r>
          <a:r>
            <a:rPr lang="en-US" sz="1600" dirty="0">
              <a:latin typeface="微软雅黑" pitchFamily="34" charset="-122"/>
              <a:ea typeface="微软雅黑" pitchFamily="34" charset="-122"/>
            </a:rPr>
            <a:t>closed</a:t>
          </a:r>
          <a:r>
            <a:rPr lang="zh-CN" sz="1600" dirty="0">
              <a:latin typeface="微软雅黑" pitchFamily="34" charset="-122"/>
              <a:ea typeface="微软雅黑" pitchFamily="34" charset="-122"/>
            </a:rPr>
            <a:t>）、修改人、优先级别、问题定位、处理意见、注释评论、是否复现、责任人、待测版本。</a:t>
          </a:r>
          <a:endParaRPr lang="en-US" altLang="zh-CN" sz="1600" dirty="0">
            <a:latin typeface="微软雅黑" pitchFamily="34" charset="-122"/>
            <a:ea typeface="微软雅黑" pitchFamily="34" charset="-122"/>
          </a:endParaRPr>
        </a:p>
      </dgm:t>
    </dgm:pt>
    <dgm:pt modelId="{40C58909-E74B-4F89-8ACC-85B9F3B5140D}" type="parTrans" cxnId="{E4465B46-769E-430E-A636-2805C65E41A3}">
      <dgm:prSet/>
      <dgm:spPr/>
      <dgm:t>
        <a:bodyPr/>
        <a:lstStyle/>
        <a:p>
          <a:endParaRPr lang="en-US"/>
        </a:p>
      </dgm:t>
    </dgm:pt>
    <dgm:pt modelId="{B535E5B3-D1F4-44C1-B1C8-0B71E3E3D14B}" type="sibTrans" cxnId="{E4465B46-769E-430E-A636-2805C65E41A3}">
      <dgm:prSet/>
      <dgm:spPr/>
      <dgm:t>
        <a:bodyPr/>
        <a:lstStyle/>
        <a:p>
          <a:endParaRPr lang="en-US"/>
        </a:p>
      </dgm:t>
    </dgm:pt>
    <dgm:pt modelId="{217F7766-A24A-428E-AC68-DB1331A11DC2}">
      <dgm:prSet custT="1"/>
      <dgm:spPr/>
      <dgm:t>
        <a:bodyPr/>
        <a:lstStyle/>
        <a:p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关闭缺陷</a:t>
          </a:r>
          <a:endParaRPr lang="en-US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412525A6-98C6-470A-A2A8-F03178C8B9FD}" type="parTrans" cxnId="{9F4A26CF-28C3-4FEC-91FA-162F28A7AB44}">
      <dgm:prSet/>
      <dgm:spPr/>
      <dgm:t>
        <a:bodyPr/>
        <a:lstStyle/>
        <a:p>
          <a:endParaRPr lang="en-US"/>
        </a:p>
      </dgm:t>
    </dgm:pt>
    <dgm:pt modelId="{8849A2DA-6A34-4D39-85C2-6D26E017C5ED}" type="sibTrans" cxnId="{9F4A26CF-28C3-4FEC-91FA-162F28A7AB44}">
      <dgm:prSet/>
      <dgm:spPr/>
      <dgm:t>
        <a:bodyPr/>
        <a:lstStyle/>
        <a:p>
          <a:endParaRPr lang="en-US"/>
        </a:p>
      </dgm:t>
    </dgm:pt>
    <dgm:pt modelId="{405A100C-EDE9-4F58-A7C9-3B2AB0B03A42}" type="pres">
      <dgm:prSet presAssocID="{EBFE274D-53E8-4092-A806-F1FC0E56856B}" presName="diagram" presStyleCnt="0">
        <dgm:presLayoutVars>
          <dgm:dir/>
          <dgm:animLvl val="lvl"/>
          <dgm:resizeHandles val="exact"/>
        </dgm:presLayoutVars>
      </dgm:prSet>
      <dgm:spPr/>
    </dgm:pt>
    <dgm:pt modelId="{303172CE-AD93-4F5A-B239-9734C7B8D7B7}" type="pres">
      <dgm:prSet presAssocID="{553562D2-1310-4A79-BB62-5CAD8F5DED4C}" presName="compNode" presStyleCnt="0"/>
      <dgm:spPr/>
    </dgm:pt>
    <dgm:pt modelId="{32495F91-FF3F-465D-B525-A9EBDA10E18D}" type="pres">
      <dgm:prSet presAssocID="{553562D2-1310-4A79-BB62-5CAD8F5DED4C}" presName="childRect" presStyleLbl="bgAcc1" presStyleIdx="0" presStyleCnt="2" custScaleY="135301" custLinFactNeighborX="812" custLinFactNeighborY="-1088">
        <dgm:presLayoutVars>
          <dgm:bulletEnabled val="1"/>
        </dgm:presLayoutVars>
      </dgm:prSet>
      <dgm:spPr/>
    </dgm:pt>
    <dgm:pt modelId="{EA946674-EFFB-49C2-BA2F-4DC47EBB3F81}" type="pres">
      <dgm:prSet presAssocID="{553562D2-1310-4A79-BB62-5CAD8F5DED4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AC495B1-7EF5-4F9A-BF1C-8417FE9F1BF4}" type="pres">
      <dgm:prSet presAssocID="{553562D2-1310-4A79-BB62-5CAD8F5DED4C}" presName="parentRect" presStyleLbl="alignNode1" presStyleIdx="0" presStyleCnt="2" custScaleY="87522" custLinFactNeighborX="476" custLinFactNeighborY="33299"/>
      <dgm:spPr/>
    </dgm:pt>
    <dgm:pt modelId="{F04354EC-45E0-43C7-BE6D-E9FB247D6BF6}" type="pres">
      <dgm:prSet presAssocID="{553562D2-1310-4A79-BB62-5CAD8F5DED4C}" presName="adorn" presStyleLbl="fgAccFollowNode1" presStyleIdx="0" presStyleCnt="2"/>
      <dgm:spPr/>
    </dgm:pt>
    <dgm:pt modelId="{B3BE6170-2986-4D5F-884E-D5E4A1F41166}" type="pres">
      <dgm:prSet presAssocID="{B4AC369A-5522-4AEB-820A-EC4717D38425}" presName="sibTrans" presStyleLbl="sibTrans2D1" presStyleIdx="0" presStyleCnt="0"/>
      <dgm:spPr/>
    </dgm:pt>
    <dgm:pt modelId="{0527FF9A-6886-41F5-9FD1-F0D8A70CA6D8}" type="pres">
      <dgm:prSet presAssocID="{82658DB0-5221-4AD2-ACD4-A7B5D7E05684}" presName="compNode" presStyleCnt="0"/>
      <dgm:spPr/>
    </dgm:pt>
    <dgm:pt modelId="{BB486543-623E-465A-99EA-E7B62A190033}" type="pres">
      <dgm:prSet presAssocID="{82658DB0-5221-4AD2-ACD4-A7B5D7E05684}" presName="childRect" presStyleLbl="bgAcc1" presStyleIdx="1" presStyleCnt="2" custScaleY="132300" custLinFactNeighborY="637">
        <dgm:presLayoutVars>
          <dgm:bulletEnabled val="1"/>
        </dgm:presLayoutVars>
      </dgm:prSet>
      <dgm:spPr/>
    </dgm:pt>
    <dgm:pt modelId="{1BB695A3-B3C0-4A97-96AA-61C73173631A}" type="pres">
      <dgm:prSet presAssocID="{82658DB0-5221-4AD2-ACD4-A7B5D7E0568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80A4CA9-6AC4-4490-8D0D-695684B2CAAD}" type="pres">
      <dgm:prSet presAssocID="{82658DB0-5221-4AD2-ACD4-A7B5D7E05684}" presName="parentRect" presStyleLbl="alignNode1" presStyleIdx="1" presStyleCnt="2" custScaleY="88431" custLinFactNeighborY="47438"/>
      <dgm:spPr/>
    </dgm:pt>
    <dgm:pt modelId="{3DD11C49-BB66-44DF-809C-6ECFA0DAA0E9}" type="pres">
      <dgm:prSet presAssocID="{82658DB0-5221-4AD2-ACD4-A7B5D7E05684}" presName="adorn" presStyleLbl="fgAccFollowNode1" presStyleIdx="1" presStyleCnt="2"/>
      <dgm:spPr/>
    </dgm:pt>
  </dgm:ptLst>
  <dgm:cxnLst>
    <dgm:cxn modelId="{F93BD014-8DC3-4D2C-8B5F-719F91A22B90}" type="presOf" srcId="{82658DB0-5221-4AD2-ACD4-A7B5D7E05684}" destId="{D80A4CA9-6AC4-4490-8D0D-695684B2CAAD}" srcOrd="1" destOrd="0" presId="urn:microsoft.com/office/officeart/2005/8/layout/bList2#3"/>
    <dgm:cxn modelId="{73E4F51B-FB5E-4DD7-8E87-DF53047B5ABA}" type="presOf" srcId="{EBFE274D-53E8-4092-A806-F1FC0E56856B}" destId="{405A100C-EDE9-4F58-A7C9-3B2AB0B03A42}" srcOrd="0" destOrd="0" presId="urn:microsoft.com/office/officeart/2005/8/layout/bList2#3"/>
    <dgm:cxn modelId="{DC40DD1F-E1C2-4C53-BDC3-03C05D91C887}" type="presOf" srcId="{82658DB0-5221-4AD2-ACD4-A7B5D7E05684}" destId="{1BB695A3-B3C0-4A97-96AA-61C73173631A}" srcOrd="0" destOrd="0" presId="urn:microsoft.com/office/officeart/2005/8/layout/bList2#3"/>
    <dgm:cxn modelId="{4CAAC625-C13F-4DAC-B13D-C20C0885AF7C}" srcId="{553562D2-1310-4A79-BB62-5CAD8F5DED4C}" destId="{0705FAF3-4B1D-4A64-A301-A5980A65424F}" srcOrd="0" destOrd="0" parTransId="{8FC723A2-AB3A-4300-A362-93B6F0FD0C09}" sibTransId="{B23D6FE4-0263-4745-AD31-509C7F8D6451}"/>
    <dgm:cxn modelId="{2AD06F27-526E-4718-8984-E06A176DFAE7}" type="presOf" srcId="{B4AC369A-5522-4AEB-820A-EC4717D38425}" destId="{B3BE6170-2986-4D5F-884E-D5E4A1F41166}" srcOrd="0" destOrd="0" presId="urn:microsoft.com/office/officeart/2005/8/layout/bList2#3"/>
    <dgm:cxn modelId="{5C83F927-F876-4E0E-90E4-1F4F0979777C}" type="presOf" srcId="{217F7766-A24A-428E-AC68-DB1331A11DC2}" destId="{BB486543-623E-465A-99EA-E7B62A190033}" srcOrd="0" destOrd="1" presId="urn:microsoft.com/office/officeart/2005/8/layout/bList2#3"/>
    <dgm:cxn modelId="{345C682B-A4AA-4778-879F-57996DCC2FAC}" type="presOf" srcId="{0705FAF3-4B1D-4A64-A301-A5980A65424F}" destId="{32495F91-FF3F-465D-B525-A9EBDA10E18D}" srcOrd="0" destOrd="0" presId="urn:microsoft.com/office/officeart/2005/8/layout/bList2#3"/>
    <dgm:cxn modelId="{1700FC3F-BEAE-47DF-87A1-31E1319C767C}" type="presOf" srcId="{553562D2-1310-4A79-BB62-5CAD8F5DED4C}" destId="{EA946674-EFFB-49C2-BA2F-4DC47EBB3F81}" srcOrd="0" destOrd="0" presId="urn:microsoft.com/office/officeart/2005/8/layout/bList2#3"/>
    <dgm:cxn modelId="{2F2F2F5D-D156-4242-A432-47BAF0A4320D}" srcId="{82658DB0-5221-4AD2-ACD4-A7B5D7E05684}" destId="{DC1D2B76-B1A4-48EE-95E4-75F4787D758E}" srcOrd="0" destOrd="0" parTransId="{84A1FBB7-14EF-41EE-81C5-E9668604ACF0}" sibTransId="{32FFB897-4823-4CD3-A4D8-5E17D6CBCB05}"/>
    <dgm:cxn modelId="{E4465B46-769E-430E-A636-2805C65E41A3}" srcId="{553562D2-1310-4A79-BB62-5CAD8F5DED4C}" destId="{5363C510-0F81-4116-8DAA-ED8C5C605FD2}" srcOrd="1" destOrd="0" parTransId="{40C58909-E74B-4F89-8ACC-85B9F3B5140D}" sibTransId="{B535E5B3-D1F4-44C1-B1C8-0B71E3E3D14B}"/>
    <dgm:cxn modelId="{2729C581-53AA-4312-802C-7CDB3C30C9AF}" type="presOf" srcId="{DC1D2B76-B1A4-48EE-95E4-75F4787D758E}" destId="{BB486543-623E-465A-99EA-E7B62A190033}" srcOrd="0" destOrd="0" presId="urn:microsoft.com/office/officeart/2005/8/layout/bList2#3"/>
    <dgm:cxn modelId="{26344793-F7FB-4EFC-9EF4-38E3DA414943}" srcId="{EBFE274D-53E8-4092-A806-F1FC0E56856B}" destId="{82658DB0-5221-4AD2-ACD4-A7B5D7E05684}" srcOrd="1" destOrd="0" parTransId="{72FD3312-9D63-4F13-916B-79169F9FB75C}" sibTransId="{889FC52F-42AC-4555-AA34-D54D15D3A0BB}"/>
    <dgm:cxn modelId="{0646A6B2-BA59-4709-9C35-A932B4B12D85}" type="presOf" srcId="{5363C510-0F81-4116-8DAA-ED8C5C605FD2}" destId="{32495F91-FF3F-465D-B525-A9EBDA10E18D}" srcOrd="0" destOrd="1" presId="urn:microsoft.com/office/officeart/2005/8/layout/bList2#3"/>
    <dgm:cxn modelId="{A9D776C2-7A30-4521-8509-7DC82830DA0C}" type="presOf" srcId="{553562D2-1310-4A79-BB62-5CAD8F5DED4C}" destId="{DAC495B1-7EF5-4F9A-BF1C-8417FE9F1BF4}" srcOrd="1" destOrd="0" presId="urn:microsoft.com/office/officeart/2005/8/layout/bList2#3"/>
    <dgm:cxn modelId="{1BD0BBCB-4541-4ABE-96D8-34FEAB062399}" srcId="{EBFE274D-53E8-4092-A806-F1FC0E56856B}" destId="{553562D2-1310-4A79-BB62-5CAD8F5DED4C}" srcOrd="0" destOrd="0" parTransId="{E14F6DBC-60CF-466B-8570-F9CC0006B381}" sibTransId="{B4AC369A-5522-4AEB-820A-EC4717D38425}"/>
    <dgm:cxn modelId="{9F4A26CF-28C3-4FEC-91FA-162F28A7AB44}" srcId="{82658DB0-5221-4AD2-ACD4-A7B5D7E05684}" destId="{217F7766-A24A-428E-AC68-DB1331A11DC2}" srcOrd="1" destOrd="0" parTransId="{412525A6-98C6-470A-A2A8-F03178C8B9FD}" sibTransId="{8849A2DA-6A34-4D39-85C2-6D26E017C5ED}"/>
    <dgm:cxn modelId="{4C0460FD-6DF0-415D-A75C-37E1C1C551FC}" type="presParOf" srcId="{405A100C-EDE9-4F58-A7C9-3B2AB0B03A42}" destId="{303172CE-AD93-4F5A-B239-9734C7B8D7B7}" srcOrd="0" destOrd="0" presId="urn:microsoft.com/office/officeart/2005/8/layout/bList2#3"/>
    <dgm:cxn modelId="{BD9BCBB0-249B-4CBE-995E-E5E5006AAE53}" type="presParOf" srcId="{303172CE-AD93-4F5A-B239-9734C7B8D7B7}" destId="{32495F91-FF3F-465D-B525-A9EBDA10E18D}" srcOrd="0" destOrd="0" presId="urn:microsoft.com/office/officeart/2005/8/layout/bList2#3"/>
    <dgm:cxn modelId="{35B566FD-2EB3-46FE-9244-DB38830C44AC}" type="presParOf" srcId="{303172CE-AD93-4F5A-B239-9734C7B8D7B7}" destId="{EA946674-EFFB-49C2-BA2F-4DC47EBB3F81}" srcOrd="1" destOrd="0" presId="urn:microsoft.com/office/officeart/2005/8/layout/bList2#3"/>
    <dgm:cxn modelId="{1C79B130-6398-48CE-B3A9-7FB48440FF91}" type="presParOf" srcId="{303172CE-AD93-4F5A-B239-9734C7B8D7B7}" destId="{DAC495B1-7EF5-4F9A-BF1C-8417FE9F1BF4}" srcOrd="2" destOrd="0" presId="urn:microsoft.com/office/officeart/2005/8/layout/bList2#3"/>
    <dgm:cxn modelId="{B3B223BC-886D-4E75-B29B-5CF09846A6C8}" type="presParOf" srcId="{303172CE-AD93-4F5A-B239-9734C7B8D7B7}" destId="{F04354EC-45E0-43C7-BE6D-E9FB247D6BF6}" srcOrd="3" destOrd="0" presId="urn:microsoft.com/office/officeart/2005/8/layout/bList2#3"/>
    <dgm:cxn modelId="{87396EEC-0396-49EC-991A-9EF582B2D57A}" type="presParOf" srcId="{405A100C-EDE9-4F58-A7C9-3B2AB0B03A42}" destId="{B3BE6170-2986-4D5F-884E-D5E4A1F41166}" srcOrd="1" destOrd="0" presId="urn:microsoft.com/office/officeart/2005/8/layout/bList2#3"/>
    <dgm:cxn modelId="{6C91B1B5-B7F8-42E5-AC48-A95FBE521B6E}" type="presParOf" srcId="{405A100C-EDE9-4F58-A7C9-3B2AB0B03A42}" destId="{0527FF9A-6886-41F5-9FD1-F0D8A70CA6D8}" srcOrd="2" destOrd="0" presId="urn:microsoft.com/office/officeart/2005/8/layout/bList2#3"/>
    <dgm:cxn modelId="{F462D299-8639-48B2-92A9-AB9094E5AA40}" type="presParOf" srcId="{0527FF9A-6886-41F5-9FD1-F0D8A70CA6D8}" destId="{BB486543-623E-465A-99EA-E7B62A190033}" srcOrd="0" destOrd="0" presId="urn:microsoft.com/office/officeart/2005/8/layout/bList2#3"/>
    <dgm:cxn modelId="{7CEA10A1-C625-43AC-89FF-ACB2E5134C93}" type="presParOf" srcId="{0527FF9A-6886-41F5-9FD1-F0D8A70CA6D8}" destId="{1BB695A3-B3C0-4A97-96AA-61C73173631A}" srcOrd="1" destOrd="0" presId="urn:microsoft.com/office/officeart/2005/8/layout/bList2#3"/>
    <dgm:cxn modelId="{167293B7-092D-4B92-BCC9-D264B7CE0BD1}" type="presParOf" srcId="{0527FF9A-6886-41F5-9FD1-F0D8A70CA6D8}" destId="{D80A4CA9-6AC4-4490-8D0D-695684B2CAAD}" srcOrd="2" destOrd="0" presId="urn:microsoft.com/office/officeart/2005/8/layout/bList2#3"/>
    <dgm:cxn modelId="{D969A643-3FAD-4684-A868-A438BEDBD6AF}" type="presParOf" srcId="{0527FF9A-6886-41F5-9FD1-F0D8A70CA6D8}" destId="{3DD11C49-BB66-44DF-809C-6ECFA0DAA0E9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95F91-FF3F-465D-B525-A9EBDA10E18D}">
      <dsp:nvSpPr>
        <dsp:cNvPr id="0" name=""/>
        <dsp:cNvSpPr/>
      </dsp:nvSpPr>
      <dsp:spPr>
        <a:xfrm>
          <a:off x="2777" y="0"/>
          <a:ext cx="3002572" cy="334553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添加缺陷</a:t>
          </a:r>
          <a:endParaRPr 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回答相关人员对该缺陷的询问</a:t>
          </a:r>
          <a:endParaRPr lang="en-US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修改缺陷的概要、缺陷级别、问题描述、附件附图、缺陷状态、测试版本、测试产品、功能模块、测试状态、问题定位、复测状态、注释评论等</a:t>
          </a:r>
          <a:endParaRPr lang="en-US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验证缺陷</a:t>
          </a:r>
          <a:endParaRPr lang="en-US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关闭缺陷</a:t>
          </a:r>
          <a:endParaRPr lang="en-US" altLang="zh-CN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131" y="70354"/>
        <a:ext cx="2861864" cy="3275184"/>
      </dsp:txXfrm>
    </dsp:sp>
    <dsp:sp modelId="{DAC495B1-7EF5-4F9A-BF1C-8417FE9F1BF4}">
      <dsp:nvSpPr>
        <dsp:cNvPr id="0" name=""/>
        <dsp:cNvSpPr/>
      </dsp:nvSpPr>
      <dsp:spPr>
        <a:xfrm>
          <a:off x="2777" y="3279540"/>
          <a:ext cx="3002572" cy="96378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5080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可以</a:t>
          </a:r>
          <a:endParaRPr lang="en-US" sz="40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777" y="3279540"/>
        <a:ext cx="2114487" cy="963783"/>
      </dsp:txXfrm>
    </dsp:sp>
    <dsp:sp modelId="{F04354EC-45E0-43C7-BE6D-E9FB247D6BF6}">
      <dsp:nvSpPr>
        <dsp:cNvPr id="0" name=""/>
        <dsp:cNvSpPr/>
      </dsp:nvSpPr>
      <dsp:spPr>
        <a:xfrm>
          <a:off x="1887878" y="3192423"/>
          <a:ext cx="1050900" cy="105090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86543-623E-465A-99EA-E7B62A190033}">
      <dsp:nvSpPr>
        <dsp:cNvPr id="0" name=""/>
        <dsp:cNvSpPr/>
      </dsp:nvSpPr>
      <dsp:spPr>
        <a:xfrm>
          <a:off x="3556333" y="0"/>
          <a:ext cx="3002572" cy="332785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删除缺陷</a:t>
          </a:r>
          <a:endParaRPr 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修改缺陷的提交人</a:t>
          </a:r>
          <a:endParaRPr lang="en-US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26687" y="70354"/>
        <a:ext cx="2861864" cy="3257500"/>
      </dsp:txXfrm>
    </dsp:sp>
    <dsp:sp modelId="{D80A4CA9-6AC4-4490-8D0D-695684B2CAAD}">
      <dsp:nvSpPr>
        <dsp:cNvPr id="0" name=""/>
        <dsp:cNvSpPr/>
      </dsp:nvSpPr>
      <dsp:spPr>
        <a:xfrm>
          <a:off x="3556333" y="3279538"/>
          <a:ext cx="3002572" cy="96378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5080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不可以</a:t>
          </a:r>
          <a:endParaRPr lang="en-US" sz="40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56333" y="3279538"/>
        <a:ext cx="2114487" cy="963783"/>
      </dsp:txXfrm>
    </dsp:sp>
    <dsp:sp modelId="{3DD11C49-BB66-44DF-809C-6ECFA0DAA0E9}">
      <dsp:nvSpPr>
        <dsp:cNvPr id="0" name=""/>
        <dsp:cNvSpPr/>
      </dsp:nvSpPr>
      <dsp:spPr>
        <a:xfrm>
          <a:off x="5512791" y="3192423"/>
          <a:ext cx="1050900" cy="105090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BB8C9-081E-4B51-8DD3-FA58E1BE0B51}">
      <dsp:nvSpPr>
        <dsp:cNvPr id="0" name=""/>
        <dsp:cNvSpPr/>
      </dsp:nvSpPr>
      <dsp:spPr>
        <a:xfrm>
          <a:off x="0" y="37468"/>
          <a:ext cx="6499246" cy="1025263"/>
        </a:xfrm>
        <a:prstGeom prst="roundRect">
          <a:avLst/>
        </a:prstGeom>
        <a:solidFill>
          <a:srgbClr val="0096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有全部管理、修改缺陷的权限。</a:t>
          </a:r>
          <a:endParaRPr lang="en-US" sz="2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049" y="87517"/>
        <a:ext cx="6399148" cy="925165"/>
      </dsp:txXfrm>
    </dsp:sp>
    <dsp:sp modelId="{B77062E5-BABA-4918-8AA5-E50E58EF1648}">
      <dsp:nvSpPr>
        <dsp:cNvPr id="0" name=""/>
        <dsp:cNvSpPr/>
      </dsp:nvSpPr>
      <dsp:spPr>
        <a:xfrm>
          <a:off x="0" y="1040566"/>
          <a:ext cx="6499246" cy="1025263"/>
        </a:xfrm>
        <a:prstGeom prst="roundRect">
          <a:avLst/>
        </a:prstGeom>
        <a:solidFill>
          <a:srgbClr val="0096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指导和分配测试人员针对缺陷的工作。</a:t>
          </a:r>
          <a:endParaRPr lang="en-US" sz="2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049" y="1090615"/>
        <a:ext cx="6399148" cy="925165"/>
      </dsp:txXfrm>
    </dsp:sp>
    <dsp:sp modelId="{E6409F2E-67F5-406F-B700-3CE8E479B1E0}">
      <dsp:nvSpPr>
        <dsp:cNvPr id="0" name=""/>
        <dsp:cNvSpPr/>
      </dsp:nvSpPr>
      <dsp:spPr>
        <a:xfrm>
          <a:off x="0" y="2079949"/>
          <a:ext cx="6499246" cy="1025263"/>
        </a:xfrm>
        <a:prstGeom prst="roundRect">
          <a:avLst/>
        </a:prstGeom>
        <a:solidFill>
          <a:srgbClr val="0096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参与缺陷会审会议，对缺陷的解决方案从测试团队的角度提出意见与建议。</a:t>
          </a:r>
          <a:endParaRPr lang="en-US" sz="2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049" y="2129998"/>
        <a:ext cx="6399148" cy="925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BF484-5238-482C-B1F9-BE0307AF1B84}">
      <dsp:nvSpPr>
        <dsp:cNvPr id="0" name=""/>
        <dsp:cNvSpPr/>
      </dsp:nvSpPr>
      <dsp:spPr>
        <a:xfrm>
          <a:off x="0" y="0"/>
          <a:ext cx="2664866" cy="6046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可以</a:t>
          </a:r>
          <a:endParaRPr lang="en-US" sz="20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7709" y="17709"/>
        <a:ext cx="2629448" cy="569211"/>
      </dsp:txXfrm>
    </dsp:sp>
    <dsp:sp modelId="{F4D008FA-8182-4CDA-82DA-F47A288EC13E}">
      <dsp:nvSpPr>
        <dsp:cNvPr id="0" name=""/>
        <dsp:cNvSpPr/>
      </dsp:nvSpPr>
      <dsp:spPr>
        <a:xfrm>
          <a:off x="266486" y="604629"/>
          <a:ext cx="179685" cy="454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600"/>
              </a:lnTo>
              <a:lnTo>
                <a:pt x="179685" y="45460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FE673-C25A-4B20-B334-657C1291A784}">
      <dsp:nvSpPr>
        <dsp:cNvPr id="0" name=""/>
        <dsp:cNvSpPr/>
      </dsp:nvSpPr>
      <dsp:spPr>
        <a:xfrm>
          <a:off x="446171" y="756914"/>
          <a:ext cx="2121590" cy="604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调查造成缺陷的根本原因</a:t>
          </a:r>
          <a:endParaRPr 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3880" y="774623"/>
        <a:ext cx="2086172" cy="569211"/>
      </dsp:txXfrm>
    </dsp:sp>
    <dsp:sp modelId="{1F80A85B-9B0E-486E-9FF1-86DCE6738313}">
      <dsp:nvSpPr>
        <dsp:cNvPr id="0" name=""/>
        <dsp:cNvSpPr/>
      </dsp:nvSpPr>
      <dsp:spPr>
        <a:xfrm>
          <a:off x="266486" y="604629"/>
          <a:ext cx="179685" cy="121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386"/>
              </a:lnTo>
              <a:lnTo>
                <a:pt x="179685" y="121038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B2C5D-C402-4063-8B58-882E83D12C5E}">
      <dsp:nvSpPr>
        <dsp:cNvPr id="0" name=""/>
        <dsp:cNvSpPr/>
      </dsp:nvSpPr>
      <dsp:spPr>
        <a:xfrm>
          <a:off x="446171" y="1512701"/>
          <a:ext cx="2121590" cy="604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评估修复缺陷的风险和代价</a:t>
          </a:r>
          <a:endParaRPr lang="en-US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3880" y="1530410"/>
        <a:ext cx="2086172" cy="569211"/>
      </dsp:txXfrm>
    </dsp:sp>
    <dsp:sp modelId="{3ED5171E-27BB-43E7-8DC2-FCB327B02270}">
      <dsp:nvSpPr>
        <dsp:cNvPr id="0" name=""/>
        <dsp:cNvSpPr/>
      </dsp:nvSpPr>
      <dsp:spPr>
        <a:xfrm>
          <a:off x="266486" y="604629"/>
          <a:ext cx="179685" cy="1966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6173"/>
              </a:lnTo>
              <a:lnTo>
                <a:pt x="179685" y="196617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B3732-C340-49D1-96AC-FAD7840D3686}">
      <dsp:nvSpPr>
        <dsp:cNvPr id="0" name=""/>
        <dsp:cNvSpPr/>
      </dsp:nvSpPr>
      <dsp:spPr>
        <a:xfrm>
          <a:off x="446171" y="2268487"/>
          <a:ext cx="2121590" cy="604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修复缺陷</a:t>
          </a:r>
          <a:endParaRPr lang="en-US" altLang="zh-CN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3880" y="2286196"/>
        <a:ext cx="2086172" cy="569211"/>
      </dsp:txXfrm>
    </dsp:sp>
    <dsp:sp modelId="{0EE7C4E4-4602-4C65-B527-0985C99A35DC}">
      <dsp:nvSpPr>
        <dsp:cNvPr id="0" name=""/>
        <dsp:cNvSpPr/>
      </dsp:nvSpPr>
      <dsp:spPr>
        <a:xfrm>
          <a:off x="266486" y="604629"/>
          <a:ext cx="179685" cy="272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1959"/>
              </a:lnTo>
              <a:lnTo>
                <a:pt x="179685" y="272195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F7F12-C04D-4381-B492-B75B18880949}">
      <dsp:nvSpPr>
        <dsp:cNvPr id="0" name=""/>
        <dsp:cNvSpPr/>
      </dsp:nvSpPr>
      <dsp:spPr>
        <a:xfrm>
          <a:off x="446171" y="3024274"/>
          <a:ext cx="2121590" cy="604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修改缺陷相关信息</a:t>
          </a:r>
          <a:endParaRPr lang="en-US" altLang="zh-CN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3880" y="3041983"/>
        <a:ext cx="2086172" cy="569211"/>
      </dsp:txXfrm>
    </dsp:sp>
    <dsp:sp modelId="{5C24891E-BD85-41B9-A426-A7A1C9E9813B}">
      <dsp:nvSpPr>
        <dsp:cNvPr id="0" name=""/>
        <dsp:cNvSpPr/>
      </dsp:nvSpPr>
      <dsp:spPr>
        <a:xfrm>
          <a:off x="266486" y="604629"/>
          <a:ext cx="179685" cy="347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7745"/>
              </a:lnTo>
              <a:lnTo>
                <a:pt x="179685" y="347774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547A8-5697-4E4F-B88F-41154BB5D252}">
      <dsp:nvSpPr>
        <dsp:cNvPr id="0" name=""/>
        <dsp:cNvSpPr/>
      </dsp:nvSpPr>
      <dsp:spPr>
        <a:xfrm>
          <a:off x="446171" y="3780060"/>
          <a:ext cx="2121590" cy="604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>
              <a:latin typeface="微软雅黑" pitchFamily="34" charset="-122"/>
              <a:ea typeface="微软雅黑" pitchFamily="34" charset="-122"/>
            </a:rPr>
            <a:t>调整优先级、责任人、缺陷概要等</a:t>
          </a:r>
          <a:r>
            <a:rPr lang="zh-CN" sz="1400" kern="1200" dirty="0"/>
            <a:t>。</a:t>
          </a:r>
          <a:endParaRPr lang="en-US" altLang="zh-CN" sz="1400" kern="1200" dirty="0"/>
        </a:p>
      </dsp:txBody>
      <dsp:txXfrm>
        <a:off x="463880" y="3797769"/>
        <a:ext cx="2086172" cy="569211"/>
      </dsp:txXfrm>
    </dsp:sp>
    <dsp:sp modelId="{BCB186F0-9483-4984-8A6C-29A5F0438A1C}">
      <dsp:nvSpPr>
        <dsp:cNvPr id="0" name=""/>
        <dsp:cNvSpPr/>
      </dsp:nvSpPr>
      <dsp:spPr>
        <a:xfrm>
          <a:off x="4065259" y="1128"/>
          <a:ext cx="1603222" cy="6046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不可以</a:t>
          </a:r>
          <a:endParaRPr lang="en-US" sz="20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082968" y="18837"/>
        <a:ext cx="1567804" cy="569211"/>
      </dsp:txXfrm>
    </dsp:sp>
    <dsp:sp modelId="{0508BBA1-DAB8-4348-A8D0-6344F926CA35}">
      <dsp:nvSpPr>
        <dsp:cNvPr id="0" name=""/>
        <dsp:cNvSpPr/>
      </dsp:nvSpPr>
      <dsp:spPr>
        <a:xfrm>
          <a:off x="4225581" y="605757"/>
          <a:ext cx="160322" cy="453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471"/>
              </a:lnTo>
              <a:lnTo>
                <a:pt x="160322" y="45347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B1DB1-83B4-40F2-8D31-FD661D852F83}">
      <dsp:nvSpPr>
        <dsp:cNvPr id="0" name=""/>
        <dsp:cNvSpPr/>
      </dsp:nvSpPr>
      <dsp:spPr>
        <a:xfrm>
          <a:off x="4385903" y="756914"/>
          <a:ext cx="1282578" cy="604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关闭缺陷</a:t>
          </a:r>
          <a:endParaRPr 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03612" y="774623"/>
        <a:ext cx="1247160" cy="569211"/>
      </dsp:txXfrm>
    </dsp:sp>
    <dsp:sp modelId="{407166F4-4085-4FF9-B388-39AB79383110}">
      <dsp:nvSpPr>
        <dsp:cNvPr id="0" name=""/>
        <dsp:cNvSpPr/>
      </dsp:nvSpPr>
      <dsp:spPr>
        <a:xfrm>
          <a:off x="4225581" y="605757"/>
          <a:ext cx="160322" cy="1209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258"/>
              </a:lnTo>
              <a:lnTo>
                <a:pt x="160322" y="120925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67139-76A2-4E18-AE6D-EF4D1D5D437F}">
      <dsp:nvSpPr>
        <dsp:cNvPr id="0" name=""/>
        <dsp:cNvSpPr/>
      </dsp:nvSpPr>
      <dsp:spPr>
        <a:xfrm>
          <a:off x="4385903" y="1512701"/>
          <a:ext cx="1282578" cy="604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删除缺陷</a:t>
          </a:r>
          <a:endParaRPr lang="en-US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03612" y="1530410"/>
        <a:ext cx="1247160" cy="5692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95F91-FF3F-465D-B525-A9EBDA10E18D}">
      <dsp:nvSpPr>
        <dsp:cNvPr id="0" name=""/>
        <dsp:cNvSpPr/>
      </dsp:nvSpPr>
      <dsp:spPr>
        <a:xfrm>
          <a:off x="27158" y="0"/>
          <a:ext cx="3002572" cy="303257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添加缺陷</a:t>
          </a:r>
          <a:endParaRPr 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>
              <a:latin typeface="微软雅黑" pitchFamily="34" charset="-122"/>
              <a:ea typeface="微软雅黑" pitchFamily="34" charset="-122"/>
            </a:rPr>
            <a:t>可添加注释评论、可修改字段、修改缺陷概要、问题描述、附件附图、缺陷状态（不过无法直接标为</a:t>
          </a:r>
          <a:r>
            <a:rPr lang="en-US" sz="1600" kern="1200" dirty="0">
              <a:latin typeface="微软雅黑" pitchFamily="34" charset="-122"/>
              <a:ea typeface="微软雅黑" pitchFamily="34" charset="-122"/>
            </a:rPr>
            <a:t>closed</a:t>
          </a:r>
          <a:r>
            <a:rPr lang="zh-CN" sz="1600" kern="1200" dirty="0">
              <a:latin typeface="微软雅黑" pitchFamily="34" charset="-122"/>
              <a:ea typeface="微软雅黑" pitchFamily="34" charset="-122"/>
            </a:rPr>
            <a:t>）、修改人、优先级别、问题定位、处理意见、注释评论、是否复现、责任人、待测版本。</a:t>
          </a:r>
          <a:endParaRPr lang="en-US" altLang="zh-CN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7512" y="70354"/>
        <a:ext cx="2861864" cy="2962224"/>
      </dsp:txXfrm>
    </dsp:sp>
    <dsp:sp modelId="{DAC495B1-7EF5-4F9A-BF1C-8417FE9F1BF4}">
      <dsp:nvSpPr>
        <dsp:cNvPr id="0" name=""/>
        <dsp:cNvSpPr/>
      </dsp:nvSpPr>
      <dsp:spPr>
        <a:xfrm>
          <a:off x="17069" y="3038613"/>
          <a:ext cx="3002572" cy="84352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5080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可以</a:t>
          </a:r>
          <a:endParaRPr lang="en-US" sz="40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7069" y="3038613"/>
        <a:ext cx="2114487" cy="843522"/>
      </dsp:txXfrm>
    </dsp:sp>
    <dsp:sp modelId="{F04354EC-45E0-43C7-BE6D-E9FB247D6BF6}">
      <dsp:nvSpPr>
        <dsp:cNvPr id="0" name=""/>
        <dsp:cNvSpPr/>
      </dsp:nvSpPr>
      <dsp:spPr>
        <a:xfrm>
          <a:off x="2202202" y="2810645"/>
          <a:ext cx="1050900" cy="105090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86543-623E-465A-99EA-E7B62A190033}">
      <dsp:nvSpPr>
        <dsp:cNvPr id="0" name=""/>
        <dsp:cNvSpPr/>
      </dsp:nvSpPr>
      <dsp:spPr>
        <a:xfrm>
          <a:off x="3513456" y="51683"/>
          <a:ext cx="3002572" cy="29653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修复缺陷</a:t>
          </a:r>
          <a:endParaRPr 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关闭缺陷</a:t>
          </a:r>
          <a:endParaRPr lang="en-US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82937" y="121164"/>
        <a:ext cx="2863610" cy="2895834"/>
      </dsp:txXfrm>
    </dsp:sp>
    <dsp:sp modelId="{D80A4CA9-6AC4-4490-8D0D-695684B2CAAD}">
      <dsp:nvSpPr>
        <dsp:cNvPr id="0" name=""/>
        <dsp:cNvSpPr/>
      </dsp:nvSpPr>
      <dsp:spPr>
        <a:xfrm>
          <a:off x="3513456" y="3029852"/>
          <a:ext cx="3002572" cy="85228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5080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不可以</a:t>
          </a:r>
          <a:endParaRPr lang="en-US" sz="40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13456" y="3029852"/>
        <a:ext cx="2114487" cy="852283"/>
      </dsp:txXfrm>
    </dsp:sp>
    <dsp:sp modelId="{3DD11C49-BB66-44DF-809C-6ECFA0DAA0E9}">
      <dsp:nvSpPr>
        <dsp:cNvPr id="0" name=""/>
        <dsp:cNvSpPr/>
      </dsp:nvSpPr>
      <dsp:spPr>
        <a:xfrm>
          <a:off x="5712882" y="2793829"/>
          <a:ext cx="1050900" cy="105090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3B35DDA-0306-4B9B-9774-03571D8754B9}" type="datetime1">
              <a:rPr lang="zh-CN" altLang="en-US" smtClean="0"/>
              <a:pPr>
                <a:defRPr/>
              </a:pPr>
              <a:t>2017/12/24</a:t>
            </a:fld>
            <a:endParaRPr lang="zh-CN" altLang="en-US" sz="1200" dirty="0"/>
          </a:p>
        </p:txBody>
      </p:sp>
      <p:sp>
        <p:nvSpPr>
          <p:cNvPr id="1638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</a:p>
          <a:p>
            <a:pPr>
              <a:spcBef>
                <a:spcPct val="30000"/>
              </a:spcBef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</a:t>
            </a:r>
          </a:p>
          <a:p>
            <a:pPr>
              <a:spcBef>
                <a:spcPct val="30000"/>
              </a:spcBef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第三级</a:t>
            </a:r>
          </a:p>
          <a:p>
            <a:pPr>
              <a:spcBef>
                <a:spcPct val="30000"/>
              </a:spcBef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第四级</a:t>
            </a:r>
          </a:p>
          <a:p>
            <a:pPr>
              <a:spcBef>
                <a:spcPct val="30000"/>
              </a:spcBef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319D11C-2C7B-4689-925A-7429BB8D9B44}" type="slidenum">
              <a:rPr lang="zh-CN" altLang="en-US" smtClean="0"/>
              <a:pPr>
                <a:defRPr/>
              </a:pPr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9326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问：程序猿最讨厌康熙的哪个儿子。答：胤禩。因为他是八阿哥（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======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比如这个笑话，那来所缺陷管理那节课的破冰，开场环节就很合适 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3B35DDA-0306-4B9B-9774-03571D8754B9}" type="datetime1">
              <a:rPr lang="zh-CN" altLang="en-US" smtClean="0"/>
              <a:pPr>
                <a:defRPr/>
              </a:pPr>
              <a:t>2017/12/24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19D11C-2C7B-4689-925A-7429BB8D9B44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572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归类的</a:t>
            </a:r>
            <a:r>
              <a:rPr lang="en-US" altLang="zh-CN"/>
              <a:t>ALM</a:t>
            </a:r>
            <a:r>
              <a:rPr lang="zh-CN" altLang="en-US"/>
              <a:t>测试管理的权限里面</a:t>
            </a:r>
            <a:endParaRPr lang="en-US" altLang="zh-CN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8C22DC-9A71-4CD9-922F-40390B91FAA8}" type="datetime1">
              <a:rPr lang="en-US" altLang="zh-CN" smtClean="0"/>
              <a:pPr/>
              <a:t>12/24/2017</a:t>
            </a:fld>
            <a:endParaRPr lang="en-US" altLang="en-US" sz="1200">
              <a:latin typeface="HP Simplified" pitchFamily="34" charset="0"/>
              <a:sym typeface="HP Simplified" pitchFamily="34" charset="0"/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58470C-D148-45EC-8CD7-48A6F3B1CF33}" type="slidenum">
              <a:rPr lang="en-US" altLang="zh-CN"/>
              <a:pPr/>
              <a:t>14</a:t>
            </a:fld>
            <a:endParaRPr lang="en-US" altLang="zh-CN" sz="1200">
              <a:latin typeface="HP Simplified" pitchFamily="34" charset="0"/>
              <a:sym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67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优先级别高和有争议的缺陷需要会审</a:t>
            </a:r>
            <a:endParaRPr lang="en-US" altLang="zh-CN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870DC6-6831-441F-B157-C0F308B58723}" type="datetime1">
              <a:rPr lang="en-US" altLang="zh-CN" smtClean="0"/>
              <a:pPr/>
              <a:t>12/24/2017</a:t>
            </a:fld>
            <a:endParaRPr lang="en-US" altLang="en-US" sz="1200">
              <a:latin typeface="HP Simplified" pitchFamily="34" charset="0"/>
              <a:sym typeface="HP Simplified" pitchFamily="34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9F0415-7B0D-45F6-9EF8-98BCED848063}" type="slidenum">
              <a:rPr lang="en-US" altLang="zh-CN"/>
              <a:pPr/>
              <a:t>16</a:t>
            </a:fld>
            <a:endParaRPr lang="en-US" altLang="zh-CN" sz="1200">
              <a:latin typeface="HP Simplified" pitchFamily="34" charset="0"/>
              <a:sym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2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70D23C-22B6-4567-AEA5-184918B1A8E5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2017/12/24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496376-5CE0-4ED1-BFEC-D35B3AA5EE37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27868D-84B5-4F1F-BB27-8B3B4AF7F33A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2017/12/24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81CE20-A942-4C3B-99C6-FDEEAE79A4F9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364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软件错误(Software Error)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2"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程序编译时出现的语法，拼写错误或者不正确的错误提示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2"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需求与用户要求不符或者文档中存在错误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lvl="2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软件失效(Software Failure）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2"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功能部件执行其功能的能力的丧失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2"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系统部件丧失了执行所要求功能的能力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2"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程序操作背离了程序需求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2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软件故障(Software Fault)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eaLnBrk="1" hangingPunct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检测缺陷是指软件在进入用户使用阶段之前被检测出的缺陷</a:t>
            </a:r>
          </a:p>
          <a:p>
            <a:pPr marL="0" lvl="2" eaLnBrk="1" hangingPunct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残留缺陷是指软件发布后存在的缺陷，包括在用户安装前未被检测出的缺陷以及检测出但未被修复的缺陷</a:t>
            </a:r>
          </a:p>
          <a:p>
            <a:pPr marL="0" lvl="2" eaLnBrk="1" hangingPunct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用户使用软件时，因残留缺陷引起的软件失效症状称软件故障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B016C2-6D6B-4245-A7B2-83E8450BA7EF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2017/12/24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571379-5EC2-40EC-BDB1-ABE61FC55ED2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96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软件缺陷是存在于软件（文档、数据、程序）之中的那些不希望，或不可接受的偏差，即软件质量问题。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软件缺陷是软件开发过程中的“副产品”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B82C95-92C4-4C70-9CB1-9CFA4C3FAE6A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2017/12/24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04E387-8C9D-4AFC-BDA5-DC2C66A3602F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89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46F68F-1F44-4839-BBF8-A753B5567180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2017/12/24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B627DE-7A4B-470C-A004-32DBFF32AA4A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18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此处可给出演示项目中的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缺陷报告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基本信息也可以理解为缺陷属性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3B35DDA-0306-4B9B-9774-03571D8754B9}" type="datetime1">
              <a:rPr lang="zh-CN" altLang="en-US" smtClean="0"/>
              <a:pPr>
                <a:defRPr/>
              </a:pPr>
              <a:t>2017/12/24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19D11C-2C7B-4689-925A-7429BB8D9B44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4246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缺陷起源 缺陷引起的故障或事件第一次被检测到的阶段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缺陷来源 引起缺陷的起因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缺陷根源 发生错误的根本因素</a:t>
            </a: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1702EE-2F59-4EB3-9F48-A75703971B1D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2017/12/24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156116-483D-4F8C-94FA-39B2805C428C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288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22300" y="8210550"/>
            <a:ext cx="7045325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593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746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9275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2669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8613" y="6345238"/>
            <a:ext cx="8013700" cy="304800"/>
          </a:xfrm>
          <a:prstGeom prst="rect">
            <a:avLst/>
          </a:prstGeom>
          <a:noFill/>
        </p:spPr>
        <p:txBody>
          <a:bodyPr lIns="0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惠普国际软件人才基地教材</a:t>
            </a:r>
            <a:endParaRPr 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" descr="HP_White_RGB_150_L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6250"/>
            <a:ext cx="197485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26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divid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P_Whit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46788"/>
            <a:ext cx="484188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533400" y="6345238"/>
            <a:ext cx="8012113" cy="304800"/>
          </a:xfrm>
          <a:prstGeom prst="rect">
            <a:avLst/>
          </a:prstGeom>
          <a:noFill/>
        </p:spPr>
        <p:txBody>
          <a:bodyPr lIns="0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700" dirty="0">
                <a:solidFill>
                  <a:schemeClr val="bg1"/>
                </a:solidFill>
                <a:latin typeface="HP Simplified" panose="020B0604020204020204" pitchFamily="34" charset="0"/>
                <a:ea typeface="微软雅黑" panose="020B0503020204020204" pitchFamily="34" charset="-122"/>
              </a:rPr>
              <a:t>惠普国际软件人才基地教材</a:t>
            </a:r>
            <a:endParaRPr lang="en-US" sz="700" dirty="0">
              <a:solidFill>
                <a:schemeClr val="bg1"/>
              </a:solidFill>
              <a:latin typeface="HP Simplified" panose="020B06040202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 bwMode="black">
          <a:xfrm>
            <a:off x="329184" y="317771"/>
            <a:ext cx="7222352" cy="26756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629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04F685-979F-4E5D-B8FF-DABE0FCC95BD}" type="datetime1">
              <a:rPr lang="zh-CN" altLang="en-US" smtClean="0"/>
              <a:pPr>
                <a:defRPr/>
              </a:pPr>
              <a:t>2017/12/24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29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36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587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521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16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44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9192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448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628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835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878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861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037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8517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23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171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123551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07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2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51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989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9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333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994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23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8845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4350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3757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19103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129975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542612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0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4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4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68313" y="2852738"/>
            <a:ext cx="7559675" cy="107315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zh-CN" altLang="en-US" sz="4800" b="1" dirty="0">
                <a:latin typeface="微软雅黑" pitchFamily="34" charset="-122"/>
              </a:rPr>
              <a:t>第五章</a:t>
            </a:r>
            <a:r>
              <a:rPr lang="en-US" altLang="zh-CN" sz="4800" b="1" dirty="0">
                <a:latin typeface="微软雅黑" pitchFamily="34" charset="-122"/>
              </a:rPr>
              <a:t> </a:t>
            </a:r>
            <a:r>
              <a:rPr lang="zh-CN" altLang="en-US" sz="4800" b="1" dirty="0">
                <a:latin typeface="微软雅黑" pitchFamily="34" charset="-122"/>
              </a:rPr>
              <a:t>软件缺陷管理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HP_Blue_RGB_150_S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6319838"/>
            <a:ext cx="493712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341438"/>
            <a:ext cx="3016250" cy="361950"/>
          </a:xfrm>
        </p:spPr>
        <p:txBody>
          <a:bodyPr/>
          <a:lstStyle/>
          <a:p>
            <a:pPr marL="342900" indent="-342900" algn="l" eaLnBrk="1" hangingPunct="1">
              <a:lnSpc>
                <a:spcPct val="110000"/>
              </a:lnSpc>
              <a:spcBef>
                <a:spcPts val="800"/>
              </a:spcBef>
            </a:pPr>
            <a:r>
              <a:rPr lang="en-US" altLang="zh-CN" sz="20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zh-CN" sz="24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缺陷</a:t>
            </a:r>
            <a:r>
              <a:rPr lang="zh-CN" altLang="en-US" sz="24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来源</a:t>
            </a:r>
            <a:endParaRPr lang="zh-CN" sz="2400" b="1" dirty="0">
              <a:solidFill>
                <a:srgbClr val="0096D6"/>
              </a:solidFill>
              <a:latin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/>
        </p:nvSpPr>
        <p:spPr bwMode="auto">
          <a:xfrm>
            <a:off x="0" y="-477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sym typeface="HP Simplified" panose="020B0604020204020204" pitchFamily="34" charset="0"/>
              </a:rPr>
              <a:t>5.1.3 </a:t>
            </a:r>
            <a:r>
              <a:rPr lang="zh-CN" altLang="en-US" sz="2800" b="1" dirty="0">
                <a:latin typeface="微软雅黑" panose="020B0503020204020204" pitchFamily="34" charset="-122"/>
                <a:sym typeface="HP Simplified" panose="020B0604020204020204" pitchFamily="34" charset="0"/>
              </a:rPr>
              <a:t>软件缺陷分类</a:t>
            </a:r>
            <a:endParaRPr lang="zh-CN" altLang="en-US" sz="2800" dirty="0">
              <a:latin typeface="微软雅黑" panose="020B0503020204020204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03905" y="1703678"/>
            <a:ext cx="4053840" cy="685165"/>
            <a:chOff x="1228486" y="1270"/>
            <a:chExt cx="4053840" cy="829627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chilly" dir="t"/>
          </a:scene3d>
        </p:grpSpPr>
        <p:sp>
          <p:nvSpPr>
            <p:cNvPr id="17" name="Pentagon 16"/>
            <p:cNvSpPr/>
            <p:nvPr/>
          </p:nvSpPr>
          <p:spPr>
            <a:xfrm rot="10800000">
              <a:off x="1228486" y="1270"/>
              <a:ext cx="4053840" cy="829627"/>
            </a:xfrm>
            <a:prstGeom prst="homePlate">
              <a:avLst/>
            </a:prstGeom>
            <a:grpFill/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entagon 4"/>
            <p:cNvSpPr/>
            <p:nvPr/>
          </p:nvSpPr>
          <p:spPr>
            <a:xfrm rot="21600000">
              <a:off x="1435893" y="1270"/>
              <a:ext cx="3846433" cy="829627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5843" tIns="76200" rIns="142240" bIns="76200" spcCol="1270" anchor="ctr"/>
            <a:lstStyle/>
            <a:p>
              <a:pPr algn="ctr" defTabSz="889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Requirement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3905" y="2636945"/>
            <a:ext cx="4053840" cy="685165"/>
            <a:chOff x="1228486" y="1078547"/>
            <a:chExt cx="4053840" cy="829627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chilly" dir="t"/>
          </a:scene3d>
        </p:grpSpPr>
        <p:sp>
          <p:nvSpPr>
            <p:cNvPr id="15" name="Pentagon 14"/>
            <p:cNvSpPr/>
            <p:nvPr/>
          </p:nvSpPr>
          <p:spPr>
            <a:xfrm rot="10800000">
              <a:off x="1228486" y="1078547"/>
              <a:ext cx="4053840" cy="829627"/>
            </a:xfrm>
            <a:prstGeom prst="homePlate">
              <a:avLst/>
            </a:prstGeom>
            <a:grpFill/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6"/>
            <p:cNvSpPr/>
            <p:nvPr/>
          </p:nvSpPr>
          <p:spPr>
            <a:xfrm rot="21600000">
              <a:off x="1435893" y="1078547"/>
              <a:ext cx="3846433" cy="829627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5843" tIns="76200" rIns="142240" bIns="76200" spcCol="1270" anchor="ctr"/>
            <a:lstStyle/>
            <a:p>
              <a:pPr algn="ctr" defTabSz="889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Architecture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3905" y="3573010"/>
            <a:ext cx="4053840" cy="685165"/>
            <a:chOff x="1228486" y="2155825"/>
            <a:chExt cx="4053840" cy="829627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chilly" dir="t"/>
          </a:scene3d>
        </p:grpSpPr>
        <p:sp>
          <p:nvSpPr>
            <p:cNvPr id="13" name="Pentagon 12"/>
            <p:cNvSpPr/>
            <p:nvPr/>
          </p:nvSpPr>
          <p:spPr>
            <a:xfrm rot="10800000">
              <a:off x="1228486" y="2155825"/>
              <a:ext cx="4053840" cy="829627"/>
            </a:xfrm>
            <a:prstGeom prst="homePlate">
              <a:avLst/>
            </a:prstGeom>
            <a:grpFill/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entagon 8"/>
            <p:cNvSpPr/>
            <p:nvPr/>
          </p:nvSpPr>
          <p:spPr>
            <a:xfrm rot="21600000">
              <a:off x="1435893" y="2155825"/>
              <a:ext cx="3846433" cy="829627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5843" tIns="76200" rIns="142240" bIns="76200" spcCol="1270" anchor="ctr"/>
            <a:lstStyle/>
            <a:p>
              <a:pPr algn="ctr" defTabSz="889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Design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03905" y="4509075"/>
            <a:ext cx="4053840" cy="685165"/>
            <a:chOff x="1228486" y="3233102"/>
            <a:chExt cx="4053840" cy="829627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chilly" dir="t"/>
          </a:scene3d>
        </p:grpSpPr>
        <p:sp>
          <p:nvSpPr>
            <p:cNvPr id="11" name="Pentagon 10"/>
            <p:cNvSpPr/>
            <p:nvPr/>
          </p:nvSpPr>
          <p:spPr>
            <a:xfrm rot="10800000">
              <a:off x="1228486" y="3233102"/>
              <a:ext cx="4053840" cy="829627"/>
            </a:xfrm>
            <a:prstGeom prst="homePlate">
              <a:avLst/>
            </a:prstGeom>
            <a:grpFill/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entagon 10"/>
            <p:cNvSpPr/>
            <p:nvPr/>
          </p:nvSpPr>
          <p:spPr>
            <a:xfrm rot="21600000">
              <a:off x="1435893" y="3233102"/>
              <a:ext cx="3846433" cy="829627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5843" tIns="76200" rIns="142240" bIns="76200" spcCol="1270" anchor="ctr"/>
            <a:lstStyle/>
            <a:p>
              <a:pPr algn="ctr" defTabSz="889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Code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68475" y="5445140"/>
            <a:ext cx="4053840" cy="685165"/>
            <a:chOff x="1228486" y="3233102"/>
            <a:chExt cx="4053840" cy="829627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chilly" dir="t"/>
          </a:scene3d>
        </p:grpSpPr>
        <p:sp>
          <p:nvSpPr>
            <p:cNvPr id="20" name="Pentagon 19"/>
            <p:cNvSpPr/>
            <p:nvPr/>
          </p:nvSpPr>
          <p:spPr>
            <a:xfrm rot="10800000">
              <a:off x="1228486" y="3233102"/>
              <a:ext cx="4053840" cy="829627"/>
            </a:xfrm>
            <a:prstGeom prst="homePlate">
              <a:avLst/>
            </a:prstGeom>
            <a:grpFill/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entagon 10"/>
            <p:cNvSpPr/>
            <p:nvPr/>
          </p:nvSpPr>
          <p:spPr>
            <a:xfrm rot="21600000">
              <a:off x="1435893" y="3233102"/>
              <a:ext cx="3846433" cy="829627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5843" tIns="76200" rIns="142240" bIns="76200" spcCol="1270" anchor="ctr"/>
            <a:lstStyle/>
            <a:p>
              <a:pPr algn="ctr" defTabSz="889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Test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（漏测）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 noChangeArrowheads="1"/>
          </p:cNvSpPr>
          <p:nvPr>
            <p:ph type="title"/>
          </p:nvPr>
        </p:nvSpPr>
        <p:spPr>
          <a:xfrm>
            <a:off x="0" y="50800"/>
            <a:ext cx="6324600" cy="7620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5.1.5	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缺陷管理责任分工</a:t>
            </a:r>
            <a:endParaRPr lang="en-US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Subtit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65200"/>
            <a:ext cx="8116888" cy="368300"/>
          </a:xfrm>
        </p:spPr>
        <p:txBody>
          <a:bodyPr/>
          <a:lstStyle/>
          <a:p>
            <a:pPr marL="0" indent="0" eaLnBrk="1" hangingPunct="1"/>
            <a:r>
              <a:rPr lang="zh-CN" altLang="en-US" sz="2400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常见缺陷状态说明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09663" y="1625600"/>
          <a:ext cx="6742112" cy="4637092"/>
        </p:xfrm>
        <a:graphic>
          <a:graphicData uri="http://schemas.openxmlformats.org/drawingml/2006/table">
            <a:tbl>
              <a:tblPr/>
              <a:tblGrid>
                <a:gridCol w="9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575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D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测试过程中新提交的缺陷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新提交并指派给开发人员处理的缺陷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Fixed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D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开发人员已修复的缺陷，等待测试人员验证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Reopen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缺陷修改未达到目标，重新指派给开发人员处理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Closed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D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缺陷已修复并已经通过测试人员验证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Rejected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开发拒绝的缺陷，不需要修复或者不是缺陷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Pending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D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当前版本不能修复的缺陷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Distract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在上线前仍未修复，后续跟踪的缺陷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Cancelled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D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被取消的缺陷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386" name="Rectangle 2"/>
          <p:cNvSpPr>
            <a:spLocks noChangeArrowheads="1"/>
          </p:cNvSpPr>
          <p:nvPr/>
        </p:nvSpPr>
        <p:spPr bwMode="auto">
          <a:xfrm>
            <a:off x="2759075" y="1270000"/>
            <a:ext cx="300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P Simplified" pitchFamily="34" charset="0"/>
              </a:rPr>
              <a:t>常用缺陷状态说明表实例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3155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 noChangeArrowheads="1"/>
          </p:cNvSpPr>
          <p:nvPr>
            <p:ph type="title"/>
          </p:nvPr>
        </p:nvSpPr>
        <p:spPr>
          <a:xfrm>
            <a:off x="23790" y="77788"/>
            <a:ext cx="6324600" cy="7620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5.1.5	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缺陷管理责任分工</a:t>
            </a:r>
            <a:endParaRPr lang="en-US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Text Placeholder 6"/>
          <p:cNvSpPr>
            <a:spLocks noGrp="1" noChangeArrowheads="1"/>
          </p:cNvSpPr>
          <p:nvPr>
            <p:ph idx="4294967295"/>
          </p:nvPr>
        </p:nvSpPr>
        <p:spPr>
          <a:xfrm>
            <a:off x="596900" y="1584325"/>
            <a:ext cx="8547100" cy="500063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测试人员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Subtit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65200"/>
            <a:ext cx="8116888" cy="368300"/>
          </a:xfrm>
        </p:spPr>
        <p:txBody>
          <a:bodyPr/>
          <a:lstStyle/>
          <a:p>
            <a:pPr marL="0" indent="0" eaLnBrk="1" hangingPunct="1"/>
            <a:r>
              <a:rPr lang="en-US" altLang="en-US" sz="2400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5.3.1 </a:t>
            </a:r>
            <a:r>
              <a:rPr lang="zh-CN" altLang="en-US" sz="2400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测试人员的职责</a:t>
            </a:r>
            <a:endParaRPr lang="en-US" altLang="en-US" sz="2400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072896" y="2043176"/>
          <a:ext cx="6766560" cy="424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3530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324600" cy="7620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5.1.5	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缺陷管理责任分工</a:t>
            </a:r>
            <a:endParaRPr lang="en-US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Text Placeholder 6"/>
          <p:cNvSpPr>
            <a:spLocks noGrp="1" noChangeArrowheads="1"/>
          </p:cNvSpPr>
          <p:nvPr>
            <p:ph idx="4294967295"/>
          </p:nvPr>
        </p:nvSpPr>
        <p:spPr>
          <a:xfrm>
            <a:off x="0" y="1597025"/>
            <a:ext cx="8426450" cy="414338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测试主管和测试经理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/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Subtit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52500"/>
            <a:ext cx="8116888" cy="368300"/>
          </a:xfrm>
        </p:spPr>
        <p:txBody>
          <a:bodyPr/>
          <a:lstStyle/>
          <a:p>
            <a:pPr marL="0" indent="0" eaLnBrk="1" hangingPunct="1"/>
            <a:r>
              <a:rPr lang="en-US" altLang="en-US" sz="2400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5.3.2 </a:t>
            </a:r>
            <a:r>
              <a:rPr lang="zh-CN" altLang="en-US" sz="2400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测试主管和测试经理的职责</a:t>
            </a:r>
            <a:endParaRPr lang="en-US" altLang="en-US" sz="2400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14244208"/>
              </p:ext>
            </p:extLst>
          </p:nvPr>
        </p:nvGraphicFramePr>
        <p:xfrm>
          <a:off x="938785" y="2079752"/>
          <a:ext cx="6499246" cy="310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7142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324600" cy="7620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5.1.5	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缺陷管理责任分工</a:t>
            </a:r>
            <a:endParaRPr lang="en-US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Text Placeholder 6"/>
          <p:cNvSpPr>
            <a:spLocks noGrp="1" noChangeArrowheads="1"/>
          </p:cNvSpPr>
          <p:nvPr>
            <p:ph idx="4294967295"/>
          </p:nvPr>
        </p:nvSpPr>
        <p:spPr>
          <a:xfrm>
            <a:off x="0" y="1585913"/>
            <a:ext cx="8118475" cy="366712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开发团队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Subtit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65200"/>
            <a:ext cx="8116888" cy="368300"/>
          </a:xfrm>
        </p:spPr>
        <p:txBody>
          <a:bodyPr/>
          <a:lstStyle/>
          <a:p>
            <a:pPr marL="0" indent="0" eaLnBrk="1" hangingPunct="1"/>
            <a:r>
              <a:rPr lang="en-US" altLang="en-US" sz="2400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5.3.3 </a:t>
            </a:r>
            <a:r>
              <a:rPr lang="zh-CN" altLang="en-US" sz="2400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开发团队的职责</a:t>
            </a:r>
            <a:endParaRPr lang="en-US" altLang="en-US" sz="2400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328928" y="1957832"/>
          <a:ext cx="6766560" cy="43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4570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324600" cy="7620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5.1.5	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缺陷管理责任分工</a:t>
            </a:r>
            <a:endParaRPr lang="en-US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Text Placeholder 6"/>
          <p:cNvSpPr>
            <a:spLocks noGrp="1" noChangeArrowheads="1"/>
          </p:cNvSpPr>
          <p:nvPr>
            <p:ph idx="4294967295"/>
          </p:nvPr>
        </p:nvSpPr>
        <p:spPr>
          <a:xfrm>
            <a:off x="0" y="1584325"/>
            <a:ext cx="7791450" cy="598488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Subtit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65200"/>
            <a:ext cx="8116888" cy="368300"/>
          </a:xfrm>
        </p:spPr>
        <p:txBody>
          <a:bodyPr/>
          <a:lstStyle/>
          <a:p>
            <a:pPr marL="0" indent="0" eaLnBrk="1" hangingPunct="1"/>
            <a:r>
              <a:rPr lang="en-US" altLang="en-US" sz="2400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en-US" sz="2400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项目经理的职责</a:t>
            </a:r>
            <a:endParaRPr lang="en-US" altLang="en-US" sz="2400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085088" y="1994408"/>
          <a:ext cx="6766560" cy="3882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1688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6324600" cy="7620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5.1.5	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缺陷管理责任分工</a:t>
            </a:r>
            <a:endParaRPr lang="en-US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Text Placeholder 6"/>
          <p:cNvSpPr>
            <a:spLocks noGrp="1" noChangeArrowheads="1"/>
          </p:cNvSpPr>
          <p:nvPr>
            <p:ph idx="4294967295"/>
          </p:nvPr>
        </p:nvSpPr>
        <p:spPr>
          <a:xfrm>
            <a:off x="0" y="1585913"/>
            <a:ext cx="8118475" cy="393700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缺陷会审团队的组成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Subtit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65200"/>
            <a:ext cx="8116888" cy="368300"/>
          </a:xfrm>
        </p:spPr>
        <p:txBody>
          <a:bodyPr/>
          <a:lstStyle/>
          <a:p>
            <a:pPr marL="0" indent="0" eaLnBrk="1" hangingPunct="1"/>
            <a:r>
              <a:rPr lang="en-US" altLang="en-US" sz="2400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</a:t>
            </a:r>
            <a:r>
              <a:rPr lang="zh-CN" altLang="en-US" sz="2400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缺陷会审团队</a:t>
            </a:r>
            <a:endParaRPr lang="en-US" altLang="en-US" sz="2400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2113" y="2173288"/>
            <a:ext cx="8496300" cy="21698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缺陷会审团队一般主要由开发团队、测试团队和项目经理共同组成。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参加人员：程序员、程序设计人员、测试人员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目的：通过阅读、讨论与争论促使问题的暴露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活动：代码会审会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010634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 noChangeArrowheads="1"/>
          </p:cNvSpPr>
          <p:nvPr>
            <p:ph type="title"/>
          </p:nvPr>
        </p:nvSpPr>
        <p:spPr>
          <a:xfrm>
            <a:off x="31627" y="0"/>
            <a:ext cx="6324600" cy="7620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5.1.5	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缺陷管理责任分工</a:t>
            </a:r>
            <a:endParaRPr lang="en-US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182681" y="1576672"/>
            <a:ext cx="8139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pitchFamily="34" charset="0"/>
              </a:rPr>
              <a:t>处理缺陷和改变缺陷状态的权限表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P Simplified" pitchFamily="34" charset="0"/>
            </a:endParaRPr>
          </a:p>
        </p:txBody>
      </p:sp>
      <p:sp>
        <p:nvSpPr>
          <p:cNvPr id="23556" name="Subtitle 1"/>
          <p:cNvSpPr txBox="1">
            <a:spLocks noChangeArrowheads="1"/>
          </p:cNvSpPr>
          <p:nvPr/>
        </p:nvSpPr>
        <p:spPr bwMode="auto">
          <a:xfrm>
            <a:off x="392113" y="965200"/>
            <a:ext cx="8116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40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pitchFamily="34" charset="0"/>
              </a:rPr>
              <a:t>5.3.5	</a:t>
            </a:r>
            <a:r>
              <a:rPr lang="zh-CN" altLang="en-US" sz="2400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pitchFamily="34" charset="0"/>
              </a:rPr>
              <a:t>缺陷会审团队</a:t>
            </a:r>
            <a:endParaRPr lang="en-US" altLang="en-US" sz="2400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P Simplified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588" y="2260600"/>
          <a:ext cx="8929688" cy="2917826"/>
        </p:xfrm>
        <a:graphic>
          <a:graphicData uri="http://schemas.openxmlformats.org/drawingml/2006/table">
            <a:tbl>
              <a:tblPr/>
              <a:tblGrid>
                <a:gridCol w="1316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23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5187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权限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角色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Fixed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Reopen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Closed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Rejected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Pending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Distract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测试人员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开发人员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13"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项目经理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400"/>
                        </a:spcAft>
                        <a:buSzPct val="100000"/>
                        <a:defRPr sz="1600" b="1">
                          <a:solidFill>
                            <a:schemeClr val="tx2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1pPr>
                      <a:lvl2pPr marL="742950" indent="-285750" eaLnBrk="0" hangingPunct="0">
                        <a:spcAft>
                          <a:spcPts val="400"/>
                        </a:spcAft>
                        <a:buSzPct val="100000"/>
                        <a:buFont typeface="Lucida Grande" charset="0"/>
                        <a:defRPr sz="14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2pPr>
                      <a:lvl3pPr marL="1143000" indent="-228600" eaLnBrk="0" hangingPunct="0">
                        <a:spcAft>
                          <a:spcPts val="400"/>
                        </a:spcAft>
                        <a:buSzPct val="10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3pPr>
                      <a:lvl4pPr marL="16002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4pPr>
                      <a:lvl5pPr marL="2057400" indent="-228600" eaLnBrk="0" hangingPunct="0"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ts val="400"/>
                        </a:spcAft>
                        <a:buSzPct val="80000"/>
                        <a:buFont typeface="HP Simplified" panose="020B0604020204020204" pitchFamily="34" charset="0"/>
                        <a:defRPr sz="1200">
                          <a:solidFill>
                            <a:srgbClr val="000000"/>
                          </a:solidFill>
                          <a:latin typeface="HP Simplified" panose="020B0604020204020204" pitchFamily="34" charset="0"/>
                          <a:ea typeface="HP Simplified" panose="020B0604020204020204" pitchFamily="34" charset="0"/>
                          <a:cs typeface="HP Simplified" panose="020B0604020204020204" pitchFamily="34" charset="0"/>
                          <a:sym typeface="HP Simplified" panose="020B0604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6178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C3A9-D3DE-4211-8A19-0C1AEBB5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缺陷生命周期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AD53C-54BB-4BA3-96B2-17FB04FF6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658"/>
            <a:ext cx="9144000" cy="552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6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HP_Blue_RGB_150_S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6319838"/>
            <a:ext cx="493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内容占位符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58775" y="1054100"/>
            <a:ext cx="8785225" cy="5614988"/>
          </a:xfrm>
        </p:spPr>
        <p:txBody>
          <a:bodyPr/>
          <a:lstStyle/>
          <a:p>
            <a:pPr marL="342900" indent="-342900" algn="l" eaLnBrk="1" hangingPunct="1">
              <a:spcBef>
                <a:spcPts val="800"/>
              </a:spcBef>
            </a:pPr>
            <a:r>
              <a:rPr lang="en-US" altLang="zh-CN" sz="18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教学目标</a:t>
            </a:r>
            <a:endParaRPr lang="en-US" sz="2400" b="1" dirty="0">
              <a:solidFill>
                <a:srgbClr val="0096D6"/>
              </a:solidFill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sym typeface="HP Simplified" panose="020B0604020204020204" pitchFamily="34" charset="0"/>
              </a:rPr>
              <a:t>掌握软件缺陷及其管理有关的基本概念</a:t>
            </a:r>
          </a:p>
          <a:p>
            <a:pPr marL="742950" lvl="1" indent="-285750" algn="l" eaLnBrk="1" hangingPunct="1"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sym typeface="HP Simplified" panose="020B0604020204020204" pitchFamily="34" charset="0"/>
              </a:rPr>
              <a:t>掌握软件缺陷分析及统计的方法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HP Simplified" panose="020B0604020204020204" pitchFamily="34" charset="0"/>
            </a:endParaRPr>
          </a:p>
          <a:p>
            <a:pPr marL="742950" lvl="1" indent="-285750" algn="l" eaLnBrk="1" hangingPunct="1"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sym typeface="HP Simplified" panose="020B0604020204020204" pitchFamily="34" charset="0"/>
              </a:rPr>
              <a:t>掌握软件缺陷报告撰写的要求</a:t>
            </a:r>
          </a:p>
          <a:p>
            <a:pPr marL="742950" lvl="1" indent="-285750" algn="l" eaLnBrk="1" hangingPunct="1"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sym typeface="HP Simplified" panose="020B0604020204020204" pitchFamily="34" charset="0"/>
              </a:rPr>
              <a:t>了解</a:t>
            </a:r>
            <a:r>
              <a:rPr lang="en-US" altLang="zh-CN" sz="2000" dirty="0">
                <a:latin typeface="微软雅黑" panose="020B0503020204020204" pitchFamily="34" charset="-122"/>
              </a:rPr>
              <a:t>HP  ALM</a:t>
            </a:r>
            <a:r>
              <a:rPr lang="zh-CN" altLang="en-US" sz="2000" dirty="0">
                <a:latin typeface="微软雅黑" panose="020B0503020204020204" pitchFamily="34" charset="-122"/>
              </a:rPr>
              <a:t>缺陷管理功能</a:t>
            </a:r>
            <a:endParaRPr lang="zh-CN" altLang="en-US" sz="2000" dirty="0">
              <a:latin typeface="微软雅黑" panose="020B0503020204020204" pitchFamily="34" charset="-122"/>
              <a:sym typeface="HP Simplified" panose="020B0604020204020204" pitchFamily="34" charset="0"/>
            </a:endParaRPr>
          </a:p>
          <a:p>
            <a:pPr marL="342900" indent="-342900" algn="l" eaLnBrk="1" hangingPunct="1">
              <a:spcBef>
                <a:spcPts val="800"/>
              </a:spcBef>
            </a:pPr>
            <a:endParaRPr lang="zh-CN" altLang="en-US" sz="2400" b="1" dirty="0">
              <a:solidFill>
                <a:srgbClr val="0096D6"/>
              </a:solidFill>
              <a:sym typeface="宋体" panose="02010600030101010101" pitchFamily="2" charset="-122"/>
            </a:endParaRPr>
          </a:p>
          <a:p>
            <a:pPr marL="342900" indent="-342900" algn="l" eaLnBrk="1" hangingPunct="1">
              <a:spcBef>
                <a:spcPts val="800"/>
              </a:spcBef>
            </a:pPr>
            <a:r>
              <a:rPr lang="en-US" altLang="zh-CN" sz="24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重点</a:t>
            </a:r>
            <a:endParaRPr lang="en-US" sz="2400" b="1" dirty="0">
              <a:solidFill>
                <a:srgbClr val="0096D6"/>
              </a:solidFill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sym typeface="HP Simplified" panose="020B0604020204020204" pitchFamily="34" charset="0"/>
              </a:rPr>
              <a:t>软件缺陷及其管理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HP Simplified" panose="020B0604020204020204" pitchFamily="34" charset="0"/>
            </a:endParaRPr>
          </a:p>
          <a:p>
            <a:pPr marL="742950" lvl="1" indent="-285750" algn="l" eaLnBrk="1" hangingPunct="1"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sym typeface="HP Simplified" panose="020B0604020204020204" pitchFamily="34" charset="0"/>
              </a:rPr>
              <a:t>软件缺陷分析及统计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HP Simplified" panose="020B0604020204020204" pitchFamily="34" charset="0"/>
            </a:endParaRPr>
          </a:p>
          <a:p>
            <a:pPr marL="742950" lvl="1" indent="-285750" algn="l" eaLnBrk="1" hangingPunct="1"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sym typeface="HP Simplified" panose="020B0604020204020204" pitchFamily="34" charset="0"/>
              </a:rPr>
              <a:t>软件缺陷报告撰写</a:t>
            </a:r>
            <a:endParaRPr lang="zh-CN" altLang="en-US" sz="2000" dirty="0">
              <a:latin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43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4604"/>
            <a:ext cx="8229600" cy="647700"/>
          </a:xfrm>
        </p:spPr>
        <p:txBody>
          <a:bodyPr/>
          <a:lstStyle/>
          <a:p>
            <a:pPr marL="0" indent="0" eaLnBrk="1" hangingPunct="1"/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sym typeface="HP Simplified" panose="020B0604020204020204" pitchFamily="34" charset="0"/>
              </a:rPr>
              <a:t>教学目标及重点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627865" y="2852960"/>
            <a:ext cx="3888270" cy="6492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 baseline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marL="0" lvl="1" eaLnBrk="1" hangingPunct="1">
              <a:buFont typeface="Arial" pitchFamily="34" charset="0"/>
              <a:buNone/>
              <a:defRPr/>
            </a:pPr>
            <a:r>
              <a:rPr lang="en-US" altLang="zh-CN" sz="4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zh-CN" sz="4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4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endParaRPr lang="en-US" sz="4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HP_Blue_RGB_150_S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6319838"/>
            <a:ext cx="493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371600"/>
            <a:ext cx="8839200" cy="5334000"/>
          </a:xfrm>
        </p:spPr>
        <p:txBody>
          <a:bodyPr/>
          <a:lstStyle/>
          <a:p>
            <a:pPr marL="342900" indent="-342900" algn="l" eaLnBrk="1" hangingPunct="1">
              <a:lnSpc>
                <a:spcPct val="11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96D6"/>
                </a:solidFill>
                <a:latin typeface="微软雅黑" panose="020B0503020204020204" pitchFamily="34" charset="-122"/>
              </a:rPr>
              <a:t>软件错误或软件缺陷是软件产品的固有成分，是软件“生来具有”的特征</a:t>
            </a:r>
            <a:endParaRPr lang="en-US" altLang="zh-CN" sz="2400" b="1" dirty="0">
              <a:solidFill>
                <a:srgbClr val="0096D6"/>
              </a:solidFill>
              <a:latin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11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96D6"/>
                </a:solidFill>
                <a:latin typeface="微软雅黑" panose="020B0503020204020204" pitchFamily="34" charset="-122"/>
              </a:rPr>
              <a:t>软件缺陷包括检测缺陷和残留缺陷</a:t>
            </a:r>
            <a:endParaRPr lang="en-US" altLang="zh-CN" sz="2400" b="1" dirty="0">
              <a:solidFill>
                <a:srgbClr val="0096D6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5315" y="105636"/>
            <a:ext cx="8229600" cy="838200"/>
          </a:xfrm>
        </p:spPr>
        <p:txBody>
          <a:bodyPr/>
          <a:lstStyle/>
          <a:p>
            <a:pPr marL="0" indent="0" algn="l" eaLnBrk="1" hangingPunct="1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sym typeface="HP Simplified" panose="020B0604020204020204" pitchFamily="34" charset="0"/>
              </a:rPr>
              <a:t>5.1.1 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sym typeface="HP Simplified" panose="020B0604020204020204" pitchFamily="34" charset="0"/>
              </a:rPr>
              <a:t>软件缺陷的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sym typeface="HP Simplified" panose="020B0604020204020204" pitchFamily="34" charset="0"/>
              </a:rPr>
              <a:t>定义</a:t>
            </a:r>
            <a:endParaRPr lang="zh-CN" sz="2800" b="1" dirty="0">
              <a:solidFill>
                <a:schemeClr val="tx1"/>
              </a:solidFill>
              <a:latin typeface="微软雅黑" panose="020B0503020204020204" pitchFamily="34" charset="-122"/>
              <a:sym typeface="HP Simplified" panose="020B0604020204020204" pitchFamily="34" charset="0"/>
            </a:endParaRPr>
          </a:p>
        </p:txBody>
      </p:sp>
      <p:grpSp>
        <p:nvGrpSpPr>
          <p:cNvPr id="22533" name="Group 2"/>
          <p:cNvGrpSpPr>
            <a:grpSpLocks/>
          </p:cNvGrpSpPr>
          <p:nvPr/>
        </p:nvGrpSpPr>
        <p:grpSpPr bwMode="auto">
          <a:xfrm>
            <a:off x="1575751" y="3115009"/>
            <a:ext cx="5687698" cy="3451685"/>
            <a:chOff x="0" y="-128"/>
            <a:chExt cx="12947" cy="5233"/>
          </a:xfrm>
        </p:grpSpPr>
        <p:sp>
          <p:nvSpPr>
            <p:cNvPr id="22534" name="Text Box 3"/>
            <p:cNvSpPr>
              <a:spLocks noChangeArrowheads="1"/>
            </p:cNvSpPr>
            <p:nvPr/>
          </p:nvSpPr>
          <p:spPr bwMode="auto">
            <a:xfrm>
              <a:off x="1898" y="825"/>
              <a:ext cx="3320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zh-CN" sz="1800" b="1" dirty="0">
                <a:solidFill>
                  <a:srgbClr val="1D1B10"/>
                </a:solidFill>
                <a:latin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535" name="Text Box 4"/>
            <p:cNvSpPr>
              <a:spLocks noChangeArrowheads="1"/>
            </p:cNvSpPr>
            <p:nvPr/>
          </p:nvSpPr>
          <p:spPr bwMode="auto">
            <a:xfrm>
              <a:off x="1898" y="2413"/>
              <a:ext cx="332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zh-CN" sz="1800" b="1" dirty="0">
                <a:solidFill>
                  <a:srgbClr val="1D1B10"/>
                </a:solidFill>
                <a:latin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22536" name="Picture 5" descr="j023468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" y="2270"/>
              <a:ext cx="1935" cy="1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7" name="Picture 6" descr="j009007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3" y="1930"/>
              <a:ext cx="128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8" name="Picture 7" descr="j019538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" y="1815"/>
              <a:ext cx="1613" cy="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9" name="Oval 8"/>
            <p:cNvSpPr>
              <a:spLocks noChangeArrowheads="1"/>
            </p:cNvSpPr>
            <p:nvPr/>
          </p:nvSpPr>
          <p:spPr bwMode="auto">
            <a:xfrm>
              <a:off x="5218" y="4083"/>
              <a:ext cx="3175" cy="10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1D1B10"/>
                  </a:solidFill>
                  <a:latin typeface="微软雅黑" panose="020B0503020204020204" pitchFamily="34" charset="-122"/>
                  <a:sym typeface="宋体" panose="02010600030101010101" pitchFamily="2" charset="-122"/>
                </a:rPr>
                <a:t>错误</a:t>
              </a:r>
              <a:endParaRPr lang="zh-CN" altLang="en-US" sz="1800" dirty="0">
                <a:latin typeface="微软雅黑" panose="020B0503020204020204" pitchFamily="34" charset="-122"/>
              </a:endParaRPr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3970" y="3290"/>
              <a:ext cx="1475" cy="1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flipH="1">
              <a:off x="6918" y="3403"/>
              <a:ext cx="115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2" name="Line 11"/>
            <p:cNvSpPr>
              <a:spLocks noChangeShapeType="1"/>
            </p:cNvSpPr>
            <p:nvPr/>
          </p:nvSpPr>
          <p:spPr bwMode="auto">
            <a:xfrm flipH="1">
              <a:off x="8280" y="3290"/>
              <a:ext cx="1248" cy="1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3" name="AutoShape 12"/>
            <p:cNvSpPr>
              <a:spLocks noChangeArrowheads="1"/>
            </p:cNvSpPr>
            <p:nvPr/>
          </p:nvSpPr>
          <p:spPr bwMode="auto">
            <a:xfrm>
              <a:off x="4809" y="-128"/>
              <a:ext cx="4439" cy="895"/>
            </a:xfrm>
            <a:prstGeom prst="wedgeEllipseCallout">
              <a:avLst>
                <a:gd name="adj1" fmla="val -481"/>
                <a:gd name="adj2" fmla="val 181032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宋体" panose="02010600030101010101" pitchFamily="2" charset="-122"/>
                </a:rPr>
                <a:t>软件失效</a:t>
              </a:r>
            </a:p>
          </p:txBody>
        </p:sp>
        <p:sp>
          <p:nvSpPr>
            <p:cNvPr id="22544" name="AutoShape 13"/>
            <p:cNvSpPr>
              <a:spLocks noChangeArrowheads="1"/>
            </p:cNvSpPr>
            <p:nvPr/>
          </p:nvSpPr>
          <p:spPr bwMode="auto">
            <a:xfrm>
              <a:off x="0" y="-128"/>
              <a:ext cx="4624" cy="1150"/>
            </a:xfrm>
            <a:prstGeom prst="cloudCallout">
              <a:avLst>
                <a:gd name="adj1" fmla="val 21704"/>
                <a:gd name="adj2" fmla="val 16510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宋体" panose="02010600030101010101" pitchFamily="2" charset="-122"/>
                </a:rPr>
                <a:t>软件错误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545" name="AutoShape 14"/>
            <p:cNvSpPr>
              <a:spLocks noChangeArrowheads="1"/>
            </p:cNvSpPr>
            <p:nvPr/>
          </p:nvSpPr>
          <p:spPr bwMode="auto">
            <a:xfrm>
              <a:off x="9640" y="-128"/>
              <a:ext cx="3307" cy="895"/>
            </a:xfrm>
            <a:prstGeom prst="wedgeRoundRectCallout">
              <a:avLst>
                <a:gd name="adj1" fmla="val -38111"/>
                <a:gd name="adj2" fmla="val 190639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宋体" panose="02010600030101010101" pitchFamily="2" charset="-122"/>
                </a:rPr>
                <a:t>软件故障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HP_Blue_RGB_150_S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6319838"/>
            <a:ext cx="493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7175" y="190500"/>
            <a:ext cx="8886825" cy="6410325"/>
          </a:xfrm>
        </p:spPr>
        <p:txBody>
          <a:bodyPr/>
          <a:lstStyle/>
          <a:p>
            <a:pPr marL="990600" lvl="1" indent="-533400" algn="l" eaLnBrk="1" hangingPunct="1">
              <a:lnSpc>
                <a:spcPct val="110000"/>
              </a:lnSpc>
              <a:spcBef>
                <a:spcPts val="800"/>
              </a:spcBef>
            </a:pPr>
            <a:endParaRPr lang="zh-CN" altLang="zh-CN" sz="2400" b="1" dirty="0"/>
          </a:p>
          <a:p>
            <a:pPr marL="990600" lvl="1" indent="-533400" algn="l" eaLnBrk="1" hangingPunct="1">
              <a:lnSpc>
                <a:spcPct val="110000"/>
              </a:lnSpc>
              <a:spcBef>
                <a:spcPts val="800"/>
              </a:spcBef>
            </a:pPr>
            <a:endParaRPr lang="zh-CN" altLang="zh-CN" sz="2400" b="1" dirty="0"/>
          </a:p>
          <a:p>
            <a:pPr marL="990600" lvl="1" indent="-533400" algn="l" eaLnBrk="1" hangingPunct="1">
              <a:lnSpc>
                <a:spcPct val="110000"/>
              </a:lnSpc>
              <a:spcBef>
                <a:spcPts val="800"/>
              </a:spcBef>
            </a:pPr>
            <a:endParaRPr lang="zh-CN" altLang="zh-CN" sz="2000" b="1" dirty="0"/>
          </a:p>
          <a:p>
            <a:pPr marL="1371600" lvl="2" indent="-457200" algn="l" eaLnBrk="1" hangingPunct="1">
              <a:lnSpc>
                <a:spcPct val="150000"/>
              </a:lnSpc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zh-CN" altLang="zh-CN" sz="2000" b="1" dirty="0"/>
          </a:p>
          <a:p>
            <a:pPr marL="1371600" lvl="2" indent="-457200" algn="l" eaLnBrk="1" hangingPunct="1">
              <a:lnSpc>
                <a:spcPct val="150000"/>
              </a:lnSpc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zh-CN" altLang="zh-CN" sz="2000" b="1" dirty="0"/>
          </a:p>
          <a:p>
            <a:pPr marL="1371600" lvl="2" indent="-457200" algn="l" eaLnBrk="1" hangingPunct="1">
              <a:lnSpc>
                <a:spcPct val="150000"/>
              </a:lnSpc>
              <a:spcBef>
                <a:spcPts val="800"/>
              </a:spcBef>
            </a:pPr>
            <a:endParaRPr lang="zh-CN" altLang="zh-CN" sz="2000" b="1" dirty="0"/>
          </a:p>
          <a:p>
            <a:pPr marL="1371600" lvl="2" indent="-457200" algn="l" eaLnBrk="1" hangingPunct="1">
              <a:lnSpc>
                <a:spcPct val="150000"/>
              </a:lnSpc>
              <a:spcBef>
                <a:spcPts val="800"/>
              </a:spcBef>
            </a:pPr>
            <a:endParaRPr lang="zh-CN" altLang="zh-CN" sz="2000" b="1" dirty="0"/>
          </a:p>
          <a:p>
            <a:pPr marL="609600" indent="-609600" algn="l" eaLnBrk="1" hangingPunct="1">
              <a:lnSpc>
                <a:spcPct val="110000"/>
              </a:lnSpc>
              <a:spcBef>
                <a:spcPts val="800"/>
              </a:spcBef>
            </a:pPr>
            <a:endParaRPr lang="zh-CN" altLang="zh-CN" sz="2000" b="1" dirty="0"/>
          </a:p>
        </p:txBody>
      </p:sp>
      <p:sp>
        <p:nvSpPr>
          <p:cNvPr id="24580" name="Rectangle 20"/>
          <p:cNvSpPr>
            <a:spLocks noChangeArrowheads="1"/>
          </p:cNvSpPr>
          <p:nvPr/>
        </p:nvSpPr>
        <p:spPr bwMode="auto">
          <a:xfrm>
            <a:off x="3048000" y="2152650"/>
            <a:ext cx="2549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Add Your Text in here</a:t>
            </a:r>
          </a:p>
        </p:txBody>
      </p:sp>
      <p:sp>
        <p:nvSpPr>
          <p:cNvPr id="24581" name="Rectangle 21"/>
          <p:cNvSpPr>
            <a:spLocks noChangeArrowheads="1"/>
          </p:cNvSpPr>
          <p:nvPr/>
        </p:nvSpPr>
        <p:spPr bwMode="auto">
          <a:xfrm>
            <a:off x="3048000" y="2676525"/>
            <a:ext cx="2549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Add Your Text in here</a:t>
            </a:r>
          </a:p>
        </p:txBody>
      </p:sp>
      <p:pic>
        <p:nvPicPr>
          <p:cNvPr id="24582" name="Picture 26" descr="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1628775"/>
            <a:ext cx="29019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95288" y="1412875"/>
            <a:ext cx="7386637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一般符合下列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个规则之一，就是软件缺陷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</a:rPr>
              <a:t> 软件未实现产品说明书要求的功能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</a:rPr>
              <a:t> 软件出现了产品说明书指明不应该出现的错误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</a:rPr>
              <a:t> 软件实现了产品说明书未提到的功能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</a:rPr>
              <a:t> 软件未实现产品说明书虽未明确提及但应该实现的目标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</a:rPr>
              <a:t> 软件难以理解、不易使用、运行缓慢或者</a:t>
            </a:r>
            <a:r>
              <a:rPr lang="en-US" alt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</a:rPr>
              <a:t>从测试员的角度看</a:t>
            </a:r>
            <a:r>
              <a:rPr lang="en-US" alt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</a:rPr>
              <a:t>最终用户会认为不好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zh-CN" altLang="en-US" sz="200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/>
        </p:nvSpPr>
        <p:spPr bwMode="auto">
          <a:xfrm>
            <a:off x="7010" y="47625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cs typeface="+mj-cs"/>
                <a:sym typeface="HP Simplified" panose="020B0604020204020204" pitchFamily="34" charset="0"/>
              </a:rPr>
              <a:t>5.1.1 </a:t>
            </a:r>
            <a:r>
              <a:rPr lang="zh-CN" altLang="zh-CN" sz="2800" b="1" dirty="0">
                <a:latin typeface="微软雅黑" panose="020B0503020204020204" pitchFamily="34" charset="-122"/>
                <a:cs typeface="+mj-cs"/>
                <a:sym typeface="HP Simplified" panose="020B0604020204020204" pitchFamily="34" charset="0"/>
              </a:rPr>
              <a:t>软件缺陷的</a:t>
            </a:r>
            <a:r>
              <a:rPr lang="zh-CN" altLang="en-US" sz="2800" b="1" dirty="0">
                <a:latin typeface="微软雅黑" panose="020B0503020204020204" pitchFamily="34" charset="-122"/>
                <a:cs typeface="+mj-cs"/>
                <a:sym typeface="HP Simplified" panose="020B0604020204020204" pitchFamily="34" charset="0"/>
              </a:rPr>
              <a:t>定义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HP_Blue_RGB_150_SM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0288" y="6319838"/>
            <a:ext cx="493712" cy="493712"/>
          </a:xfrm>
        </p:spPr>
      </p:pic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1075"/>
            <a:ext cx="3419920" cy="6477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0096D6"/>
                </a:solidFill>
                <a:latin typeface="微软雅黑" panose="020B0503020204020204" pitchFamily="34" charset="-122"/>
                <a:sym typeface="HP Simplified" panose="020B0604020204020204" pitchFamily="34" charset="0"/>
              </a:rPr>
              <a:t>软件缺陷带来的风险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/>
        </p:nvSpPr>
        <p:spPr bwMode="auto">
          <a:xfrm>
            <a:off x="0" y="-9525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sym typeface="HP Simplified" panose="020B0604020204020204" pitchFamily="34" charset="0"/>
              </a:rPr>
              <a:t>5.1.1 </a:t>
            </a:r>
            <a:r>
              <a:rPr lang="zh-CN" altLang="zh-CN" sz="2800" b="1" dirty="0">
                <a:latin typeface="微软雅黑" panose="020B0503020204020204" pitchFamily="34" charset="-122"/>
                <a:sym typeface="HP Simplified" panose="020B0604020204020204" pitchFamily="34" charset="0"/>
              </a:rPr>
              <a:t>软件缺陷的</a:t>
            </a:r>
            <a:r>
              <a:rPr lang="zh-CN" altLang="en-US" sz="2800" b="1" dirty="0">
                <a:latin typeface="微软雅黑" panose="020B0503020204020204" pitchFamily="34" charset="-122"/>
                <a:sym typeface="HP Simplified" panose="020B0604020204020204" pitchFamily="34" charset="0"/>
              </a:rPr>
              <a:t>定义</a:t>
            </a:r>
          </a:p>
        </p:txBody>
      </p:sp>
      <p:sp>
        <p:nvSpPr>
          <p:cNvPr id="26629" name="Rectangle 1"/>
          <p:cNvSpPr>
            <a:spLocks noChangeArrowheads="1"/>
          </p:cNvSpPr>
          <p:nvPr/>
        </p:nvSpPr>
        <p:spPr bwMode="auto">
          <a:xfrm>
            <a:off x="-4572000" y="1628775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740" y="1933575"/>
            <a:ext cx="3096215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代码错误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数据未被验证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操作流程不符合预期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安全性无法保证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使用过程复杂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80" y="1855388"/>
            <a:ext cx="3600450" cy="31393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sz="2000" dirty="0"/>
              <a:t>系统无法正常启停</a:t>
            </a:r>
            <a:endParaRPr lang="en-US" altLang="zh-CN" sz="2000" dirty="0"/>
          </a:p>
          <a:p>
            <a:pPr eaLnBrk="1" hangingPunct="1">
              <a:defRPr/>
            </a:pPr>
            <a:r>
              <a:rPr lang="zh-CN" altLang="en-US" sz="2000" dirty="0"/>
              <a:t>系统文件被破坏</a:t>
            </a:r>
            <a:endParaRPr lang="en-US" altLang="zh-CN" sz="2000" dirty="0"/>
          </a:p>
          <a:p>
            <a:pPr eaLnBrk="1" hangingPunct="1">
              <a:defRPr/>
            </a:pPr>
            <a:r>
              <a:rPr lang="zh-CN" altLang="en-US" sz="2000" dirty="0"/>
              <a:t>系统性能下降</a:t>
            </a:r>
          </a:p>
          <a:p>
            <a:pPr eaLnBrk="1" hangingPunct="1">
              <a:defRPr/>
            </a:pPr>
            <a:r>
              <a:rPr lang="zh-CN" altLang="en-US" sz="2000" dirty="0"/>
              <a:t>系统不可恢复</a:t>
            </a:r>
            <a:endParaRPr lang="en-US" altLang="zh-CN" sz="2000" dirty="0"/>
          </a:p>
          <a:p>
            <a:pPr eaLnBrk="1" hangingPunct="1">
              <a:defRPr/>
            </a:pPr>
            <a:r>
              <a:rPr lang="zh-CN" altLang="en-US" sz="2000" dirty="0"/>
              <a:t>系统无法稳定运行</a:t>
            </a:r>
            <a:endParaRPr lang="en-US" altLang="zh-CN" sz="2000" dirty="0"/>
          </a:p>
          <a:p>
            <a:pPr eaLnBrk="1" hangingPunct="1">
              <a:defRPr/>
            </a:pPr>
            <a:r>
              <a:rPr lang="zh-CN" altLang="en-US" sz="2000" dirty="0"/>
              <a:t>系统维护复杂</a:t>
            </a:r>
            <a:endParaRPr lang="en-US" altLang="zh-CN" sz="2000" dirty="0"/>
          </a:p>
          <a:p>
            <a:pPr lvl="1" eaLnBrk="1" hangingPunct="1"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76875" y="2276475"/>
            <a:ext cx="3667125" cy="38496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不符合文档编制与编码规定</a:t>
            </a: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测试过程不足</a:t>
            </a: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规程错误</a:t>
            </a: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文档编制错误</a:t>
            </a:r>
          </a:p>
        </p:txBody>
      </p:sp>
      <p:pic>
        <p:nvPicPr>
          <p:cNvPr id="27652" name="Picture 4" descr="HP_Blue_RGB_150_SM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0288" y="6319838"/>
            <a:ext cx="493712" cy="493712"/>
          </a:xfrm>
        </p:spPr>
      </p:pic>
      <p:sp>
        <p:nvSpPr>
          <p:cNvPr id="276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91" y="29005"/>
            <a:ext cx="8229600" cy="8382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sym typeface="HP Simplified" panose="020B0604020204020204" pitchFamily="34" charset="0"/>
              </a:rPr>
              <a:t>5.1.1 </a:t>
            </a:r>
            <a:r>
              <a:rPr lang="zh-CN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sym typeface="HP Simplified" panose="020B0604020204020204" pitchFamily="34" charset="0"/>
              </a:rPr>
              <a:t>软件缺陷的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sym typeface="HP Simplified" panose="020B0604020204020204" pitchFamily="34" charset="0"/>
              </a:rPr>
              <a:t>定义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half" idx="4294967295"/>
          </p:nvPr>
        </p:nvSpPr>
        <p:spPr>
          <a:xfrm>
            <a:off x="0" y="2060575"/>
            <a:ext cx="3394075" cy="3992563"/>
          </a:xfrm>
        </p:spPr>
        <p:txBody>
          <a:bodyPr/>
          <a:lstStyle/>
          <a:p>
            <a:pPr eaLnBrk="1" hangingPunct="1">
              <a:spcBef>
                <a:spcPts val="800"/>
              </a:spcBef>
            </a:pPr>
            <a:endParaRPr lang="zh-CN" altLang="zh-CN" sz="7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需求的不完善定义</a:t>
            </a: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客户</a:t>
            </a:r>
            <a:r>
              <a:rPr lang="zh-CN" alt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开发者通信失败</a:t>
            </a: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对软件需求的故意偏离</a:t>
            </a: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逻辑设计错误</a:t>
            </a: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sz="2000" dirty="0">
                <a:latin typeface="微软雅黑" panose="020B0503020204020204" pitchFamily="34" charset="-122"/>
                <a:sym typeface="宋体" panose="02010600030101010101" pitchFamily="2" charset="-122"/>
              </a:rPr>
              <a:t>编码错误</a:t>
            </a: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endParaRPr lang="zh-CN" altLang="zh-CN" sz="2000" b="1" dirty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eaLnBrk="1" hangingPunct="1">
              <a:spcBef>
                <a:spcPts val="800"/>
              </a:spcBef>
            </a:pPr>
            <a:endParaRPr lang="zh-CN" altLang="zh-CN" sz="1800" b="1" dirty="0">
              <a:solidFill>
                <a:srgbClr val="C00000"/>
              </a:solidFill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23850" y="1557338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  </a:t>
            </a:r>
            <a:r>
              <a:rPr lang="zh-CN" sz="24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导致软件产生缺陷的九类原因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221163"/>
            <a:ext cx="3436937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HP_Blue_RGB_150_S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628" y="6315869"/>
            <a:ext cx="493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81075"/>
            <a:ext cx="8915400" cy="5365750"/>
          </a:xfrm>
        </p:spPr>
        <p:txBody>
          <a:bodyPr/>
          <a:lstStyle/>
          <a:p>
            <a:pPr marL="342900" indent="-342900" algn="l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US" altLang="zh-CN" sz="2000" b="1" dirty="0">
                <a:solidFill>
                  <a:srgbClr val="0096D6"/>
                </a:solidFill>
                <a:latin typeface="微软雅黑" panose="020B0503020204020204" pitchFamily="34" charset="-122"/>
                <a:sym typeface="HP Simplified" panose="020B0604020204020204" pitchFamily="34" charset="0"/>
              </a:rPr>
              <a:t>	</a:t>
            </a:r>
            <a:r>
              <a:rPr lang="zh-CN" altLang="en-US" sz="2400" b="1" dirty="0">
                <a:solidFill>
                  <a:srgbClr val="0096D6"/>
                </a:solidFill>
                <a:latin typeface="微软雅黑" panose="020B0503020204020204" pitchFamily="34" charset="-122"/>
                <a:sym typeface="HP Simplified" panose="020B0604020204020204" pitchFamily="34" charset="0"/>
              </a:rPr>
              <a:t>软件缺陷产生的原因</a:t>
            </a:r>
            <a:endParaRPr lang="en-US" altLang="zh-CN" sz="2400" b="1" dirty="0">
              <a:solidFill>
                <a:srgbClr val="0096D6"/>
              </a:solidFill>
              <a:latin typeface="微软雅黑" panose="020B0503020204020204" pitchFamily="34" charset="-122"/>
              <a:sym typeface="HP Simplified" panose="020B0604020204020204" pitchFamily="34" charset="0"/>
            </a:endParaRPr>
          </a:p>
          <a:p>
            <a:pPr marL="342900" indent="-342900" algn="l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US" altLang="zh-CN" sz="2000" dirty="0">
                <a:latin typeface="微软雅黑" panose="020B0503020204020204" pitchFamily="34" charset="-122"/>
              </a:rPr>
              <a:t>	</a:t>
            </a:r>
            <a:r>
              <a:rPr lang="zh-CN" sz="2000" dirty="0">
                <a:latin typeface="微软雅黑" panose="020B0503020204020204" pitchFamily="34" charset="-122"/>
              </a:rPr>
              <a:t>调查研究表明：大多数软件缺陷并不是由于编码造成的，导致大多数软件缺陷产生的最大的原因是需求分析阶段，其次是在软件设计阶段</a:t>
            </a:r>
            <a:r>
              <a:rPr lang="zh-CN" altLang="en-US" sz="2000" dirty="0">
                <a:latin typeface="微软雅黑" panose="020B0503020204020204" pitchFamily="34" charset="-122"/>
              </a:rPr>
              <a:t>。</a:t>
            </a:r>
            <a:endParaRPr lang="zh-CN" sz="2000" dirty="0">
              <a:latin typeface="微软雅黑" panose="020B0503020204020204" pitchFamily="34" charset="-122"/>
            </a:endParaRPr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71" y="2636945"/>
            <a:ext cx="4903180" cy="363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40911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914400" indent="-914400">
              <a:defRPr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  <a:cs typeface="+mj-cs"/>
                <a:sym typeface="HP Simplified" charset="-122"/>
              </a:rPr>
              <a:t>5.1.1 </a:t>
            </a:r>
            <a:r>
              <a:rPr lang="zh-CN" altLang="zh-CN" sz="2800" b="1" kern="0" dirty="0">
                <a:latin typeface="微软雅黑" pitchFamily="34" charset="-122"/>
                <a:ea typeface="微软雅黑" pitchFamily="34" charset="-122"/>
                <a:cs typeface="+mj-cs"/>
                <a:sym typeface="HP Simplified" charset="-122"/>
              </a:rPr>
              <a:t>软件缺陷的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+mj-cs"/>
                <a:sym typeface="HP Simplified" charset="-122"/>
              </a:rPr>
              <a:t>定义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HP_Blue_RGB_150_S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6319838"/>
            <a:ext cx="493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341438"/>
            <a:ext cx="8991600" cy="5257800"/>
          </a:xfrm>
        </p:spPr>
        <p:txBody>
          <a:bodyPr/>
          <a:lstStyle/>
          <a:p>
            <a:pPr marL="342900" indent="-342900" algn="l" eaLnBrk="1" hangingPunct="1">
              <a:spcBef>
                <a:spcPts val="800"/>
              </a:spcBef>
            </a:pPr>
            <a:r>
              <a:rPr lang="en-US" altLang="zh-CN" sz="20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sz="2000" b="1" dirty="0">
                <a:solidFill>
                  <a:srgbClr val="0096D6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缺陷基本信息</a:t>
            </a:r>
          </a:p>
          <a:p>
            <a:pPr marL="342900" indent="-342900" algn="l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zh-CN" altLang="zh-CN" sz="2800" b="1" dirty="0">
              <a:sym typeface="宋体" panose="02010600030101010101" pitchFamily="2" charset="-122"/>
            </a:endParaRP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41841"/>
              </p:ext>
            </p:extLst>
          </p:nvPr>
        </p:nvGraphicFramePr>
        <p:xfrm>
          <a:off x="1043755" y="2060905"/>
          <a:ext cx="6872287" cy="331629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编号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编号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缺陷标题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缺陷的类型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标识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严重性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报告人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报告日期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关键词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程序的名称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缺陷描述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版本号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重现步骤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lvl="0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anose="020B0503020204020204" pitchFamily="34" charset="-122"/>
                        </a:rPr>
                        <a:t>结果对比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915" name="Rectangle 2"/>
          <p:cNvSpPr>
            <a:spLocks noGrp="1" noChangeArrowheads="1"/>
          </p:cNvSpPr>
          <p:nvPr/>
        </p:nvSpPr>
        <p:spPr bwMode="auto">
          <a:xfrm>
            <a:off x="18692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sym typeface="HP Simplified" panose="020B0604020204020204" pitchFamily="34" charset="0"/>
              </a:rPr>
              <a:t>5.1.2 </a:t>
            </a:r>
            <a:r>
              <a:rPr lang="zh-CN" altLang="en-US" sz="2800" b="1" dirty="0">
                <a:latin typeface="微软雅黑" panose="020B0503020204020204" pitchFamily="34" charset="-122"/>
                <a:sym typeface="HP Simplified" panose="020B0604020204020204" pitchFamily="34" charset="0"/>
              </a:rPr>
              <a:t>软件缺陷描述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" id="{5B3CFE8A-C452-407A-B64B-92B95BEAA7C4}" vid="{12AFE5CA-0EFF-4F9A-9522-31A72D4AD157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1D1B10"/>
      </a:dk1>
      <a:lt1>
        <a:srgbClr val="FFFFFF"/>
      </a:lt1>
      <a:dk2>
        <a:srgbClr val="0096D6"/>
      </a:dk2>
      <a:lt2>
        <a:srgbClr val="0096D6"/>
      </a:lt2>
      <a:accent1>
        <a:srgbClr val="FFFFFF"/>
      </a:accent1>
      <a:accent2>
        <a:srgbClr val="C0504D"/>
      </a:accent2>
      <a:accent3>
        <a:srgbClr val="FFFFFF"/>
      </a:accent3>
      <a:accent4>
        <a:srgbClr val="17150C"/>
      </a:accent4>
      <a:accent5>
        <a:srgbClr val="FFFFFF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1D1B10"/>
    </a:dk1>
    <a:lt1>
      <a:srgbClr val="FFFFFF"/>
    </a:lt1>
    <a:dk2>
      <a:srgbClr val="0096D6"/>
    </a:dk2>
    <a:lt2>
      <a:srgbClr val="0096D6"/>
    </a:lt2>
    <a:accent1>
      <a:srgbClr val="FFFFFF"/>
    </a:accent1>
    <a:accent2>
      <a:srgbClr val="C0504D"/>
    </a:accent2>
    <a:accent3>
      <a:srgbClr val="FFFFFF"/>
    </a:accent3>
    <a:accent4>
      <a:srgbClr val="17150C"/>
    </a:accent4>
    <a:accent5>
      <a:srgbClr val="FFFFFF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1D1B10"/>
    </a:dk1>
    <a:lt1>
      <a:srgbClr val="FFFFFF"/>
    </a:lt1>
    <a:dk2>
      <a:srgbClr val="0096D6"/>
    </a:dk2>
    <a:lt2>
      <a:srgbClr val="0096D6"/>
    </a:lt2>
    <a:accent1>
      <a:srgbClr val="FFFFFF"/>
    </a:accent1>
    <a:accent2>
      <a:srgbClr val="C0504D"/>
    </a:accent2>
    <a:accent3>
      <a:srgbClr val="FFFFFF"/>
    </a:accent3>
    <a:accent4>
      <a:srgbClr val="17150C"/>
    </a:accent4>
    <a:accent5>
      <a:srgbClr val="FFFFFF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2170</TotalTime>
  <Pages>0</Pages>
  <Words>1018</Words>
  <Characters>0</Characters>
  <Application>Microsoft Office PowerPoint</Application>
  <DocSecurity>0</DocSecurity>
  <PresentationFormat>全屏显示(4:3)</PresentationFormat>
  <Lines>0</Lines>
  <Paragraphs>266</Paragraphs>
  <Slides>18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HP Simplified</vt:lpstr>
      <vt:lpstr>宋体</vt:lpstr>
      <vt:lpstr>微软雅黑</vt:lpstr>
      <vt:lpstr>Arial</vt:lpstr>
      <vt:lpstr>Calibri</vt:lpstr>
      <vt:lpstr>Wingdings</vt:lpstr>
      <vt:lpstr>ppt主题</vt:lpstr>
      <vt:lpstr>6_自定义设计方案</vt:lpstr>
      <vt:lpstr>7_自定义设计方案</vt:lpstr>
      <vt:lpstr>第五章 软件缺陷管理</vt:lpstr>
      <vt:lpstr>教学目标及重点</vt:lpstr>
      <vt:lpstr>PowerPoint 演示文稿</vt:lpstr>
      <vt:lpstr>5.1.1 软件缺陷的定义</vt:lpstr>
      <vt:lpstr>PowerPoint 演示文稿</vt:lpstr>
      <vt:lpstr>软件缺陷带来的风险</vt:lpstr>
      <vt:lpstr>5.1.1 软件缺陷的定义</vt:lpstr>
      <vt:lpstr>PowerPoint 演示文稿</vt:lpstr>
      <vt:lpstr>PowerPoint 演示文稿</vt:lpstr>
      <vt:lpstr>PowerPoint 演示文稿</vt:lpstr>
      <vt:lpstr>5.1.5 缺陷管理责任分工</vt:lpstr>
      <vt:lpstr>5.1.5 缺陷管理责任分工</vt:lpstr>
      <vt:lpstr>5.1.5 缺陷管理责任分工</vt:lpstr>
      <vt:lpstr>5.1.5 缺陷管理责任分工</vt:lpstr>
      <vt:lpstr>5.1.5 缺陷管理责任分工</vt:lpstr>
      <vt:lpstr>5.1.5 缺陷管理责任分工</vt:lpstr>
      <vt:lpstr>5.1.5 缺陷管理责任分工</vt:lpstr>
      <vt:lpstr>缺陷生命周期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subject/>
  <dc:creator>Yuxuejun</dc:creator>
  <cp:keywords/>
  <dc:description/>
  <cp:lastModifiedBy>lu duhang</cp:lastModifiedBy>
  <cp:revision>596</cp:revision>
  <dcterms:created xsi:type="dcterms:W3CDTF">2013-06-24T06:21:00Z</dcterms:created>
  <dcterms:modified xsi:type="dcterms:W3CDTF">2017-12-24T11:08:20Z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