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4" r:id="rId4"/>
    <p:sldMasterId id="2147483841" r:id="rId5"/>
    <p:sldMasterId id="2147483857" r:id="rId6"/>
  </p:sldMasterIdLst>
  <p:notesMasterIdLst>
    <p:notesMasterId r:id="rId18"/>
  </p:notesMasterIdLst>
  <p:handoutMasterIdLst>
    <p:handoutMasterId r:id="rId19"/>
  </p:handoutMasterIdLst>
  <p:sldIdLst>
    <p:sldId id="572" r:id="rId7"/>
    <p:sldId id="576" r:id="rId8"/>
    <p:sldId id="577" r:id="rId9"/>
    <p:sldId id="587" r:id="rId10"/>
    <p:sldId id="589" r:id="rId11"/>
    <p:sldId id="588" r:id="rId12"/>
    <p:sldId id="433" r:id="rId13"/>
    <p:sldId id="435" r:id="rId14"/>
    <p:sldId id="585" r:id="rId15"/>
    <p:sldId id="562" r:id="rId16"/>
    <p:sldId id="59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11">
          <p15:clr>
            <a:srgbClr val="A4A3A4"/>
          </p15:clr>
        </p15:guide>
        <p15:guide id="2" orient="horz" pos="991">
          <p15:clr>
            <a:srgbClr val="A4A3A4"/>
          </p15:clr>
        </p15:guide>
        <p15:guide id="3" orient="horz" pos="1191">
          <p15:clr>
            <a:srgbClr val="A4A3A4"/>
          </p15:clr>
        </p15:guide>
        <p15:guide id="4" orient="horz" pos="584">
          <p15:clr>
            <a:srgbClr val="A4A3A4"/>
          </p15:clr>
        </p15:guide>
        <p15:guide id="5" orient="horz" pos="2228">
          <p15:clr>
            <a:srgbClr val="A4A3A4"/>
          </p15:clr>
        </p15:guide>
        <p15:guide id="6" orient="horz" pos="3215">
          <p15:clr>
            <a:srgbClr val="A4A3A4"/>
          </p15:clr>
        </p15:guide>
        <p15:guide id="7" orient="horz" pos="195">
          <p15:clr>
            <a:srgbClr val="A4A3A4"/>
          </p15:clr>
        </p15:guide>
        <p15:guide id="8" pos="1794">
          <p15:clr>
            <a:srgbClr val="A4A3A4"/>
          </p15:clr>
        </p15:guide>
        <p15:guide id="9" pos="2736">
          <p15:clr>
            <a:srgbClr val="A4A3A4"/>
          </p15:clr>
        </p15:guide>
        <p15:guide id="10" pos="202">
          <p15:clr>
            <a:srgbClr val="A4A3A4"/>
          </p15:clr>
        </p15:guide>
        <p15:guide id="11" pos="5322">
          <p15:clr>
            <a:srgbClr val="A4A3A4"/>
          </p15:clr>
        </p15:guide>
        <p15:guide id="12" pos="5625">
          <p15:clr>
            <a:srgbClr val="A4A3A4"/>
          </p15:clr>
        </p15:guide>
        <p15:guide id="13" pos="2878">
          <p15:clr>
            <a:srgbClr val="A4A3A4"/>
          </p15:clr>
        </p15:guide>
        <p15:guide id="14" pos="3555">
          <p15:clr>
            <a:srgbClr val="A4A3A4"/>
          </p15:clr>
        </p15:guide>
        <p15:guide id="15" pos="1965">
          <p15:clr>
            <a:srgbClr val="A4A3A4"/>
          </p15:clr>
        </p15:guide>
        <p15:guide id="16" pos="372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5E8E8"/>
    <a:srgbClr val="000000"/>
    <a:srgbClr val="B9B8BB"/>
    <a:srgbClr val="822980"/>
    <a:srgbClr val="B9B9BB"/>
    <a:srgbClr val="B6B8BB"/>
    <a:srgbClr val="87898B"/>
    <a:srgbClr val="CCCCCC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62" autoAdjust="0"/>
    <p:restoredTop sz="94065" autoAdjust="0"/>
  </p:normalViewPr>
  <p:slideViewPr>
    <p:cSldViewPr snapToGrid="0">
      <p:cViewPr varScale="1">
        <p:scale>
          <a:sx n="70" d="100"/>
          <a:sy n="70" d="100"/>
        </p:scale>
        <p:origin x="930" y="60"/>
      </p:cViewPr>
      <p:guideLst>
        <p:guide orient="horz" pos="4111"/>
        <p:guide orient="horz" pos="991"/>
        <p:guide orient="horz" pos="1191"/>
        <p:guide orient="horz" pos="584"/>
        <p:guide orient="horz" pos="2228"/>
        <p:guide orient="horz" pos="3215"/>
        <p:guide orient="horz" pos="195"/>
        <p:guide pos="1794"/>
        <p:guide pos="2736"/>
        <p:guide pos="202"/>
        <p:guide pos="5322"/>
        <p:guide pos="5625"/>
        <p:guide pos="2878"/>
        <p:guide pos="3555"/>
        <p:guide pos="1965"/>
        <p:guide pos="3723"/>
      </p:guideLst>
    </p:cSldViewPr>
  </p:slideViewPr>
  <p:outlineViewPr>
    <p:cViewPr>
      <p:scale>
        <a:sx n="33" d="100"/>
        <a:sy n="33" d="100"/>
      </p:scale>
      <p:origin x="0" y="198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napToObjects="1" showGuides="1">
      <p:cViewPr varScale="1">
        <p:scale>
          <a:sx n="117" d="100"/>
          <a:sy n="117" d="100"/>
        </p:scale>
        <p:origin x="-4024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7599D9-530A-4C92-BA79-3905828FEF66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D50B68-B2F8-44CD-A537-D19A34C324B0}">
      <dgm:prSet/>
      <dgm:spPr/>
      <dgm:t>
        <a:bodyPr/>
        <a:lstStyle/>
        <a:p>
          <a:pPr rtl="0"/>
          <a:r>
            <a:rPr lang="en-US" dirty="0" smtClean="0"/>
            <a:t>Step 1</a:t>
          </a:r>
          <a:endParaRPr lang="en-US" dirty="0"/>
        </a:p>
      </dgm:t>
    </dgm:pt>
    <dgm:pt modelId="{2346EB9A-703D-446C-96FE-5B2429C05461}" type="parTrans" cxnId="{5B659483-8E51-4C03-B48D-C2F099BC1D7C}">
      <dgm:prSet/>
      <dgm:spPr/>
      <dgm:t>
        <a:bodyPr/>
        <a:lstStyle/>
        <a:p>
          <a:endParaRPr lang="en-US"/>
        </a:p>
      </dgm:t>
    </dgm:pt>
    <dgm:pt modelId="{A171420D-E73E-4E28-A192-58267F08D2BE}" type="sibTrans" cxnId="{5B659483-8E51-4C03-B48D-C2F099BC1D7C}">
      <dgm:prSet/>
      <dgm:spPr/>
      <dgm:t>
        <a:bodyPr/>
        <a:lstStyle/>
        <a:p>
          <a:endParaRPr lang="en-US"/>
        </a:p>
      </dgm:t>
    </dgm:pt>
    <dgm:pt modelId="{22BA956A-250D-4907-931E-23BC88D64095}">
      <dgm:prSet custT="1"/>
      <dgm:spPr/>
      <dgm:t>
        <a:bodyPr/>
        <a:lstStyle/>
        <a:p>
          <a:pPr rtl="0"/>
          <a:r>
            <a:rPr lang="zh-CN" altLang="en-US" sz="2400" b="0" i="0" dirty="0" smtClean="0"/>
            <a:t>根据案例场景利用等价类划分方法分析和设计测试方案（建议小组完成）</a:t>
          </a:r>
          <a:endParaRPr lang="en-US" sz="2400" b="0" i="0" dirty="0"/>
        </a:p>
      </dgm:t>
    </dgm:pt>
    <dgm:pt modelId="{9ED6150B-FD20-4AFD-B13D-93F423D32764}" type="parTrans" cxnId="{4DF3DAE9-3718-478F-A0BF-4010BC5FFFC8}">
      <dgm:prSet/>
      <dgm:spPr/>
      <dgm:t>
        <a:bodyPr/>
        <a:lstStyle/>
        <a:p>
          <a:endParaRPr lang="en-US"/>
        </a:p>
      </dgm:t>
    </dgm:pt>
    <dgm:pt modelId="{151EC19E-C2E6-47D1-8604-220DC1B80F01}" type="sibTrans" cxnId="{4DF3DAE9-3718-478F-A0BF-4010BC5FFFC8}">
      <dgm:prSet/>
      <dgm:spPr/>
      <dgm:t>
        <a:bodyPr/>
        <a:lstStyle/>
        <a:p>
          <a:endParaRPr lang="en-US"/>
        </a:p>
      </dgm:t>
    </dgm:pt>
    <dgm:pt modelId="{15074932-8960-4524-8F70-60BD9C340076}">
      <dgm:prSet/>
      <dgm:spPr/>
      <dgm:t>
        <a:bodyPr/>
        <a:lstStyle/>
        <a:p>
          <a:pPr rtl="0"/>
          <a:r>
            <a:rPr lang="en-US" altLang="zh-CN" b="0" i="0" dirty="0" smtClean="0"/>
            <a:t>Step 2</a:t>
          </a:r>
          <a:endParaRPr lang="en-US" dirty="0"/>
        </a:p>
      </dgm:t>
    </dgm:pt>
    <dgm:pt modelId="{8533A7AC-9215-44DC-BA39-7F02B5171958}" type="sibTrans" cxnId="{50B90C39-BCF0-4BAD-AD4A-EA396387CC03}">
      <dgm:prSet/>
      <dgm:spPr/>
      <dgm:t>
        <a:bodyPr/>
        <a:lstStyle/>
        <a:p>
          <a:endParaRPr lang="en-US"/>
        </a:p>
      </dgm:t>
    </dgm:pt>
    <dgm:pt modelId="{1675D0CC-8A41-4342-B1AE-82A9F7D2519F}" type="parTrans" cxnId="{50B90C39-BCF0-4BAD-AD4A-EA396387CC03}">
      <dgm:prSet/>
      <dgm:spPr/>
      <dgm:t>
        <a:bodyPr/>
        <a:lstStyle/>
        <a:p>
          <a:endParaRPr lang="en-US"/>
        </a:p>
      </dgm:t>
    </dgm:pt>
    <dgm:pt modelId="{870DDBE0-D7CD-4F87-AA4D-EF77B8F49D0D}">
      <dgm:prSet/>
      <dgm:spPr/>
      <dgm:t>
        <a:bodyPr/>
        <a:lstStyle/>
        <a:p>
          <a:pPr rtl="0"/>
          <a:r>
            <a:rPr lang="en-US" altLang="zh-CN" b="0" i="0" dirty="0" smtClean="0"/>
            <a:t>Step 3</a:t>
          </a:r>
          <a:endParaRPr lang="en-US" dirty="0"/>
        </a:p>
      </dgm:t>
    </dgm:pt>
    <dgm:pt modelId="{374BC795-A0D0-4F9D-8B17-D171626C9708}" type="parTrans" cxnId="{C0B33444-6779-4FA0-B958-3DAAE1726C38}">
      <dgm:prSet/>
      <dgm:spPr/>
      <dgm:t>
        <a:bodyPr/>
        <a:lstStyle/>
        <a:p>
          <a:endParaRPr lang="en-US"/>
        </a:p>
      </dgm:t>
    </dgm:pt>
    <dgm:pt modelId="{458F5FCE-4A5D-493E-AE74-6BB8B32CF94D}" type="sibTrans" cxnId="{C0B33444-6779-4FA0-B958-3DAAE1726C38}">
      <dgm:prSet/>
      <dgm:spPr/>
      <dgm:t>
        <a:bodyPr/>
        <a:lstStyle/>
        <a:p>
          <a:endParaRPr lang="en-US"/>
        </a:p>
      </dgm:t>
    </dgm:pt>
    <dgm:pt modelId="{B6D776FB-66B3-4510-9286-251B26B6275C}">
      <dgm:prSet custT="1"/>
      <dgm:spPr/>
      <dgm:t>
        <a:bodyPr/>
        <a:lstStyle/>
        <a:p>
          <a:pPr rtl="0"/>
          <a:r>
            <a:rPr lang="zh-CN" altLang="en-US" sz="2400" b="0" i="0" dirty="0" smtClean="0"/>
            <a:t>根据案例场景利用边界值分析方法分析和设计测试方案（建议小组完成）</a:t>
          </a:r>
          <a:endParaRPr lang="en-US" sz="2400" b="0" i="0" dirty="0"/>
        </a:p>
      </dgm:t>
    </dgm:pt>
    <dgm:pt modelId="{FA575B6D-61E4-4466-9DD1-9F50E5094D36}" type="parTrans" cxnId="{9FAB777C-1463-4235-95CB-23627FC60D70}">
      <dgm:prSet/>
      <dgm:spPr/>
      <dgm:t>
        <a:bodyPr/>
        <a:lstStyle/>
        <a:p>
          <a:endParaRPr lang="en-US"/>
        </a:p>
      </dgm:t>
    </dgm:pt>
    <dgm:pt modelId="{E1D1176D-B2CC-4728-B5A6-916F42376519}" type="sibTrans" cxnId="{9FAB777C-1463-4235-95CB-23627FC60D70}">
      <dgm:prSet/>
      <dgm:spPr/>
      <dgm:t>
        <a:bodyPr/>
        <a:lstStyle/>
        <a:p>
          <a:endParaRPr lang="en-US"/>
        </a:p>
      </dgm:t>
    </dgm:pt>
    <dgm:pt modelId="{AE8375B6-3DC9-4DD5-8F3F-BFEA8C0B2139}">
      <dgm:prSet custT="1"/>
      <dgm:spPr/>
      <dgm:t>
        <a:bodyPr/>
        <a:lstStyle/>
        <a:p>
          <a:pPr rtl="0"/>
          <a:r>
            <a:rPr lang="zh-CN" altLang="en-US" sz="2400" b="0" i="0" dirty="0" smtClean="0"/>
            <a:t>根据案例场景利用因果图方法分析和设计测试方案（建议小组完成）</a:t>
          </a:r>
          <a:endParaRPr lang="en-US" sz="2400" b="0" i="0" dirty="0"/>
        </a:p>
      </dgm:t>
    </dgm:pt>
    <dgm:pt modelId="{16937614-0AEC-4FAB-B85E-4114C7061B7C}" type="parTrans" cxnId="{964470B4-134C-41C6-8439-D1B77CF7DE93}">
      <dgm:prSet/>
      <dgm:spPr/>
      <dgm:t>
        <a:bodyPr/>
        <a:lstStyle/>
        <a:p>
          <a:endParaRPr lang="en-US"/>
        </a:p>
      </dgm:t>
    </dgm:pt>
    <dgm:pt modelId="{9FC73578-E26D-41E5-BEE2-90F745E8C2D1}" type="sibTrans" cxnId="{964470B4-134C-41C6-8439-D1B77CF7DE93}">
      <dgm:prSet/>
      <dgm:spPr/>
      <dgm:t>
        <a:bodyPr/>
        <a:lstStyle/>
        <a:p>
          <a:endParaRPr lang="en-US"/>
        </a:p>
      </dgm:t>
    </dgm:pt>
    <dgm:pt modelId="{7E122505-CFEF-42AB-AAB4-F0B00B525CD0}" type="pres">
      <dgm:prSet presAssocID="{7A7599D9-530A-4C92-BA79-3905828FEF6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62DC7D6-96C0-45DE-9AC1-53FFC235AE9B}" type="pres">
      <dgm:prSet presAssocID="{64D50B68-B2F8-44CD-A537-D19A34C324B0}" presName="composite" presStyleCnt="0"/>
      <dgm:spPr/>
    </dgm:pt>
    <dgm:pt modelId="{2D4EBAA6-C39D-41E3-BFBD-A9CA212D7F4D}" type="pres">
      <dgm:prSet presAssocID="{64D50B68-B2F8-44CD-A537-D19A34C324B0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6EABEF-0418-4525-998B-6FE67DAC2A14}" type="pres">
      <dgm:prSet presAssocID="{64D50B68-B2F8-44CD-A537-D19A34C324B0}" presName="descendantText" presStyleLbl="alignAcc1" presStyleIdx="0" presStyleCnt="3" custLinFactNeighborX="35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2BDC02-23B5-421B-B8D7-61E1FCF64D8C}" type="pres">
      <dgm:prSet presAssocID="{A171420D-E73E-4E28-A192-58267F08D2BE}" presName="sp" presStyleCnt="0"/>
      <dgm:spPr/>
    </dgm:pt>
    <dgm:pt modelId="{AC522A8C-97EA-4EFA-B245-0C3287309279}" type="pres">
      <dgm:prSet presAssocID="{15074932-8960-4524-8F70-60BD9C340076}" presName="composite" presStyleCnt="0"/>
      <dgm:spPr/>
    </dgm:pt>
    <dgm:pt modelId="{56B67B28-9666-4C11-BFD6-5E522133270D}" type="pres">
      <dgm:prSet presAssocID="{15074932-8960-4524-8F70-60BD9C340076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074A0C-543E-49CD-932E-90857FE86A48}" type="pres">
      <dgm:prSet presAssocID="{15074932-8960-4524-8F70-60BD9C340076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B7049B-E1C3-4BFD-9A5D-4E3F931F3F6D}" type="pres">
      <dgm:prSet presAssocID="{8533A7AC-9215-44DC-BA39-7F02B5171958}" presName="sp" presStyleCnt="0"/>
      <dgm:spPr/>
    </dgm:pt>
    <dgm:pt modelId="{03533ECD-F19B-4F82-9E83-6184E801A79E}" type="pres">
      <dgm:prSet presAssocID="{870DDBE0-D7CD-4F87-AA4D-EF77B8F49D0D}" presName="composite" presStyleCnt="0"/>
      <dgm:spPr/>
    </dgm:pt>
    <dgm:pt modelId="{E37B6CA7-EE85-4510-930F-E0E75983C76E}" type="pres">
      <dgm:prSet presAssocID="{870DDBE0-D7CD-4F87-AA4D-EF77B8F49D0D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8D7508-4F20-4DDB-AAAD-2689FA93FE85}" type="pres">
      <dgm:prSet presAssocID="{870DDBE0-D7CD-4F87-AA4D-EF77B8F49D0D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F3DDE3D-993B-4718-80C9-E7FCD98B5C25}" type="presOf" srcId="{AE8375B6-3DC9-4DD5-8F3F-BFEA8C0B2139}" destId="{C98D7508-4F20-4DDB-AAAD-2689FA93FE85}" srcOrd="0" destOrd="0" presId="urn:microsoft.com/office/officeart/2005/8/layout/chevron2"/>
    <dgm:cxn modelId="{C0B33444-6779-4FA0-B958-3DAAE1726C38}" srcId="{7A7599D9-530A-4C92-BA79-3905828FEF66}" destId="{870DDBE0-D7CD-4F87-AA4D-EF77B8F49D0D}" srcOrd="2" destOrd="0" parTransId="{374BC795-A0D0-4F9D-8B17-D171626C9708}" sibTransId="{458F5FCE-4A5D-493E-AE74-6BB8B32CF94D}"/>
    <dgm:cxn modelId="{50B90C39-BCF0-4BAD-AD4A-EA396387CC03}" srcId="{7A7599D9-530A-4C92-BA79-3905828FEF66}" destId="{15074932-8960-4524-8F70-60BD9C340076}" srcOrd="1" destOrd="0" parTransId="{1675D0CC-8A41-4342-B1AE-82A9F7D2519F}" sibTransId="{8533A7AC-9215-44DC-BA39-7F02B5171958}"/>
    <dgm:cxn modelId="{BC30B6B9-934A-4A64-8C49-615CED1C9F8A}" type="presOf" srcId="{870DDBE0-D7CD-4F87-AA4D-EF77B8F49D0D}" destId="{E37B6CA7-EE85-4510-930F-E0E75983C76E}" srcOrd="0" destOrd="0" presId="urn:microsoft.com/office/officeart/2005/8/layout/chevron2"/>
    <dgm:cxn modelId="{964470B4-134C-41C6-8439-D1B77CF7DE93}" srcId="{870DDBE0-D7CD-4F87-AA4D-EF77B8F49D0D}" destId="{AE8375B6-3DC9-4DD5-8F3F-BFEA8C0B2139}" srcOrd="0" destOrd="0" parTransId="{16937614-0AEC-4FAB-B85E-4114C7061B7C}" sibTransId="{9FC73578-E26D-41E5-BEE2-90F745E8C2D1}"/>
    <dgm:cxn modelId="{CC167901-C970-4349-A888-68620B7D29B6}" type="presOf" srcId="{B6D776FB-66B3-4510-9286-251B26B6275C}" destId="{28074A0C-543E-49CD-932E-90857FE86A48}" srcOrd="0" destOrd="0" presId="urn:microsoft.com/office/officeart/2005/8/layout/chevron2"/>
    <dgm:cxn modelId="{CB981530-7FD4-46E6-A140-B501C92491F3}" type="presOf" srcId="{64D50B68-B2F8-44CD-A537-D19A34C324B0}" destId="{2D4EBAA6-C39D-41E3-BFBD-A9CA212D7F4D}" srcOrd="0" destOrd="0" presId="urn:microsoft.com/office/officeart/2005/8/layout/chevron2"/>
    <dgm:cxn modelId="{4DF3DAE9-3718-478F-A0BF-4010BC5FFFC8}" srcId="{64D50B68-B2F8-44CD-A537-D19A34C324B0}" destId="{22BA956A-250D-4907-931E-23BC88D64095}" srcOrd="0" destOrd="0" parTransId="{9ED6150B-FD20-4AFD-B13D-93F423D32764}" sibTransId="{151EC19E-C2E6-47D1-8604-220DC1B80F01}"/>
    <dgm:cxn modelId="{659FAC99-03EC-4A86-A3E1-A8D980048F87}" type="presOf" srcId="{7A7599D9-530A-4C92-BA79-3905828FEF66}" destId="{7E122505-CFEF-42AB-AAB4-F0B00B525CD0}" srcOrd="0" destOrd="0" presId="urn:microsoft.com/office/officeart/2005/8/layout/chevron2"/>
    <dgm:cxn modelId="{5B659483-8E51-4C03-B48D-C2F099BC1D7C}" srcId="{7A7599D9-530A-4C92-BA79-3905828FEF66}" destId="{64D50B68-B2F8-44CD-A537-D19A34C324B0}" srcOrd="0" destOrd="0" parTransId="{2346EB9A-703D-446C-96FE-5B2429C05461}" sibTransId="{A171420D-E73E-4E28-A192-58267F08D2BE}"/>
    <dgm:cxn modelId="{5939422B-C090-4A15-A3C6-FF75C05FC426}" type="presOf" srcId="{15074932-8960-4524-8F70-60BD9C340076}" destId="{56B67B28-9666-4C11-BFD6-5E522133270D}" srcOrd="0" destOrd="0" presId="urn:microsoft.com/office/officeart/2005/8/layout/chevron2"/>
    <dgm:cxn modelId="{9FAB777C-1463-4235-95CB-23627FC60D70}" srcId="{15074932-8960-4524-8F70-60BD9C340076}" destId="{B6D776FB-66B3-4510-9286-251B26B6275C}" srcOrd="0" destOrd="0" parTransId="{FA575B6D-61E4-4466-9DD1-9F50E5094D36}" sibTransId="{E1D1176D-B2CC-4728-B5A6-916F42376519}"/>
    <dgm:cxn modelId="{AF9B371B-B710-4030-8A82-ABF99338F21F}" type="presOf" srcId="{22BA956A-250D-4907-931E-23BC88D64095}" destId="{5E6EABEF-0418-4525-998B-6FE67DAC2A14}" srcOrd="0" destOrd="0" presId="urn:microsoft.com/office/officeart/2005/8/layout/chevron2"/>
    <dgm:cxn modelId="{F5311226-125D-462D-B199-91B8F0E9563F}" type="presParOf" srcId="{7E122505-CFEF-42AB-AAB4-F0B00B525CD0}" destId="{B62DC7D6-96C0-45DE-9AC1-53FFC235AE9B}" srcOrd="0" destOrd="0" presId="urn:microsoft.com/office/officeart/2005/8/layout/chevron2"/>
    <dgm:cxn modelId="{5751897F-013C-4A52-8060-AB69BC607A55}" type="presParOf" srcId="{B62DC7D6-96C0-45DE-9AC1-53FFC235AE9B}" destId="{2D4EBAA6-C39D-41E3-BFBD-A9CA212D7F4D}" srcOrd="0" destOrd="0" presId="urn:microsoft.com/office/officeart/2005/8/layout/chevron2"/>
    <dgm:cxn modelId="{5545BC28-1A55-4DCC-A413-4E3C65E46BB2}" type="presParOf" srcId="{B62DC7D6-96C0-45DE-9AC1-53FFC235AE9B}" destId="{5E6EABEF-0418-4525-998B-6FE67DAC2A14}" srcOrd="1" destOrd="0" presId="urn:microsoft.com/office/officeart/2005/8/layout/chevron2"/>
    <dgm:cxn modelId="{B5F430DD-0509-43C1-BE9A-F4B96185ACAB}" type="presParOf" srcId="{7E122505-CFEF-42AB-AAB4-F0B00B525CD0}" destId="{602BDC02-23B5-421B-B8D7-61E1FCF64D8C}" srcOrd="1" destOrd="0" presId="urn:microsoft.com/office/officeart/2005/8/layout/chevron2"/>
    <dgm:cxn modelId="{E42EA6F2-07C7-4B6A-A853-99D846CA6DC5}" type="presParOf" srcId="{7E122505-CFEF-42AB-AAB4-F0B00B525CD0}" destId="{AC522A8C-97EA-4EFA-B245-0C3287309279}" srcOrd="2" destOrd="0" presId="urn:microsoft.com/office/officeart/2005/8/layout/chevron2"/>
    <dgm:cxn modelId="{63D6BB77-7913-44EB-B52C-7A262322A9A9}" type="presParOf" srcId="{AC522A8C-97EA-4EFA-B245-0C3287309279}" destId="{56B67B28-9666-4C11-BFD6-5E522133270D}" srcOrd="0" destOrd="0" presId="urn:microsoft.com/office/officeart/2005/8/layout/chevron2"/>
    <dgm:cxn modelId="{5087E822-1F6F-4E1D-860D-3D815CE3F4CF}" type="presParOf" srcId="{AC522A8C-97EA-4EFA-B245-0C3287309279}" destId="{28074A0C-543E-49CD-932E-90857FE86A48}" srcOrd="1" destOrd="0" presId="urn:microsoft.com/office/officeart/2005/8/layout/chevron2"/>
    <dgm:cxn modelId="{9A15F684-CEB6-4994-B19D-8612F095586E}" type="presParOf" srcId="{7E122505-CFEF-42AB-AAB4-F0B00B525CD0}" destId="{E9B7049B-E1C3-4BFD-9A5D-4E3F931F3F6D}" srcOrd="3" destOrd="0" presId="urn:microsoft.com/office/officeart/2005/8/layout/chevron2"/>
    <dgm:cxn modelId="{B4F5D6A0-C914-4037-92A0-E88EEF0FA49C}" type="presParOf" srcId="{7E122505-CFEF-42AB-AAB4-F0B00B525CD0}" destId="{03533ECD-F19B-4F82-9E83-6184E801A79E}" srcOrd="4" destOrd="0" presId="urn:microsoft.com/office/officeart/2005/8/layout/chevron2"/>
    <dgm:cxn modelId="{A46EF49E-EF63-47EB-BFBA-B51DDCB3F802}" type="presParOf" srcId="{03533ECD-F19B-4F82-9E83-6184E801A79E}" destId="{E37B6CA7-EE85-4510-930F-E0E75983C76E}" srcOrd="0" destOrd="0" presId="urn:microsoft.com/office/officeart/2005/8/layout/chevron2"/>
    <dgm:cxn modelId="{39E9B7D8-39B9-42EA-ABE3-0804BE2070C5}" type="presParOf" srcId="{03533ECD-F19B-4F82-9E83-6184E801A79E}" destId="{C98D7508-4F20-4DDB-AAAD-2689FA93FE8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CF7FC7-BC3C-40C0-8D62-3B1C1099A5C8}" type="doc">
      <dgm:prSet loTypeId="urn:microsoft.com/office/officeart/2005/8/layout/bList2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99D831-4DC9-459A-83E6-641ADA94B5EE}">
      <dgm:prSet custT="1"/>
      <dgm:spPr/>
      <dgm:t>
        <a:bodyPr/>
        <a:lstStyle/>
        <a:p>
          <a:pPr rtl="0"/>
          <a:r>
            <a:rPr lang="zh-CN" sz="2000" b="0" i="0" dirty="0" smtClean="0"/>
            <a:t>持卡人境外消费交易单笔金额满</a:t>
          </a:r>
          <a:r>
            <a:rPr lang="en-US" sz="2000" b="0" i="0" dirty="0" smtClean="0"/>
            <a:t>2000</a:t>
          </a:r>
          <a:r>
            <a:rPr lang="zh-CN" sz="2000" b="0" i="0" dirty="0" smtClean="0"/>
            <a:t>元人民币或等值外币，即可享</a:t>
          </a:r>
          <a:r>
            <a:rPr lang="en-US" sz="2000" b="0" i="0" dirty="0" smtClean="0"/>
            <a:t>20</a:t>
          </a:r>
          <a:r>
            <a:rPr lang="zh-CN" sz="2000" b="0" i="0" dirty="0" smtClean="0"/>
            <a:t>元人民币或等值外币返现；</a:t>
          </a:r>
          <a:endParaRPr lang="en-US" sz="2000" b="0" dirty="0"/>
        </a:p>
      </dgm:t>
    </dgm:pt>
    <dgm:pt modelId="{99D76A7F-EC0E-47B9-B1F9-FE44B0707FC3}" type="parTrans" cxnId="{8A34702A-9BC9-4D2E-8EBE-328CFC42A386}">
      <dgm:prSet/>
      <dgm:spPr/>
      <dgm:t>
        <a:bodyPr/>
        <a:lstStyle/>
        <a:p>
          <a:endParaRPr lang="en-US"/>
        </a:p>
      </dgm:t>
    </dgm:pt>
    <dgm:pt modelId="{290E0CC2-87C6-47FD-8281-91CF0E706523}" type="sibTrans" cxnId="{8A34702A-9BC9-4D2E-8EBE-328CFC42A386}">
      <dgm:prSet/>
      <dgm:spPr/>
      <dgm:t>
        <a:bodyPr/>
        <a:lstStyle/>
        <a:p>
          <a:endParaRPr lang="en-US"/>
        </a:p>
      </dgm:t>
    </dgm:pt>
    <dgm:pt modelId="{EA74F51B-554A-40FE-99FE-60B5E50A4FA8}">
      <dgm:prSet custT="1"/>
      <dgm:spPr/>
      <dgm:t>
        <a:bodyPr/>
        <a:lstStyle/>
        <a:p>
          <a:pPr rtl="0"/>
          <a:r>
            <a:rPr lang="zh-CN" sz="2000" b="0" i="0" dirty="0" smtClean="0"/>
            <a:t>境外消费单笔满</a:t>
          </a:r>
          <a:r>
            <a:rPr lang="en-US" sz="2000" b="0" i="0" dirty="0" smtClean="0"/>
            <a:t>3000</a:t>
          </a:r>
          <a:r>
            <a:rPr lang="zh-CN" sz="2000" b="0" i="0" dirty="0" smtClean="0"/>
            <a:t>元人民币或等值外币，即可享</a:t>
          </a:r>
          <a:r>
            <a:rPr lang="en-US" sz="2000" b="0" i="0" dirty="0" smtClean="0"/>
            <a:t>30</a:t>
          </a:r>
          <a:r>
            <a:rPr lang="zh-CN" sz="2000" b="0" i="0" dirty="0" smtClean="0"/>
            <a:t>元人民币或等值外币返现；</a:t>
          </a:r>
          <a:endParaRPr lang="en-US" sz="2000" b="0" dirty="0"/>
        </a:p>
      </dgm:t>
    </dgm:pt>
    <dgm:pt modelId="{ACB6E00E-BF88-4F9A-98B0-3F890BAAD97F}" type="parTrans" cxnId="{328A0A08-20CA-43CC-A3FD-0F3BCD7BD7F3}">
      <dgm:prSet/>
      <dgm:spPr/>
      <dgm:t>
        <a:bodyPr/>
        <a:lstStyle/>
        <a:p>
          <a:endParaRPr lang="en-US"/>
        </a:p>
      </dgm:t>
    </dgm:pt>
    <dgm:pt modelId="{1F52C413-4C48-4ECE-B7DB-6D8B97DADE9B}" type="sibTrans" cxnId="{328A0A08-20CA-43CC-A3FD-0F3BCD7BD7F3}">
      <dgm:prSet/>
      <dgm:spPr/>
      <dgm:t>
        <a:bodyPr/>
        <a:lstStyle/>
        <a:p>
          <a:endParaRPr lang="en-US"/>
        </a:p>
      </dgm:t>
    </dgm:pt>
    <dgm:pt modelId="{7E7649A4-BA54-496E-A62A-3063F4591187}">
      <dgm:prSet custT="1"/>
      <dgm:spPr/>
      <dgm:t>
        <a:bodyPr/>
        <a:lstStyle/>
        <a:p>
          <a:pPr rtl="0"/>
          <a:r>
            <a:rPr lang="zh-CN" sz="2000" b="0" i="0" dirty="0" smtClean="0"/>
            <a:t>境外消费单笔满</a:t>
          </a:r>
          <a:r>
            <a:rPr lang="en-US" sz="2000" b="0" i="0" dirty="0" smtClean="0"/>
            <a:t>5000</a:t>
          </a:r>
          <a:r>
            <a:rPr lang="zh-CN" sz="2000" b="0" i="0" dirty="0" smtClean="0"/>
            <a:t>元人民币或等值外币，即可享</a:t>
          </a:r>
          <a:r>
            <a:rPr lang="en-US" sz="2000" b="0" i="0" dirty="0" smtClean="0"/>
            <a:t>50</a:t>
          </a:r>
          <a:r>
            <a:rPr lang="zh-CN" sz="2000" b="0" i="0" dirty="0" smtClean="0"/>
            <a:t>元人民币或等值外币返现；</a:t>
          </a:r>
          <a:endParaRPr lang="en-US" sz="2000" b="0" dirty="0"/>
        </a:p>
      </dgm:t>
    </dgm:pt>
    <dgm:pt modelId="{579D4097-F849-4DAA-AB2A-9B2EF12B15A9}" type="parTrans" cxnId="{10E1700F-F030-44C6-81D5-05288C48DABC}">
      <dgm:prSet/>
      <dgm:spPr/>
      <dgm:t>
        <a:bodyPr/>
        <a:lstStyle/>
        <a:p>
          <a:endParaRPr lang="en-US"/>
        </a:p>
      </dgm:t>
    </dgm:pt>
    <dgm:pt modelId="{53361CF8-557E-406C-8854-9E57C247C640}" type="sibTrans" cxnId="{10E1700F-F030-44C6-81D5-05288C48DABC}">
      <dgm:prSet/>
      <dgm:spPr/>
      <dgm:t>
        <a:bodyPr/>
        <a:lstStyle/>
        <a:p>
          <a:endParaRPr lang="en-US"/>
        </a:p>
      </dgm:t>
    </dgm:pt>
    <dgm:pt modelId="{0AB6F606-A3AF-4706-8C77-9AFEA1992B8D}">
      <dgm:prSet custT="1"/>
      <dgm:spPr/>
      <dgm:t>
        <a:bodyPr/>
        <a:lstStyle/>
        <a:p>
          <a:pPr rtl="0"/>
          <a:r>
            <a:rPr lang="zh-CN" sz="2000" b="0" i="0" dirty="0" smtClean="0"/>
            <a:t> 每张卡片每个自然月最高返现</a:t>
          </a:r>
          <a:r>
            <a:rPr lang="en-US" sz="2000" b="0" i="0" dirty="0" smtClean="0"/>
            <a:t>500</a:t>
          </a:r>
          <a:r>
            <a:rPr lang="zh-CN" sz="2000" b="0" i="0" dirty="0" smtClean="0"/>
            <a:t>元人民币或等值外币</a:t>
          </a:r>
          <a:r>
            <a:rPr lang="en-US" sz="2000" b="0" i="0" dirty="0" smtClean="0"/>
            <a:t>.</a:t>
          </a:r>
          <a:r>
            <a:rPr lang="zh-CN" sz="2000" b="0" i="0" dirty="0" smtClean="0"/>
            <a:t>每笔消费交易返现一次，并且单笔消费额不包含货币转换费。</a:t>
          </a:r>
          <a:endParaRPr lang="en-US" sz="2000" b="0" dirty="0"/>
        </a:p>
      </dgm:t>
    </dgm:pt>
    <dgm:pt modelId="{AD533489-D575-4BD7-929E-575C7E69D1A1}" type="parTrans" cxnId="{EE5A657F-2034-459A-8552-8875E20D6D29}">
      <dgm:prSet/>
      <dgm:spPr/>
      <dgm:t>
        <a:bodyPr/>
        <a:lstStyle/>
        <a:p>
          <a:endParaRPr lang="en-US"/>
        </a:p>
      </dgm:t>
    </dgm:pt>
    <dgm:pt modelId="{9AAE2907-BE12-434A-8B4F-3C5032D0CFDA}" type="sibTrans" cxnId="{EE5A657F-2034-459A-8552-8875E20D6D29}">
      <dgm:prSet/>
      <dgm:spPr/>
      <dgm:t>
        <a:bodyPr/>
        <a:lstStyle/>
        <a:p>
          <a:endParaRPr lang="en-US"/>
        </a:p>
      </dgm:t>
    </dgm:pt>
    <dgm:pt modelId="{6AC439DF-1C3C-4F8C-A1DA-DA69B64DD9B7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zh-CN" altLang="en-US" sz="2800" b="1" dirty="0" smtClean="0">
              <a:solidFill>
                <a:schemeClr val="tx1"/>
              </a:solidFill>
              <a:latin typeface="宋体" charset="-122"/>
              <a:ea typeface="宋体" charset="-122"/>
            </a:rPr>
            <a:t>根据以上场景利用边界值分析方法分析测试需求和设计测试方案。 </a:t>
          </a:r>
          <a:endParaRPr lang="en-US" sz="2800" b="1" dirty="0">
            <a:solidFill>
              <a:schemeClr val="tx1"/>
            </a:solidFill>
          </a:endParaRPr>
        </a:p>
      </dgm:t>
    </dgm:pt>
    <dgm:pt modelId="{A2173B76-F4C6-4477-A515-1514103B4927}" type="sibTrans" cxnId="{7566FAF8-18A6-4657-BBD4-FACD4DDBFB34}">
      <dgm:prSet/>
      <dgm:spPr/>
      <dgm:t>
        <a:bodyPr/>
        <a:lstStyle/>
        <a:p>
          <a:endParaRPr lang="en-US"/>
        </a:p>
      </dgm:t>
    </dgm:pt>
    <dgm:pt modelId="{01E0FFEA-8172-481B-8E64-B7D969292FFA}" type="parTrans" cxnId="{7566FAF8-18A6-4657-BBD4-FACD4DDBFB34}">
      <dgm:prSet/>
      <dgm:spPr/>
      <dgm:t>
        <a:bodyPr/>
        <a:lstStyle/>
        <a:p>
          <a:endParaRPr lang="en-US"/>
        </a:p>
      </dgm:t>
    </dgm:pt>
    <dgm:pt modelId="{BAB48AC4-5BA4-49F4-8E89-FC3111F1A7C9}" type="pres">
      <dgm:prSet presAssocID="{BCCF7FC7-BC3C-40C0-8D62-3B1C1099A5C8}" presName="diagram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2D99386-444B-4863-B231-F8A389816A04}" type="pres">
      <dgm:prSet presAssocID="{6AC439DF-1C3C-4F8C-A1DA-DA69B64DD9B7}" presName="compNode" presStyleCnt="0"/>
      <dgm:spPr/>
      <dgm:t>
        <a:bodyPr/>
        <a:lstStyle/>
        <a:p>
          <a:endParaRPr lang="zh-CN" altLang="en-US"/>
        </a:p>
      </dgm:t>
    </dgm:pt>
    <dgm:pt modelId="{6D93F1F0-DB5C-43FD-AF88-A2A399D71AD9}" type="pres">
      <dgm:prSet presAssocID="{6AC439DF-1C3C-4F8C-A1DA-DA69B64DD9B7}" presName="childRect" presStyleLbl="bgAcc1" presStyleIdx="0" presStyleCnt="1" custScaleX="215860" custScaleY="136628" custLinFactNeighborX="-883" custLinFactNeighborY="16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D5FE13-D30C-4C03-9281-945047EF9DB3}" type="pres">
      <dgm:prSet presAssocID="{6AC439DF-1C3C-4F8C-A1DA-DA69B64DD9B7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3DA5DC-444A-4A86-8DBC-A374C68E7741}" type="pres">
      <dgm:prSet presAssocID="{6AC439DF-1C3C-4F8C-A1DA-DA69B64DD9B7}" presName="parentRect" presStyleLbl="alignNode1" presStyleIdx="0" presStyleCnt="1" custScaleX="217586" custLinFactNeighborX="20" custLinFactNeighborY="56647"/>
      <dgm:spPr/>
      <dgm:t>
        <a:bodyPr/>
        <a:lstStyle/>
        <a:p>
          <a:endParaRPr lang="en-US"/>
        </a:p>
      </dgm:t>
    </dgm:pt>
    <dgm:pt modelId="{436659C2-F3EA-4658-9E42-32C1F013F6A7}" type="pres">
      <dgm:prSet presAssocID="{6AC439DF-1C3C-4F8C-A1DA-DA69B64DD9B7}" presName="adorn" presStyleLbl="fgAccFollowNode1" presStyleIdx="0" presStyleCnt="1" custScaleX="81764" custScaleY="89647" custLinFactX="53580" custLinFactNeighborX="100000" custLinFactNeighborY="37878"/>
      <dgm:spPr>
        <a:solidFill>
          <a:schemeClr val="accent1">
            <a:alpha val="90000"/>
          </a:schemeClr>
        </a:solidFill>
      </dgm:spPr>
      <dgm:t>
        <a:bodyPr/>
        <a:lstStyle/>
        <a:p>
          <a:endParaRPr lang="zh-CN" altLang="en-US"/>
        </a:p>
      </dgm:t>
      <dgm:extLst>
        <a:ext uri="{E40237B7-FDA0-4F09-8148-C483321AD2D9}">
          <dgm14:cNvPr xmlns:dgm14="http://schemas.microsoft.com/office/drawing/2010/diagram" id="0" name="" descr="asdfa" title="afsda"/>
        </a:ext>
      </dgm:extLst>
    </dgm:pt>
  </dgm:ptLst>
  <dgm:cxnLst>
    <dgm:cxn modelId="{328A0A08-20CA-43CC-A3FD-0F3BCD7BD7F3}" srcId="{6AC439DF-1C3C-4F8C-A1DA-DA69B64DD9B7}" destId="{EA74F51B-554A-40FE-99FE-60B5E50A4FA8}" srcOrd="1" destOrd="0" parTransId="{ACB6E00E-BF88-4F9A-98B0-3F890BAAD97F}" sibTransId="{1F52C413-4C48-4ECE-B7DB-6D8B97DADE9B}"/>
    <dgm:cxn modelId="{7566FAF8-18A6-4657-BBD4-FACD4DDBFB34}" srcId="{BCCF7FC7-BC3C-40C0-8D62-3B1C1099A5C8}" destId="{6AC439DF-1C3C-4F8C-A1DA-DA69B64DD9B7}" srcOrd="0" destOrd="0" parTransId="{01E0FFEA-8172-481B-8E64-B7D969292FFA}" sibTransId="{A2173B76-F4C6-4477-A515-1514103B4927}"/>
    <dgm:cxn modelId="{93580223-157B-4CA2-BE9B-BB23DF75956C}" type="presOf" srcId="{EA74F51B-554A-40FE-99FE-60B5E50A4FA8}" destId="{6D93F1F0-DB5C-43FD-AF88-A2A399D71AD9}" srcOrd="0" destOrd="1" presId="urn:microsoft.com/office/officeart/2005/8/layout/bList2#1"/>
    <dgm:cxn modelId="{8A34702A-9BC9-4D2E-8EBE-328CFC42A386}" srcId="{6AC439DF-1C3C-4F8C-A1DA-DA69B64DD9B7}" destId="{C799D831-4DC9-459A-83E6-641ADA94B5EE}" srcOrd="0" destOrd="0" parTransId="{99D76A7F-EC0E-47B9-B1F9-FE44B0707FC3}" sibTransId="{290E0CC2-87C6-47FD-8281-91CF0E706523}"/>
    <dgm:cxn modelId="{BAD6225F-407A-4DF9-930E-C66956288912}" type="presOf" srcId="{6AC439DF-1C3C-4F8C-A1DA-DA69B64DD9B7}" destId="{593DA5DC-444A-4A86-8DBC-A374C68E7741}" srcOrd="1" destOrd="0" presId="urn:microsoft.com/office/officeart/2005/8/layout/bList2#1"/>
    <dgm:cxn modelId="{F007A503-49DD-4C72-AA1A-11A14EB59C1F}" type="presOf" srcId="{BCCF7FC7-BC3C-40C0-8D62-3B1C1099A5C8}" destId="{BAB48AC4-5BA4-49F4-8E89-FC3111F1A7C9}" srcOrd="0" destOrd="0" presId="urn:microsoft.com/office/officeart/2005/8/layout/bList2#1"/>
    <dgm:cxn modelId="{10E1700F-F030-44C6-81D5-05288C48DABC}" srcId="{6AC439DF-1C3C-4F8C-A1DA-DA69B64DD9B7}" destId="{7E7649A4-BA54-496E-A62A-3063F4591187}" srcOrd="2" destOrd="0" parTransId="{579D4097-F849-4DAA-AB2A-9B2EF12B15A9}" sibTransId="{53361CF8-557E-406C-8854-9E57C247C640}"/>
    <dgm:cxn modelId="{4602BEB0-E6E0-4147-A301-53456A06B3FB}" type="presOf" srcId="{6AC439DF-1C3C-4F8C-A1DA-DA69B64DD9B7}" destId="{CED5FE13-D30C-4C03-9281-945047EF9DB3}" srcOrd="0" destOrd="0" presId="urn:microsoft.com/office/officeart/2005/8/layout/bList2#1"/>
    <dgm:cxn modelId="{A107EC76-0CF4-4AE0-9D7B-1DE9407B3A5A}" type="presOf" srcId="{0AB6F606-A3AF-4706-8C77-9AFEA1992B8D}" destId="{6D93F1F0-DB5C-43FD-AF88-A2A399D71AD9}" srcOrd="0" destOrd="3" presId="urn:microsoft.com/office/officeart/2005/8/layout/bList2#1"/>
    <dgm:cxn modelId="{B8D4E33D-4FC4-4DF1-AC5F-FF26061D214F}" type="presOf" srcId="{7E7649A4-BA54-496E-A62A-3063F4591187}" destId="{6D93F1F0-DB5C-43FD-AF88-A2A399D71AD9}" srcOrd="0" destOrd="2" presId="urn:microsoft.com/office/officeart/2005/8/layout/bList2#1"/>
    <dgm:cxn modelId="{EE5A657F-2034-459A-8552-8875E20D6D29}" srcId="{6AC439DF-1C3C-4F8C-A1DA-DA69B64DD9B7}" destId="{0AB6F606-A3AF-4706-8C77-9AFEA1992B8D}" srcOrd="3" destOrd="0" parTransId="{AD533489-D575-4BD7-929E-575C7E69D1A1}" sibTransId="{9AAE2907-BE12-434A-8B4F-3C5032D0CFDA}"/>
    <dgm:cxn modelId="{5C1DD389-15C1-45DD-9475-FB2939840A08}" type="presOf" srcId="{C799D831-4DC9-459A-83E6-641ADA94B5EE}" destId="{6D93F1F0-DB5C-43FD-AF88-A2A399D71AD9}" srcOrd="0" destOrd="0" presId="urn:microsoft.com/office/officeart/2005/8/layout/bList2#1"/>
    <dgm:cxn modelId="{617040FF-770C-4423-B133-AA5264FA1D96}" type="presParOf" srcId="{BAB48AC4-5BA4-49F4-8E89-FC3111F1A7C9}" destId="{A2D99386-444B-4863-B231-F8A389816A04}" srcOrd="0" destOrd="0" presId="urn:microsoft.com/office/officeart/2005/8/layout/bList2#1"/>
    <dgm:cxn modelId="{4698E7DE-8AE7-47EB-AE3B-756652201A70}" type="presParOf" srcId="{A2D99386-444B-4863-B231-F8A389816A04}" destId="{6D93F1F0-DB5C-43FD-AF88-A2A399D71AD9}" srcOrd="0" destOrd="0" presId="urn:microsoft.com/office/officeart/2005/8/layout/bList2#1"/>
    <dgm:cxn modelId="{3CC11222-2966-4CC9-A11E-2FC75C87027D}" type="presParOf" srcId="{A2D99386-444B-4863-B231-F8A389816A04}" destId="{CED5FE13-D30C-4C03-9281-945047EF9DB3}" srcOrd="1" destOrd="0" presId="urn:microsoft.com/office/officeart/2005/8/layout/bList2#1"/>
    <dgm:cxn modelId="{8D7F5F0C-1F0F-4FA7-A6AB-338A0425B263}" type="presParOf" srcId="{A2D99386-444B-4863-B231-F8A389816A04}" destId="{593DA5DC-444A-4A86-8DBC-A374C68E7741}" srcOrd="2" destOrd="0" presId="urn:microsoft.com/office/officeart/2005/8/layout/bList2#1"/>
    <dgm:cxn modelId="{47090A39-414A-43F2-AF13-530BA064C4C7}" type="presParOf" srcId="{A2D99386-444B-4863-B231-F8A389816A04}" destId="{436659C2-F3EA-4658-9E42-32C1F013F6A7}" srcOrd="3" destOrd="0" presId="urn:microsoft.com/office/officeart/2005/8/layout/bList2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4EBAA6-C39D-41E3-BFBD-A9CA212D7F4D}">
      <dsp:nvSpPr>
        <dsp:cNvPr id="0" name=""/>
        <dsp:cNvSpPr/>
      </dsp:nvSpPr>
      <dsp:spPr>
        <a:xfrm rot="5400000">
          <a:off x="-274858" y="277845"/>
          <a:ext cx="1832388" cy="128267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Step 1</a:t>
          </a:r>
          <a:endParaRPr lang="en-US" sz="3300" kern="1200" dirty="0"/>
        </a:p>
      </dsp:txBody>
      <dsp:txXfrm rot="-5400000">
        <a:off x="1" y="644323"/>
        <a:ext cx="1282671" cy="549717"/>
      </dsp:txXfrm>
    </dsp:sp>
    <dsp:sp modelId="{5E6EABEF-0418-4525-998B-6FE67DAC2A14}">
      <dsp:nvSpPr>
        <dsp:cNvPr id="0" name=""/>
        <dsp:cNvSpPr/>
      </dsp:nvSpPr>
      <dsp:spPr>
        <a:xfrm rot="5400000">
          <a:off x="4297928" y="-3012269"/>
          <a:ext cx="1191052" cy="722156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b="0" i="0" kern="1200" dirty="0" smtClean="0"/>
            <a:t>根据案例场景利用等价类划分方法分析和设计测试方案（建议小组完成）</a:t>
          </a:r>
          <a:endParaRPr lang="en-US" sz="2400" b="0" i="0" kern="1200" dirty="0"/>
        </a:p>
      </dsp:txBody>
      <dsp:txXfrm rot="-5400000">
        <a:off x="1282672" y="61129"/>
        <a:ext cx="7163423" cy="1074768"/>
      </dsp:txXfrm>
    </dsp:sp>
    <dsp:sp modelId="{56B67B28-9666-4C11-BFD6-5E522133270D}">
      <dsp:nvSpPr>
        <dsp:cNvPr id="0" name=""/>
        <dsp:cNvSpPr/>
      </dsp:nvSpPr>
      <dsp:spPr>
        <a:xfrm rot="5400000">
          <a:off x="-274858" y="1918508"/>
          <a:ext cx="1832388" cy="128267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b="0" i="0" kern="1200" dirty="0" smtClean="0"/>
            <a:t>Step 2</a:t>
          </a:r>
          <a:endParaRPr lang="en-US" sz="3300" kern="1200" dirty="0"/>
        </a:p>
      </dsp:txBody>
      <dsp:txXfrm rot="-5400000">
        <a:off x="1" y="2284986"/>
        <a:ext cx="1282671" cy="549717"/>
      </dsp:txXfrm>
    </dsp:sp>
    <dsp:sp modelId="{28074A0C-543E-49CD-932E-90857FE86A48}">
      <dsp:nvSpPr>
        <dsp:cNvPr id="0" name=""/>
        <dsp:cNvSpPr/>
      </dsp:nvSpPr>
      <dsp:spPr>
        <a:xfrm rot="5400000">
          <a:off x="4297928" y="-1371606"/>
          <a:ext cx="1191052" cy="722156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b="0" i="0" kern="1200" dirty="0" smtClean="0"/>
            <a:t>根据案例场景利用边界值分析方法分析和设计测试方案（建议小组完成）</a:t>
          </a:r>
          <a:endParaRPr lang="en-US" sz="2400" b="0" i="0" kern="1200" dirty="0"/>
        </a:p>
      </dsp:txBody>
      <dsp:txXfrm rot="-5400000">
        <a:off x="1282672" y="1701792"/>
        <a:ext cx="7163423" cy="1074768"/>
      </dsp:txXfrm>
    </dsp:sp>
    <dsp:sp modelId="{E37B6CA7-EE85-4510-930F-E0E75983C76E}">
      <dsp:nvSpPr>
        <dsp:cNvPr id="0" name=""/>
        <dsp:cNvSpPr/>
      </dsp:nvSpPr>
      <dsp:spPr>
        <a:xfrm rot="5400000">
          <a:off x="-274858" y="3559171"/>
          <a:ext cx="1832388" cy="128267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b="0" i="0" kern="1200" dirty="0" smtClean="0"/>
            <a:t>Step 3</a:t>
          </a:r>
          <a:endParaRPr lang="en-US" sz="3300" kern="1200" dirty="0"/>
        </a:p>
      </dsp:txBody>
      <dsp:txXfrm rot="-5400000">
        <a:off x="1" y="3925649"/>
        <a:ext cx="1282671" cy="549717"/>
      </dsp:txXfrm>
    </dsp:sp>
    <dsp:sp modelId="{C98D7508-4F20-4DDB-AAAD-2689FA93FE85}">
      <dsp:nvSpPr>
        <dsp:cNvPr id="0" name=""/>
        <dsp:cNvSpPr/>
      </dsp:nvSpPr>
      <dsp:spPr>
        <a:xfrm rot="5400000">
          <a:off x="4297928" y="269056"/>
          <a:ext cx="1191052" cy="722156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b="0" i="0" kern="1200" dirty="0" smtClean="0"/>
            <a:t>根据案例场景利用因果图方法分析和设计测试方案（建议小组完成）</a:t>
          </a:r>
          <a:endParaRPr lang="en-US" sz="2400" b="0" i="0" kern="1200" dirty="0"/>
        </a:p>
      </dsp:txBody>
      <dsp:txXfrm rot="-5400000">
        <a:off x="1282672" y="3342454"/>
        <a:ext cx="7163423" cy="10747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93F1F0-DB5C-43FD-AF88-A2A399D71AD9}">
      <dsp:nvSpPr>
        <dsp:cNvPr id="0" name=""/>
        <dsp:cNvSpPr/>
      </dsp:nvSpPr>
      <dsp:spPr>
        <a:xfrm>
          <a:off x="0" y="493105"/>
          <a:ext cx="8051340" cy="3804111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000" b="0" i="0" kern="1200" dirty="0" smtClean="0"/>
            <a:t>持卡人境外消费交易单笔金额满</a:t>
          </a:r>
          <a:r>
            <a:rPr lang="en-US" sz="2000" b="0" i="0" kern="1200" dirty="0" smtClean="0"/>
            <a:t>2000</a:t>
          </a:r>
          <a:r>
            <a:rPr lang="zh-CN" sz="2000" b="0" i="0" kern="1200" dirty="0" smtClean="0"/>
            <a:t>元人民币或等值外币，即可享</a:t>
          </a:r>
          <a:r>
            <a:rPr lang="en-US" sz="2000" b="0" i="0" kern="1200" dirty="0" smtClean="0"/>
            <a:t>20</a:t>
          </a:r>
          <a:r>
            <a:rPr lang="zh-CN" sz="2000" b="0" i="0" kern="1200" dirty="0" smtClean="0"/>
            <a:t>元人民币或等值外币返现；</a:t>
          </a:r>
          <a:endParaRPr lang="en-US" sz="2000" b="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000" b="0" i="0" kern="1200" dirty="0" smtClean="0"/>
            <a:t>境外消费单笔满</a:t>
          </a:r>
          <a:r>
            <a:rPr lang="en-US" sz="2000" b="0" i="0" kern="1200" dirty="0" smtClean="0"/>
            <a:t>3000</a:t>
          </a:r>
          <a:r>
            <a:rPr lang="zh-CN" sz="2000" b="0" i="0" kern="1200" dirty="0" smtClean="0"/>
            <a:t>元人民币或等值外币，即可享</a:t>
          </a:r>
          <a:r>
            <a:rPr lang="en-US" sz="2000" b="0" i="0" kern="1200" dirty="0" smtClean="0"/>
            <a:t>30</a:t>
          </a:r>
          <a:r>
            <a:rPr lang="zh-CN" sz="2000" b="0" i="0" kern="1200" dirty="0" smtClean="0"/>
            <a:t>元人民币或等值外币返现；</a:t>
          </a:r>
          <a:endParaRPr lang="en-US" sz="2000" b="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000" b="0" i="0" kern="1200" dirty="0" smtClean="0"/>
            <a:t>境外消费单笔满</a:t>
          </a:r>
          <a:r>
            <a:rPr lang="en-US" sz="2000" b="0" i="0" kern="1200" dirty="0" smtClean="0"/>
            <a:t>5000</a:t>
          </a:r>
          <a:r>
            <a:rPr lang="zh-CN" sz="2000" b="0" i="0" kern="1200" dirty="0" smtClean="0"/>
            <a:t>元人民币或等值外币，即可享</a:t>
          </a:r>
          <a:r>
            <a:rPr lang="en-US" sz="2000" b="0" i="0" kern="1200" dirty="0" smtClean="0"/>
            <a:t>50</a:t>
          </a:r>
          <a:r>
            <a:rPr lang="zh-CN" sz="2000" b="0" i="0" kern="1200" dirty="0" smtClean="0"/>
            <a:t>元人民币或等值外币返现；</a:t>
          </a:r>
          <a:endParaRPr lang="en-US" sz="2000" b="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000" b="0" i="0" kern="1200" dirty="0" smtClean="0"/>
            <a:t> 每张卡片每个自然月最高返现</a:t>
          </a:r>
          <a:r>
            <a:rPr lang="en-US" sz="2000" b="0" i="0" kern="1200" dirty="0" smtClean="0"/>
            <a:t>500</a:t>
          </a:r>
          <a:r>
            <a:rPr lang="zh-CN" sz="2000" b="0" i="0" kern="1200" dirty="0" smtClean="0"/>
            <a:t>元人民币或等值外币</a:t>
          </a:r>
          <a:r>
            <a:rPr lang="en-US" sz="2000" b="0" i="0" kern="1200" dirty="0" smtClean="0"/>
            <a:t>.</a:t>
          </a:r>
          <a:r>
            <a:rPr lang="zh-CN" sz="2000" b="0" i="0" kern="1200" dirty="0" smtClean="0"/>
            <a:t>每笔消费交易返现一次，并且单笔消费额不包含货币转换费。</a:t>
          </a:r>
          <a:endParaRPr lang="en-US" sz="2000" b="0" kern="1200" dirty="0"/>
        </a:p>
      </dsp:txBody>
      <dsp:txXfrm>
        <a:off x="89135" y="582240"/>
        <a:ext cx="7873070" cy="3714976"/>
      </dsp:txXfrm>
    </dsp:sp>
    <dsp:sp modelId="{593DA5DC-444A-4A86-8DBC-A374C68E7741}">
      <dsp:nvSpPr>
        <dsp:cNvPr id="0" name=""/>
        <dsp:cNvSpPr/>
      </dsp:nvSpPr>
      <dsp:spPr>
        <a:xfrm>
          <a:off x="1487" y="4419785"/>
          <a:ext cx="8115718" cy="1197242"/>
        </a:xfrm>
        <a:prstGeom prst="rect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06680" tIns="0" rIns="35560" bIns="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dirty="0" smtClean="0">
              <a:solidFill>
                <a:schemeClr val="tx1"/>
              </a:solidFill>
              <a:latin typeface="宋体" charset="-122"/>
              <a:ea typeface="宋体" charset="-122"/>
            </a:rPr>
            <a:t>根据以上场景利用边界值分析方法分析测试需求和设计测试方案。 </a:t>
          </a:r>
          <a:endParaRPr lang="en-US" sz="2800" b="1" kern="1200" dirty="0">
            <a:solidFill>
              <a:schemeClr val="tx1"/>
            </a:solidFill>
          </a:endParaRPr>
        </a:p>
      </dsp:txBody>
      <dsp:txXfrm>
        <a:off x="1487" y="4419785"/>
        <a:ext cx="5715294" cy="1197242"/>
      </dsp:txXfrm>
    </dsp:sp>
    <dsp:sp modelId="{436659C2-F3EA-4658-9E42-32C1F013F6A7}">
      <dsp:nvSpPr>
        <dsp:cNvPr id="0" name=""/>
        <dsp:cNvSpPr/>
      </dsp:nvSpPr>
      <dsp:spPr>
        <a:xfrm>
          <a:off x="7049808" y="4446720"/>
          <a:ext cx="1067397" cy="1170307"/>
        </a:xfrm>
        <a:prstGeom prst="ellipse">
          <a:avLst/>
        </a:prstGeom>
        <a:solidFill>
          <a:schemeClr val="accent1"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List2#1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HP Simplified"/>
              <a:cs typeface="HP Simplified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678B55-319B-2D4F-AE49-6C1B6E1A4DDA}" type="datetimeFigureOut">
              <a:rPr lang="en-US" smtClean="0">
                <a:latin typeface="HP Simplified"/>
                <a:cs typeface="HP Simplified"/>
              </a:rPr>
              <a:pPr/>
              <a:t>6/12/2018</a:t>
            </a:fld>
            <a:endParaRPr lang="en-GB" dirty="0">
              <a:latin typeface="HP Simplified"/>
              <a:cs typeface="HP Simplified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HP Simplified"/>
              <a:cs typeface="HP Simplified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27340-60F0-7D46-BC5B-91B08A318A82}" type="slidenum">
              <a:rPr lang="en-GB" smtClean="0">
                <a:latin typeface="HP Simplified"/>
                <a:cs typeface="HP Simplified"/>
              </a:rPr>
              <a:pPr/>
              <a:t>‹#›</a:t>
            </a:fld>
            <a:endParaRPr lang="en-GB" dirty="0">
              <a:latin typeface="HP Simplified"/>
              <a:cs typeface="HP Simplified"/>
            </a:endParaRPr>
          </a:p>
        </p:txBody>
      </p:sp>
    </p:spTree>
    <p:extLst>
      <p:ext uri="{BB962C8B-B14F-4D97-AF65-F5344CB8AC3E}">
        <p14:creationId xmlns:p14="http://schemas.microsoft.com/office/powerpoint/2010/main" val="493217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HP Simplified"/>
                <a:cs typeface="HP Simplified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HP Simplified"/>
                <a:cs typeface="HP Simplified"/>
              </a:defRPr>
            </a:lvl1pPr>
          </a:lstStyle>
          <a:p>
            <a:fld id="{2D9CAF8C-0805-8440-B43D-DCCAAA4D80CE}" type="datetimeFigureOut">
              <a:rPr lang="en-US" smtClean="0"/>
              <a:pPr/>
              <a:t>6/12/2018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HP Simplified"/>
                <a:cs typeface="HP Simplified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HP Simplified"/>
                <a:cs typeface="HP Simplified"/>
              </a:defRPr>
            </a:lvl1pPr>
          </a:lstStyle>
          <a:p>
            <a:fld id="{22A853E8-D85F-5D49-95D2-E1D96ABFE2B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80798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4186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4927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6900C606-22F5-44F5-9D87-E39D9138A302}" type="slidenum">
              <a:rPr lang="ar-SA"/>
              <a:pPr/>
              <a:t>2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70674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4927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6900C606-22F5-44F5-9D87-E39D9138A302}" type="slidenum">
              <a:rPr lang="ar-SA"/>
              <a:pPr/>
              <a:t>3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8802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4720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07492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作业模板请老师分发给学生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0921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title slide 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715760"/>
            <a:ext cx="6858000" cy="1608645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4422171"/>
            <a:ext cx="6858000" cy="121920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White_RGB_150_L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63" y="487703"/>
            <a:ext cx="1974941" cy="1974941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5" y="6345071"/>
            <a:ext cx="8012545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700" b="0" i="0" dirty="0" smtClean="0">
                <a:solidFill>
                  <a:schemeClr val="bg1"/>
                </a:solidFill>
                <a:latin typeface="+mn-lt"/>
                <a:cs typeface="HP Simplified"/>
              </a:rPr>
              <a:t>惠普国际软件人才基地教材</a:t>
            </a:r>
            <a:endParaRPr lang="en-US" sz="700" b="0" i="0" dirty="0" smtClean="0">
              <a:solidFill>
                <a:schemeClr val="bg1"/>
              </a:solidFill>
              <a:latin typeface="+mn-lt"/>
              <a:cs typeface="HP Simplified"/>
            </a:endParaRPr>
          </a:p>
        </p:txBody>
      </p:sp>
    </p:spTree>
    <p:extLst>
      <p:ext uri="{BB962C8B-B14F-4D97-AF65-F5344CB8AC3E}">
        <p14:creationId xmlns:p14="http://schemas.microsoft.com/office/powerpoint/2010/main" val="2276755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title with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black">
          <a:xfrm>
            <a:off x="329185" y="313418"/>
            <a:ext cx="8460105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329184" y="1584961"/>
            <a:ext cx="4030662" cy="4293025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4568825" y="1584960"/>
            <a:ext cx="3878264" cy="4296832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2" y="1001854"/>
            <a:ext cx="8460105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44502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700" b="0" i="0" dirty="0" smtClean="0">
                <a:solidFill>
                  <a:schemeClr val="accent4"/>
                </a:solidFill>
                <a:latin typeface="HP Simplified"/>
                <a:cs typeface="HP Simplified"/>
              </a:rPr>
              <a:t>惠普国际软件人才基地教材</a:t>
            </a:r>
            <a:endParaRPr lang="en-US" sz="700" b="0" i="0" dirty="0" smtClean="0">
              <a:solidFill>
                <a:schemeClr val="accent4"/>
              </a:solidFill>
              <a:latin typeface="HP Simplified"/>
              <a:cs typeface="HP Simplified"/>
            </a:endParaRPr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329185" y="6351991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pPr marL="0" algn="l" defTabSz="914400" rtl="0" eaLnBrk="1" latinLnBrk="0" hangingPunct="1"/>
            <a:fld id="{6C5AF65D-6854-49AF-ABC5-48B5BA0EA842}" type="slidenum">
              <a:rPr lang="en-US" sz="700" b="0" i="0" kern="1200" smtClean="0">
                <a:solidFill>
                  <a:schemeClr val="accent4"/>
                </a:solidFill>
                <a:latin typeface="HP Simplified"/>
                <a:ea typeface="+mn-ea"/>
                <a:cs typeface="HP Simplified"/>
              </a:rPr>
              <a:pPr marL="0" algn="l" defTabSz="914400" rtl="0" eaLnBrk="1" latinLnBrk="0" hangingPunct="1"/>
              <a:t>‹#›</a:t>
            </a:fld>
            <a:endParaRPr lang="en-US" sz="700" b="0" i="0" kern="1200" dirty="0" smtClean="0">
              <a:solidFill>
                <a:schemeClr val="accent4"/>
              </a:solidFill>
              <a:latin typeface="HP Simplified"/>
              <a:ea typeface="+mn-ea"/>
              <a:cs typeface="HP Simplified"/>
            </a:endParaRPr>
          </a:p>
        </p:txBody>
      </p:sp>
      <p:pic>
        <p:nvPicPr>
          <p:cNvPr id="9" name="Picture 3" descr="HP_Blue_RGB_150_S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8" y="6047250"/>
            <a:ext cx="493735" cy="49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705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alf page, sub titl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568828" y="1584961"/>
            <a:ext cx="3878263" cy="4296588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313417"/>
            <a:ext cx="8458200" cy="573024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584960"/>
            <a:ext cx="4011612" cy="42930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2" y="1001854"/>
            <a:ext cx="8460105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44502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700" b="0" i="0" dirty="0" smtClean="0">
                <a:solidFill>
                  <a:schemeClr val="accent4"/>
                </a:solidFill>
                <a:latin typeface="HP Simplified"/>
                <a:cs typeface="HP Simplified"/>
              </a:rPr>
              <a:t>惠普国际软件人才基地教材</a:t>
            </a:r>
            <a:endParaRPr lang="en-US" sz="700" b="0" i="0" dirty="0" smtClean="0">
              <a:solidFill>
                <a:schemeClr val="accent4"/>
              </a:solidFill>
              <a:latin typeface="HP Simplified"/>
              <a:cs typeface="HP Simplified"/>
            </a:endParaRPr>
          </a:p>
        </p:txBody>
      </p:sp>
      <p:sp>
        <p:nvSpPr>
          <p:cNvPr id="9" name="TextBox 8"/>
          <p:cNvSpPr txBox="1"/>
          <p:nvPr userDrawn="1"/>
        </p:nvSpPr>
        <p:spPr bwMode="gray">
          <a:xfrm>
            <a:off x="329185" y="6351991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pPr marL="0" algn="l" defTabSz="914400" rtl="0" eaLnBrk="1" latinLnBrk="0" hangingPunct="1"/>
            <a:fld id="{6C5AF65D-6854-49AF-ABC5-48B5BA0EA842}" type="slidenum">
              <a:rPr lang="en-US" sz="700" b="0" i="0" kern="1200" smtClean="0">
                <a:solidFill>
                  <a:schemeClr val="accent4"/>
                </a:solidFill>
                <a:latin typeface="HP Simplified"/>
                <a:ea typeface="+mn-ea"/>
                <a:cs typeface="HP Simplified"/>
              </a:rPr>
              <a:pPr marL="0" algn="l" defTabSz="914400" rtl="0" eaLnBrk="1" latinLnBrk="0" hangingPunct="1"/>
              <a:t>‹#›</a:t>
            </a:fld>
            <a:endParaRPr lang="en-US" sz="700" b="0" i="0" kern="1200" dirty="0" smtClean="0">
              <a:solidFill>
                <a:schemeClr val="accent4"/>
              </a:solidFill>
              <a:latin typeface="HP Simplified"/>
              <a:ea typeface="+mn-ea"/>
              <a:cs typeface="HP Simplified"/>
            </a:endParaRPr>
          </a:p>
        </p:txBody>
      </p:sp>
    </p:spTree>
    <p:extLst>
      <p:ext uri="{BB962C8B-B14F-4D97-AF65-F5344CB8AC3E}">
        <p14:creationId xmlns:p14="http://schemas.microsoft.com/office/powerpoint/2010/main" val="650519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title, sub title with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5" y="313417"/>
            <a:ext cx="8460105" cy="573024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329184" y="1584960"/>
            <a:ext cx="2523744" cy="4296832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124486" y="1584961"/>
            <a:ext cx="2523744" cy="4296833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5919788" y="1584960"/>
            <a:ext cx="2527300" cy="4296832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2" y="1001854"/>
            <a:ext cx="8460105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44502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700" b="0" i="0" dirty="0" smtClean="0">
                <a:solidFill>
                  <a:schemeClr val="accent4"/>
                </a:solidFill>
                <a:latin typeface="HP Simplified"/>
                <a:cs typeface="HP Simplified"/>
              </a:rPr>
              <a:t>惠普国际软件人才基地教材</a:t>
            </a:r>
            <a:endParaRPr lang="en-US" sz="700" b="0" i="0" dirty="0" smtClean="0">
              <a:solidFill>
                <a:schemeClr val="accent4"/>
              </a:solidFill>
              <a:latin typeface="HP Simplified"/>
              <a:cs typeface="HP Simplified"/>
            </a:endParaRPr>
          </a:p>
        </p:txBody>
      </p:sp>
      <p:sp>
        <p:nvSpPr>
          <p:cNvPr id="10" name="TextBox 9"/>
          <p:cNvSpPr txBox="1"/>
          <p:nvPr userDrawn="1"/>
        </p:nvSpPr>
        <p:spPr bwMode="gray">
          <a:xfrm>
            <a:off x="329185" y="6351991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pPr marL="0" algn="l" defTabSz="914400" rtl="0" eaLnBrk="1" latinLnBrk="0" hangingPunct="1"/>
            <a:fld id="{6C5AF65D-6854-49AF-ABC5-48B5BA0EA842}" type="slidenum">
              <a:rPr lang="en-US" sz="700" b="0" i="0" kern="1200" smtClean="0">
                <a:solidFill>
                  <a:schemeClr val="accent4"/>
                </a:solidFill>
                <a:latin typeface="HP Simplified"/>
                <a:ea typeface="+mn-ea"/>
                <a:cs typeface="HP Simplified"/>
              </a:rPr>
              <a:pPr marL="0" algn="l" defTabSz="914400" rtl="0" eaLnBrk="1" latinLnBrk="0" hangingPunct="1"/>
              <a:t>‹#›</a:t>
            </a:fld>
            <a:endParaRPr lang="en-US" sz="700" b="0" i="0" kern="1200" dirty="0" smtClean="0">
              <a:solidFill>
                <a:schemeClr val="accent4"/>
              </a:solidFill>
              <a:latin typeface="HP Simplified"/>
              <a:ea typeface="+mn-ea"/>
              <a:cs typeface="HP Simplified"/>
            </a:endParaRPr>
          </a:p>
        </p:txBody>
      </p:sp>
      <p:pic>
        <p:nvPicPr>
          <p:cNvPr id="11" name="Picture 3" descr="HP_Blue_RGB_150_S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8" y="6047250"/>
            <a:ext cx="493735" cy="49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51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36574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009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356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76046283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53406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47319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46225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489015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ue divider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317771"/>
            <a:ext cx="7222352" cy="2675604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 baseline="0">
                <a:solidFill>
                  <a:schemeClr val="bg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9" y="6047237"/>
            <a:ext cx="484192" cy="484192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533291" y="6345069"/>
            <a:ext cx="8012545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惠普国际软件人才基地教材</a:t>
            </a:r>
            <a:endParaRPr lang="en-US" sz="700" b="0" i="0" dirty="0" smtClean="0">
              <a:solidFill>
                <a:schemeClr val="bg1"/>
              </a:solidFill>
              <a:latin typeface="HP Simplified"/>
              <a:cs typeface="HP Simplified"/>
            </a:endParaRPr>
          </a:p>
        </p:txBody>
      </p:sp>
    </p:spTree>
    <p:extLst>
      <p:ext uri="{BB962C8B-B14F-4D97-AF65-F5344CB8AC3E}">
        <p14:creationId xmlns:p14="http://schemas.microsoft.com/office/powerpoint/2010/main" val="23203387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65777910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92825542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338122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208078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ue title slide 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715760"/>
            <a:ext cx="6858000" cy="1608645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4422171"/>
            <a:ext cx="6858000" cy="121920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White_RGB_150_L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63" y="487703"/>
            <a:ext cx="1974941" cy="1974941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5" y="6345071"/>
            <a:ext cx="8012545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700" b="0" i="0" dirty="0" smtClean="0">
                <a:solidFill>
                  <a:schemeClr val="bg1"/>
                </a:solidFill>
                <a:latin typeface="+mn-lt"/>
                <a:cs typeface="HP Simplified"/>
              </a:rPr>
              <a:t>惠普国际软件人才基地教材</a:t>
            </a:r>
            <a:endParaRPr lang="en-US" sz="700" b="0" i="0" dirty="0" smtClean="0">
              <a:solidFill>
                <a:schemeClr val="bg1"/>
              </a:solidFill>
              <a:latin typeface="+mn-lt"/>
              <a:cs typeface="HP Simplified"/>
            </a:endParaRPr>
          </a:p>
        </p:txBody>
      </p:sp>
    </p:spTree>
    <p:extLst>
      <p:ext uri="{BB962C8B-B14F-4D97-AF65-F5344CB8AC3E}">
        <p14:creationId xmlns:p14="http://schemas.microsoft.com/office/powerpoint/2010/main" val="43940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ue divider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317771"/>
            <a:ext cx="7222352" cy="2675604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 baseline="0">
                <a:solidFill>
                  <a:schemeClr val="bg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9" y="6047237"/>
            <a:ext cx="484192" cy="484192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533291" y="6345069"/>
            <a:ext cx="8012545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惠普国际软件人才基地教材</a:t>
            </a:r>
            <a:endParaRPr lang="en-US" sz="700" b="0" i="0" dirty="0" smtClean="0">
              <a:solidFill>
                <a:schemeClr val="bg1"/>
              </a:solidFill>
              <a:latin typeface="HP Simplified"/>
              <a:cs typeface="HP Simplified"/>
            </a:endParaRPr>
          </a:p>
        </p:txBody>
      </p:sp>
    </p:spTree>
    <p:extLst>
      <p:ext uri="{BB962C8B-B14F-4D97-AF65-F5344CB8AC3E}">
        <p14:creationId xmlns:p14="http://schemas.microsoft.com/office/powerpoint/2010/main" val="41417090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title, sub title with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5" y="313417"/>
            <a:ext cx="8460105" cy="573024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329184" y="1584960"/>
            <a:ext cx="2523744" cy="4296832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124486" y="1584961"/>
            <a:ext cx="2523744" cy="4296833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5919788" y="1584960"/>
            <a:ext cx="2527300" cy="4296832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2" y="1001854"/>
            <a:ext cx="8460105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44502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700" b="0" i="0" dirty="0" smtClean="0">
                <a:solidFill>
                  <a:schemeClr val="accent4"/>
                </a:solidFill>
                <a:latin typeface="HP Simplified"/>
                <a:cs typeface="HP Simplified"/>
              </a:rPr>
              <a:t>惠普国际软件人才基地教材</a:t>
            </a:r>
            <a:endParaRPr lang="en-US" sz="700" b="0" i="0" dirty="0" smtClean="0">
              <a:solidFill>
                <a:schemeClr val="accent4"/>
              </a:solidFill>
              <a:latin typeface="HP Simplified"/>
              <a:cs typeface="HP Simplified"/>
            </a:endParaRPr>
          </a:p>
        </p:txBody>
      </p:sp>
      <p:sp>
        <p:nvSpPr>
          <p:cNvPr id="10" name="TextBox 9"/>
          <p:cNvSpPr txBox="1"/>
          <p:nvPr userDrawn="1"/>
        </p:nvSpPr>
        <p:spPr bwMode="gray">
          <a:xfrm>
            <a:off x="329185" y="6351991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pPr marL="0" algn="l" defTabSz="914400" rtl="0" eaLnBrk="1" latinLnBrk="0" hangingPunct="1"/>
            <a:fld id="{6C5AF65D-6854-49AF-ABC5-48B5BA0EA842}" type="slidenum">
              <a:rPr lang="en-US" sz="700" b="0" i="0" kern="1200" smtClean="0">
                <a:solidFill>
                  <a:schemeClr val="accent4"/>
                </a:solidFill>
                <a:latin typeface="HP Simplified"/>
                <a:ea typeface="+mn-ea"/>
                <a:cs typeface="HP Simplified"/>
              </a:rPr>
              <a:pPr marL="0" algn="l" defTabSz="914400" rtl="0" eaLnBrk="1" latinLnBrk="0" hangingPunct="1"/>
              <a:t>‹#›</a:t>
            </a:fld>
            <a:endParaRPr lang="en-US" sz="700" b="0" i="0" kern="1200" dirty="0" smtClean="0">
              <a:solidFill>
                <a:schemeClr val="accent4"/>
              </a:solidFill>
              <a:latin typeface="HP Simplified"/>
              <a:ea typeface="+mn-ea"/>
              <a:cs typeface="HP Simplified"/>
            </a:endParaRPr>
          </a:p>
        </p:txBody>
      </p:sp>
      <p:pic>
        <p:nvPicPr>
          <p:cNvPr id="11" name="Picture 3" descr="HP_Blue_RGB_150_S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8" y="6047250"/>
            <a:ext cx="493735" cy="49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177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313419"/>
            <a:ext cx="8117206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584960"/>
            <a:ext cx="8117904" cy="4293024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44502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700" b="0" i="0" dirty="0" smtClean="0">
                <a:solidFill>
                  <a:schemeClr val="accent4"/>
                </a:solidFill>
                <a:latin typeface="HP Simplified"/>
                <a:cs typeface="HP Simplified"/>
              </a:rPr>
              <a:t>惠普国际软件人才基地教材</a:t>
            </a:r>
            <a:endParaRPr lang="en-US" sz="700" b="0" i="0" dirty="0" smtClean="0">
              <a:solidFill>
                <a:schemeClr val="accent4"/>
              </a:solidFill>
              <a:latin typeface="HP Simplified"/>
              <a:cs typeface="HP Simplified"/>
            </a:endParaRPr>
          </a:p>
        </p:txBody>
      </p:sp>
      <p:sp>
        <p:nvSpPr>
          <p:cNvPr id="5" name="TextBox 4"/>
          <p:cNvSpPr txBox="1"/>
          <p:nvPr userDrawn="1"/>
        </p:nvSpPr>
        <p:spPr bwMode="gray">
          <a:xfrm>
            <a:off x="329185" y="6351991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pPr marL="0" algn="l" defTabSz="914400" rtl="0" eaLnBrk="1" latinLnBrk="0" hangingPunct="1"/>
            <a:fld id="{6C5AF65D-6854-49AF-ABC5-48B5BA0EA842}" type="slidenum">
              <a:rPr lang="en-US" sz="700" b="0" i="0" kern="1200" smtClean="0">
                <a:solidFill>
                  <a:schemeClr val="accent4"/>
                </a:solidFill>
                <a:latin typeface="HP Simplified"/>
                <a:ea typeface="+mn-ea"/>
                <a:cs typeface="HP Simplified"/>
              </a:rPr>
              <a:pPr marL="0" algn="l" defTabSz="914400" rtl="0" eaLnBrk="1" latinLnBrk="0" hangingPunct="1"/>
              <a:t>‹#›</a:t>
            </a:fld>
            <a:endParaRPr lang="en-US" sz="700" b="0" i="0" kern="1200" dirty="0" smtClean="0">
              <a:solidFill>
                <a:schemeClr val="accent4"/>
              </a:solidFill>
              <a:latin typeface="HP Simplified"/>
              <a:ea typeface="+mn-ea"/>
              <a:cs typeface="HP Simplified"/>
            </a:endParaRPr>
          </a:p>
        </p:txBody>
      </p:sp>
      <p:pic>
        <p:nvPicPr>
          <p:cNvPr id="8" name="Picture 3" descr="HP_Blue_RGB_150_S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8" y="6047250"/>
            <a:ext cx="493735" cy="49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766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77152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7900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P_Blue_RGB_150_S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8" y="6047250"/>
            <a:ext cx="493735" cy="493735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316993"/>
            <a:ext cx="7222352" cy="2675604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>
                <a:solidFill>
                  <a:schemeClr val="tx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29185" y="6345071"/>
            <a:ext cx="8012545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700" b="0" i="0" dirty="0" smtClean="0">
                <a:solidFill>
                  <a:srgbClr val="87898B"/>
                </a:solidFill>
                <a:latin typeface="HP Simplified"/>
                <a:cs typeface="HP Simplified"/>
              </a:rPr>
              <a:t>惠普国际软件人才基地教材</a:t>
            </a:r>
            <a:endParaRPr lang="en-US" sz="700" b="0" i="0" dirty="0" smtClean="0">
              <a:solidFill>
                <a:srgbClr val="87898B"/>
              </a:solidFill>
              <a:latin typeface="HP Simplified"/>
              <a:cs typeface="HP Simplified"/>
            </a:endParaRPr>
          </a:p>
        </p:txBody>
      </p:sp>
    </p:spTree>
    <p:extLst>
      <p:ext uri="{BB962C8B-B14F-4D97-AF65-F5344CB8AC3E}">
        <p14:creationId xmlns:p14="http://schemas.microsoft.com/office/powerpoint/2010/main" val="3574790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842594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079434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838268"/>
            <a:ext cx="7886700" cy="85242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870430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117992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123973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84172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513851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9700" y="0"/>
            <a:ext cx="63246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584135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56573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35" y="0"/>
            <a:ext cx="624833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5038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quote slid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321226"/>
            <a:ext cx="7222352" cy="2675604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4000" b="1" i="0" kern="1200" spc="-100" noProof="0" dirty="0">
                <a:solidFill>
                  <a:schemeClr val="bg1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6047232"/>
            <a:ext cx="365736" cy="48764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5" y="6345071"/>
            <a:ext cx="8012545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© Copyright 2013 Hewlett-Packard Development Company, L.P. </a:t>
            </a:r>
            <a:r>
              <a:rPr lang="en-US" sz="700" b="0" i="0" baseline="0" dirty="0" smtClean="0">
                <a:solidFill>
                  <a:schemeClr val="bg1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5269" y="4407148"/>
            <a:ext cx="5148072" cy="8656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FFFFFF"/>
                </a:solidFill>
                <a:latin typeface="+mn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44502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700" b="0" i="0" dirty="0" smtClean="0">
                <a:solidFill>
                  <a:schemeClr val="accent4"/>
                </a:solidFill>
                <a:latin typeface="HP Simplified"/>
                <a:cs typeface="HP Simplified"/>
              </a:rPr>
              <a:t>惠普国际软件人才基地教材</a:t>
            </a:r>
            <a:endParaRPr lang="en-US" sz="700" b="0" i="0" dirty="0" smtClean="0">
              <a:solidFill>
                <a:schemeClr val="accent4"/>
              </a:solidFill>
              <a:latin typeface="HP Simplified"/>
              <a:cs typeface="HP Simplified"/>
            </a:endParaRPr>
          </a:p>
        </p:txBody>
      </p:sp>
      <p:sp>
        <p:nvSpPr>
          <p:cNvPr id="9" name="TextBox 8"/>
          <p:cNvSpPr txBox="1"/>
          <p:nvPr userDrawn="1"/>
        </p:nvSpPr>
        <p:spPr bwMode="gray">
          <a:xfrm>
            <a:off x="329185" y="6351991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pPr marL="0" algn="l" defTabSz="914400" rtl="0" eaLnBrk="1" latinLnBrk="0" hangingPunct="1"/>
            <a:fld id="{6C5AF65D-6854-49AF-ABC5-48B5BA0EA842}" type="slidenum">
              <a:rPr lang="en-US" sz="700" b="0" i="0" kern="1200" smtClean="0">
                <a:solidFill>
                  <a:schemeClr val="accent4"/>
                </a:solidFill>
                <a:latin typeface="HP Simplified"/>
                <a:ea typeface="+mn-ea"/>
                <a:cs typeface="HP Simplified"/>
              </a:rPr>
              <a:pPr marL="0" algn="l" defTabSz="914400" rtl="0" eaLnBrk="1" latinLnBrk="0" hangingPunct="1"/>
              <a:t>‹#›</a:t>
            </a:fld>
            <a:endParaRPr lang="en-US" sz="700" b="0" i="0" kern="1200" dirty="0" smtClean="0">
              <a:solidFill>
                <a:schemeClr val="accent4"/>
              </a:solidFill>
              <a:latin typeface="HP Simplified"/>
              <a:ea typeface="+mn-ea"/>
              <a:cs typeface="HP Simplified"/>
            </a:endParaRPr>
          </a:p>
        </p:txBody>
      </p:sp>
      <p:pic>
        <p:nvPicPr>
          <p:cNvPr id="10" name="Picture 3" descr="HP_Blue_RGB_150_S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8" y="6047250"/>
            <a:ext cx="493735" cy="49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848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313419"/>
            <a:ext cx="8117206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444502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700" b="0" i="0" dirty="0" smtClean="0">
                <a:solidFill>
                  <a:schemeClr val="accent4"/>
                </a:solidFill>
                <a:latin typeface="HP Simplified"/>
                <a:cs typeface="HP Simplified"/>
              </a:rPr>
              <a:t>惠普国际软件人才基地教材</a:t>
            </a:r>
            <a:endParaRPr lang="en-US" sz="700" b="0" i="0" dirty="0" smtClean="0">
              <a:solidFill>
                <a:schemeClr val="accent4"/>
              </a:solidFill>
              <a:latin typeface="HP Simplified"/>
              <a:cs typeface="HP Simplified"/>
            </a:endParaRPr>
          </a:p>
        </p:txBody>
      </p:sp>
      <p:sp>
        <p:nvSpPr>
          <p:cNvPr id="4" name="TextBox 3"/>
          <p:cNvSpPr txBox="1"/>
          <p:nvPr userDrawn="1"/>
        </p:nvSpPr>
        <p:spPr bwMode="gray">
          <a:xfrm>
            <a:off x="329185" y="6351991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pPr marL="0" algn="l" defTabSz="914400" rtl="0" eaLnBrk="1" latinLnBrk="0" hangingPunct="1"/>
            <a:fld id="{6C5AF65D-6854-49AF-ABC5-48B5BA0EA842}" type="slidenum">
              <a:rPr lang="en-US" sz="700" b="0" i="0" kern="1200" smtClean="0">
                <a:solidFill>
                  <a:schemeClr val="accent4"/>
                </a:solidFill>
                <a:latin typeface="HP Simplified"/>
                <a:ea typeface="+mn-ea"/>
                <a:cs typeface="HP Simplified"/>
              </a:rPr>
              <a:pPr marL="0" algn="l" defTabSz="914400" rtl="0" eaLnBrk="1" latinLnBrk="0" hangingPunct="1"/>
              <a:t>‹#›</a:t>
            </a:fld>
            <a:endParaRPr lang="en-US" sz="700" b="0" i="0" kern="1200" dirty="0" smtClean="0">
              <a:solidFill>
                <a:schemeClr val="accent4"/>
              </a:solidFill>
              <a:latin typeface="HP Simplified"/>
              <a:ea typeface="+mn-ea"/>
              <a:cs typeface="HP Simplified"/>
            </a:endParaRPr>
          </a:p>
        </p:txBody>
      </p:sp>
      <p:pic>
        <p:nvPicPr>
          <p:cNvPr id="5" name="Picture 3" descr="HP_Blue_RGB_150_S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8" y="6047250"/>
            <a:ext cx="493735" cy="49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252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313419"/>
            <a:ext cx="8117206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584960"/>
            <a:ext cx="8117904" cy="4293024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44502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700" b="0" i="0" dirty="0" smtClean="0">
                <a:solidFill>
                  <a:schemeClr val="accent4"/>
                </a:solidFill>
                <a:latin typeface="HP Simplified"/>
                <a:cs typeface="HP Simplified"/>
              </a:rPr>
              <a:t>惠普国际软件人才基地教材</a:t>
            </a:r>
            <a:endParaRPr lang="en-US" sz="700" b="0" i="0" dirty="0" smtClean="0">
              <a:solidFill>
                <a:schemeClr val="accent4"/>
              </a:solidFill>
              <a:latin typeface="HP Simplified"/>
              <a:cs typeface="HP Simplified"/>
            </a:endParaRPr>
          </a:p>
        </p:txBody>
      </p:sp>
      <p:sp>
        <p:nvSpPr>
          <p:cNvPr id="5" name="TextBox 4"/>
          <p:cNvSpPr txBox="1"/>
          <p:nvPr userDrawn="1"/>
        </p:nvSpPr>
        <p:spPr bwMode="gray">
          <a:xfrm>
            <a:off x="329185" y="6351991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pPr marL="0" algn="l" defTabSz="914400" rtl="0" eaLnBrk="1" latinLnBrk="0" hangingPunct="1"/>
            <a:fld id="{6C5AF65D-6854-49AF-ABC5-48B5BA0EA842}" type="slidenum">
              <a:rPr lang="en-US" sz="700" b="0" i="0" kern="1200" smtClean="0">
                <a:solidFill>
                  <a:schemeClr val="accent4"/>
                </a:solidFill>
                <a:latin typeface="HP Simplified"/>
                <a:ea typeface="+mn-ea"/>
                <a:cs typeface="HP Simplified"/>
              </a:rPr>
              <a:pPr marL="0" algn="l" defTabSz="914400" rtl="0" eaLnBrk="1" latinLnBrk="0" hangingPunct="1"/>
              <a:t>‹#›</a:t>
            </a:fld>
            <a:endParaRPr lang="en-US" sz="700" b="0" i="0" kern="1200" dirty="0" smtClean="0">
              <a:solidFill>
                <a:schemeClr val="accent4"/>
              </a:solidFill>
              <a:latin typeface="HP Simplified"/>
              <a:ea typeface="+mn-ea"/>
              <a:cs typeface="HP Simplified"/>
            </a:endParaRPr>
          </a:p>
        </p:txBody>
      </p:sp>
      <p:pic>
        <p:nvPicPr>
          <p:cNvPr id="8" name="Picture 3" descr="HP_Blue_RGB_150_S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8" y="6047250"/>
            <a:ext cx="493735" cy="49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214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, sub titl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1001854"/>
            <a:ext cx="8117206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313419"/>
            <a:ext cx="8117206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584962"/>
            <a:ext cx="8119872" cy="4305300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444502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700" b="0" i="0" dirty="0" smtClean="0">
                <a:solidFill>
                  <a:schemeClr val="accent4"/>
                </a:solidFill>
                <a:latin typeface="HP Simplified"/>
                <a:cs typeface="HP Simplified"/>
              </a:rPr>
              <a:t>惠普国际软件人才基地教材</a:t>
            </a:r>
            <a:endParaRPr lang="en-US" sz="700" b="0" i="0" dirty="0" smtClean="0">
              <a:solidFill>
                <a:schemeClr val="accent4"/>
              </a:solidFill>
              <a:latin typeface="HP Simplified"/>
              <a:cs typeface="HP Simplified"/>
            </a:endParaRPr>
          </a:p>
        </p:txBody>
      </p:sp>
      <p:sp>
        <p:nvSpPr>
          <p:cNvPr id="8" name="TextBox 7"/>
          <p:cNvSpPr txBox="1"/>
          <p:nvPr userDrawn="1"/>
        </p:nvSpPr>
        <p:spPr bwMode="gray">
          <a:xfrm>
            <a:off x="329185" y="6351991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pPr marL="0" algn="l" defTabSz="914400" rtl="0" eaLnBrk="1" latinLnBrk="0" hangingPunct="1"/>
            <a:fld id="{6C5AF65D-6854-49AF-ABC5-48B5BA0EA842}" type="slidenum">
              <a:rPr lang="en-US" sz="700" b="0" i="0" kern="1200" smtClean="0">
                <a:solidFill>
                  <a:schemeClr val="accent4"/>
                </a:solidFill>
                <a:latin typeface="HP Simplified"/>
                <a:ea typeface="+mn-ea"/>
                <a:cs typeface="HP Simplified"/>
              </a:rPr>
              <a:pPr marL="0" algn="l" defTabSz="914400" rtl="0" eaLnBrk="1" latinLnBrk="0" hangingPunct="1"/>
              <a:t>‹#›</a:t>
            </a:fld>
            <a:endParaRPr lang="en-US" sz="700" b="0" i="0" kern="1200" dirty="0" smtClean="0">
              <a:solidFill>
                <a:schemeClr val="accent4"/>
              </a:solidFill>
              <a:latin typeface="HP Simplified"/>
              <a:ea typeface="+mn-ea"/>
              <a:cs typeface="HP Simplified"/>
            </a:endParaRPr>
          </a:p>
        </p:txBody>
      </p:sp>
      <p:pic>
        <p:nvPicPr>
          <p:cNvPr id="9" name="Picture 3" descr="HP_Blue_RGB_150_S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8" y="6047250"/>
            <a:ext cx="493735" cy="49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70999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, sub titl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1001854"/>
            <a:ext cx="8117206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313419"/>
            <a:ext cx="8117206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584962"/>
            <a:ext cx="8119872" cy="4305300"/>
          </a:xfrm>
        </p:spPr>
        <p:txBody>
          <a:bodyPr wrap="square">
            <a:noAutofit/>
          </a:bodyPr>
          <a:lstStyle>
            <a:lvl1pPr marL="173038" indent="-173038">
              <a:buFont typeface="HP Simplified" pitchFamily="34" charset="0"/>
              <a:buChar char="•"/>
              <a:defRPr sz="1400" b="0">
                <a:solidFill>
                  <a:srgbClr val="000000"/>
                </a:solidFill>
              </a:defRPr>
            </a:lvl1pPr>
            <a:lvl2pPr marL="346075" indent="-173038">
              <a:buSzPct val="80000"/>
              <a:buFont typeface="HP Simplified"/>
              <a:buChar char="−"/>
              <a:tabLst/>
              <a:defRPr sz="1400">
                <a:solidFill>
                  <a:srgbClr val="000000"/>
                </a:solidFill>
              </a:defRPr>
            </a:lvl2pPr>
            <a:lvl3pPr marL="515938" indent="-169863">
              <a:tabLst/>
              <a:defRPr sz="1400">
                <a:solidFill>
                  <a:srgbClr val="000000"/>
                </a:solidFill>
              </a:defRPr>
            </a:lvl3pPr>
            <a:lvl4pPr marL="693738" indent="-180975">
              <a:defRPr sz="1400">
                <a:solidFill>
                  <a:srgbClr val="000000"/>
                </a:solidFill>
              </a:defRPr>
            </a:lvl4pPr>
            <a:lvl5pPr marL="838200" indent="-150813">
              <a:tabLst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444502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700" b="0" i="0" dirty="0" smtClean="0">
                <a:solidFill>
                  <a:schemeClr val="accent4"/>
                </a:solidFill>
                <a:latin typeface="HP Simplified"/>
                <a:cs typeface="HP Simplified"/>
              </a:rPr>
              <a:t>惠普国际软件人才基地教材</a:t>
            </a:r>
            <a:endParaRPr lang="en-US" sz="700" b="0" i="0" dirty="0" smtClean="0">
              <a:solidFill>
                <a:schemeClr val="accent4"/>
              </a:solidFill>
              <a:latin typeface="HP Simplified"/>
              <a:cs typeface="HP Simplified"/>
            </a:endParaRPr>
          </a:p>
        </p:txBody>
      </p:sp>
      <p:sp>
        <p:nvSpPr>
          <p:cNvPr id="8" name="TextBox 7"/>
          <p:cNvSpPr txBox="1"/>
          <p:nvPr userDrawn="1"/>
        </p:nvSpPr>
        <p:spPr bwMode="gray">
          <a:xfrm>
            <a:off x="329185" y="6351991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pPr marL="0" algn="l" defTabSz="914400" rtl="0" eaLnBrk="1" latinLnBrk="0" hangingPunct="1"/>
            <a:fld id="{6C5AF65D-6854-49AF-ABC5-48B5BA0EA842}" type="slidenum">
              <a:rPr lang="en-US" sz="700" b="0" i="0" kern="1200" smtClean="0">
                <a:solidFill>
                  <a:schemeClr val="accent4"/>
                </a:solidFill>
                <a:latin typeface="HP Simplified"/>
                <a:ea typeface="+mn-ea"/>
                <a:cs typeface="HP Simplified"/>
              </a:rPr>
              <a:pPr marL="0" algn="l" defTabSz="914400" rtl="0" eaLnBrk="1" latinLnBrk="0" hangingPunct="1"/>
              <a:t>‹#›</a:t>
            </a:fld>
            <a:endParaRPr lang="en-US" sz="700" b="0" i="0" kern="1200" dirty="0" smtClean="0">
              <a:solidFill>
                <a:schemeClr val="accent4"/>
              </a:solidFill>
              <a:latin typeface="HP Simplified"/>
              <a:ea typeface="+mn-ea"/>
              <a:cs typeface="HP Simplified"/>
            </a:endParaRPr>
          </a:p>
        </p:txBody>
      </p:sp>
      <p:pic>
        <p:nvPicPr>
          <p:cNvPr id="9" name="Picture 3" descr="HP_Blue_RGB_150_S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8" y="6047250"/>
            <a:ext cx="493735" cy="49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70999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29184" y="313419"/>
            <a:ext cx="8123236" cy="574516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 bwMode="black">
          <a:xfrm>
            <a:off x="329184" y="1584960"/>
            <a:ext cx="8119872" cy="429302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TextBox 8"/>
          <p:cNvSpPr txBox="1"/>
          <p:nvPr/>
        </p:nvSpPr>
        <p:spPr>
          <a:xfrm>
            <a:off x="444502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700" b="0" i="0" dirty="0" smtClean="0">
                <a:solidFill>
                  <a:schemeClr val="accent4"/>
                </a:solidFill>
                <a:latin typeface="HP Simplified"/>
                <a:cs typeface="HP Simplified"/>
              </a:rPr>
              <a:t>惠普国际软件人才基地教材</a:t>
            </a:r>
            <a:endParaRPr lang="en-US" sz="700" b="0" i="0" dirty="0" smtClean="0">
              <a:solidFill>
                <a:schemeClr val="accent4"/>
              </a:solidFill>
              <a:latin typeface="HP Simplified"/>
              <a:cs typeface="HP Simplified"/>
            </a:endParaRPr>
          </a:p>
        </p:txBody>
      </p:sp>
      <p:sp>
        <p:nvSpPr>
          <p:cNvPr id="8" name="TextBox 7"/>
          <p:cNvSpPr txBox="1"/>
          <p:nvPr/>
        </p:nvSpPr>
        <p:spPr bwMode="gray">
          <a:xfrm>
            <a:off x="329185" y="6351991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pPr marL="0" algn="l" defTabSz="914400" rtl="0" eaLnBrk="1" latinLnBrk="0" hangingPunct="1"/>
            <a:fld id="{6C5AF65D-6854-49AF-ABC5-48B5BA0EA842}" type="slidenum">
              <a:rPr lang="en-US" sz="700" b="0" i="0" kern="1200" smtClean="0">
                <a:solidFill>
                  <a:schemeClr val="accent4"/>
                </a:solidFill>
                <a:latin typeface="HP Simplified"/>
                <a:ea typeface="+mn-ea"/>
                <a:cs typeface="HP Simplified"/>
              </a:rPr>
              <a:pPr marL="0" algn="l" defTabSz="914400" rtl="0" eaLnBrk="1" latinLnBrk="0" hangingPunct="1"/>
              <a:t>‹#›</a:t>
            </a:fld>
            <a:endParaRPr lang="en-US" sz="700" b="0" i="0" kern="1200" dirty="0" smtClean="0">
              <a:solidFill>
                <a:schemeClr val="accent4"/>
              </a:solidFill>
              <a:latin typeface="HP Simplified"/>
              <a:ea typeface="+mn-ea"/>
              <a:cs typeface="HP Simplified"/>
            </a:endParaRPr>
          </a:p>
        </p:txBody>
      </p:sp>
      <p:pic>
        <p:nvPicPr>
          <p:cNvPr id="4" name="Picture 3" descr="HP_Blue_RGB_150_SM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8" y="6047250"/>
            <a:ext cx="493735" cy="49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27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19" r:id="rId2"/>
    <p:sldLayoutId id="2147483834" r:id="rId3"/>
    <p:sldLayoutId id="2147483840" r:id="rId4"/>
    <p:sldLayoutId id="2147483833" r:id="rId5"/>
    <p:sldLayoutId id="2147483837" r:id="rId6"/>
    <p:sldLayoutId id="2147483818" r:id="rId7"/>
    <p:sldLayoutId id="2147483809" r:id="rId8"/>
    <p:sldLayoutId id="2147483839" r:id="rId9"/>
    <p:sldLayoutId id="2147483823" r:id="rId10"/>
    <p:sldLayoutId id="2147483824" r:id="rId11"/>
    <p:sldLayoutId id="2147483825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en-GB" sz="2800" b="1" i="0" kern="1200" dirty="0" smtClean="0">
          <a:solidFill>
            <a:srgbClr val="000000"/>
          </a:solidFill>
          <a:latin typeface="HP Simplified" pitchFamily="34" charset="0"/>
          <a:ea typeface="+mj-ea"/>
          <a:cs typeface="HP Simplified" pitchFamily="34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Arial"/>
        <a:buNone/>
        <a:defRPr sz="1800" b="1" i="0" kern="1200">
          <a:solidFill>
            <a:schemeClr val="tx2"/>
          </a:solidFill>
          <a:latin typeface="HP Simplified" pitchFamily="34" charset="0"/>
          <a:ea typeface="+mn-ea"/>
          <a:cs typeface="HP Simplified" pitchFamily="34" charset="0"/>
        </a:defRPr>
      </a:lvl1pPr>
      <a:lvl2pPr marL="0" indent="0" algn="l" defTabSz="430213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Lucida Grande"/>
        <a:buNone/>
        <a:defRPr sz="16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2pPr>
      <a:lvl3pPr marL="169863" indent="-16986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HP Simplified" pitchFamily="34" charset="0"/>
        <a:buChar char="•"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3pPr>
      <a:lvl4pPr marL="341313" indent="-180975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80000"/>
        <a:buFont typeface="HP Simplified" pitchFamily="34" charset="0"/>
        <a:buChar char="–"/>
        <a:defRPr lang="en-US" sz="1400" b="0" i="0" kern="1200" dirty="0" smtClean="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4pPr>
      <a:lvl5pPr marL="469900" indent="-15081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HP Simplified" pitchFamily="34" charset="0"/>
        <a:buChar char="•"/>
        <a:tabLst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5pPr>
      <a:lvl6pPr marL="2286000" indent="0" algn="l" defTabSz="457200" rtl="0" eaLnBrk="1" latinLnBrk="0" hangingPunct="1">
        <a:lnSpc>
          <a:spcPts val="2500"/>
        </a:lnSpc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009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0"/>
            <a:ext cx="7162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1028" name="图片 5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738"/>
            <a:ext cx="2716213" cy="154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7649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  <p:sldLayoutId id="2147483853" r:id="rId12"/>
    <p:sldLayoutId id="2147483854" r:id="rId13"/>
    <p:sldLayoutId id="2147483855" r:id="rId14"/>
    <p:sldLayoutId id="2147483856" r:id="rId1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82725" y="0"/>
            <a:ext cx="6324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42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pic>
        <p:nvPicPr>
          <p:cNvPr id="2053" name="图片 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71438"/>
            <a:ext cx="11414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4" name="Group 5"/>
          <p:cNvGrpSpPr>
            <a:grpSpLocks noChangeAspect="1"/>
          </p:cNvGrpSpPr>
          <p:nvPr/>
        </p:nvGrpSpPr>
        <p:grpSpPr bwMode="auto">
          <a:xfrm>
            <a:off x="152400" y="6170613"/>
            <a:ext cx="1339850" cy="539750"/>
            <a:chOff x="3578225" y="1146175"/>
            <a:chExt cx="5038725" cy="2111375"/>
          </a:xfrm>
        </p:grpSpPr>
        <p:sp>
          <p:nvSpPr>
            <p:cNvPr id="2055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2147483646 h 314"/>
                <a:gd name="T4" fmla="*/ 0 w 1087"/>
                <a:gd name="T5" fmla="*/ 2147483646 h 314"/>
                <a:gd name="T6" fmla="*/ 2147483646 w 1087"/>
                <a:gd name="T7" fmla="*/ 2147483646 h 314"/>
                <a:gd name="T8" fmla="*/ 2147483646 w 1087"/>
                <a:gd name="T9" fmla="*/ 0 h 314"/>
                <a:gd name="T10" fmla="*/ 0 w 1087"/>
                <a:gd name="T11" fmla="*/ 0 h 314"/>
                <a:gd name="T12" fmla="*/ 2147483646 w 1087"/>
                <a:gd name="T13" fmla="*/ 2147483646 h 314"/>
                <a:gd name="T14" fmla="*/ 2147483646 w 1087"/>
                <a:gd name="T15" fmla="*/ 2147483646 h 314"/>
                <a:gd name="T16" fmla="*/ 2147483646 w 1087"/>
                <a:gd name="T17" fmla="*/ 2147483646 h 314"/>
                <a:gd name="T18" fmla="*/ 2147483646 w 1087"/>
                <a:gd name="T19" fmla="*/ 2147483646 h 314"/>
                <a:gd name="T20" fmla="*/ 2147483646 w 1087"/>
                <a:gd name="T21" fmla="*/ 2147483646 h 314"/>
                <a:gd name="T22" fmla="*/ 2147483646 w 1087"/>
                <a:gd name="T23" fmla="*/ 2147483646 h 3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6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2147483646 w 1341"/>
                <a:gd name="T1" fmla="*/ 2147483646 h 342"/>
                <a:gd name="T2" fmla="*/ 2147483646 w 1341"/>
                <a:gd name="T3" fmla="*/ 2147483646 h 342"/>
                <a:gd name="T4" fmla="*/ 2147483646 w 1341"/>
                <a:gd name="T5" fmla="*/ 2147483646 h 342"/>
                <a:gd name="T6" fmla="*/ 2147483646 w 1341"/>
                <a:gd name="T7" fmla="*/ 2147483646 h 342"/>
                <a:gd name="T8" fmla="*/ 2147483646 w 1341"/>
                <a:gd name="T9" fmla="*/ 2147483646 h 342"/>
                <a:gd name="T10" fmla="*/ 2147483646 w 1341"/>
                <a:gd name="T11" fmla="*/ 2147483646 h 342"/>
                <a:gd name="T12" fmla="*/ 2147483646 w 1341"/>
                <a:gd name="T13" fmla="*/ 2147483646 h 342"/>
                <a:gd name="T14" fmla="*/ 2147483646 w 1341"/>
                <a:gd name="T15" fmla="*/ 0 h 342"/>
                <a:gd name="T16" fmla="*/ 2147483646 w 1341"/>
                <a:gd name="T17" fmla="*/ 2147483646 h 342"/>
                <a:gd name="T18" fmla="*/ 2147483646 w 1341"/>
                <a:gd name="T19" fmla="*/ 2147483646 h 342"/>
                <a:gd name="T20" fmla="*/ 2147483646 w 1341"/>
                <a:gd name="T21" fmla="*/ 2147483646 h 342"/>
                <a:gd name="T22" fmla="*/ 2147483646 w 1341"/>
                <a:gd name="T23" fmla="*/ 2147483646 h 342"/>
                <a:gd name="T24" fmla="*/ 2147483646 w 1341"/>
                <a:gd name="T25" fmla="*/ 2147483646 h 342"/>
                <a:gd name="T26" fmla="*/ 2147483646 w 1341"/>
                <a:gd name="T27" fmla="*/ 2147483646 h 342"/>
                <a:gd name="T28" fmla="*/ 2147483646 w 1341"/>
                <a:gd name="T29" fmla="*/ 2147483646 h 342"/>
                <a:gd name="T30" fmla="*/ 2147483646 w 1341"/>
                <a:gd name="T31" fmla="*/ 2147483646 h 342"/>
                <a:gd name="T32" fmla="*/ 2147483646 w 1341"/>
                <a:gd name="T33" fmla="*/ 2147483646 h 342"/>
                <a:gd name="T34" fmla="*/ 2147483646 w 1341"/>
                <a:gd name="T35" fmla="*/ 2147483646 h 342"/>
                <a:gd name="T36" fmla="*/ 2147483646 w 1341"/>
                <a:gd name="T37" fmla="*/ 2147483646 h 342"/>
                <a:gd name="T38" fmla="*/ 2147483646 w 1341"/>
                <a:gd name="T39" fmla="*/ 2147483646 h 342"/>
                <a:gd name="T40" fmla="*/ 2147483646 w 1341"/>
                <a:gd name="T41" fmla="*/ 2147483646 h 342"/>
                <a:gd name="T42" fmla="*/ 2147483646 w 1341"/>
                <a:gd name="T43" fmla="*/ 2147483646 h 342"/>
                <a:gd name="T44" fmla="*/ 2147483646 w 1341"/>
                <a:gd name="T45" fmla="*/ 2147483646 h 342"/>
                <a:gd name="T46" fmla="*/ 2147483646 w 1341"/>
                <a:gd name="T47" fmla="*/ 2147483646 h 342"/>
                <a:gd name="T48" fmla="*/ 2147483646 w 1341"/>
                <a:gd name="T49" fmla="*/ 2147483646 h 342"/>
                <a:gd name="T50" fmla="*/ 2147483646 w 1341"/>
                <a:gd name="T51" fmla="*/ 2147483646 h 342"/>
                <a:gd name="T52" fmla="*/ 2147483646 w 1341"/>
                <a:gd name="T53" fmla="*/ 2147483646 h 342"/>
                <a:gd name="T54" fmla="*/ 2147483646 w 1341"/>
                <a:gd name="T55" fmla="*/ 2147483646 h 342"/>
                <a:gd name="T56" fmla="*/ 2147483646 w 1341"/>
                <a:gd name="T57" fmla="*/ 2147483646 h 342"/>
                <a:gd name="T58" fmla="*/ 2147483646 w 1341"/>
                <a:gd name="T59" fmla="*/ 2147483646 h 342"/>
                <a:gd name="T60" fmla="*/ 2147483646 w 1341"/>
                <a:gd name="T61" fmla="*/ 2147483646 h 342"/>
                <a:gd name="T62" fmla="*/ 2147483646 w 1341"/>
                <a:gd name="T63" fmla="*/ 2147483646 h 342"/>
                <a:gd name="T64" fmla="*/ 2147483646 w 1341"/>
                <a:gd name="T65" fmla="*/ 2147483646 h 342"/>
                <a:gd name="T66" fmla="*/ 2147483646 w 1341"/>
                <a:gd name="T67" fmla="*/ 2147483646 h 342"/>
                <a:gd name="T68" fmla="*/ 2147483646 w 1341"/>
                <a:gd name="T69" fmla="*/ 2147483646 h 342"/>
                <a:gd name="T70" fmla="*/ 2147483646 w 1341"/>
                <a:gd name="T71" fmla="*/ 2147483646 h 342"/>
                <a:gd name="T72" fmla="*/ 2147483646 w 1341"/>
                <a:gd name="T73" fmla="*/ 2147483646 h 342"/>
                <a:gd name="T74" fmla="*/ 2147483646 w 1341"/>
                <a:gd name="T75" fmla="*/ 2147483646 h 342"/>
                <a:gd name="T76" fmla="*/ 2147483646 w 1341"/>
                <a:gd name="T77" fmla="*/ 2147483646 h 342"/>
                <a:gd name="T78" fmla="*/ 2147483646 w 1341"/>
                <a:gd name="T79" fmla="*/ 2147483646 h 342"/>
                <a:gd name="T80" fmla="*/ 2147483646 w 1341"/>
                <a:gd name="T81" fmla="*/ 2147483646 h 342"/>
                <a:gd name="T82" fmla="*/ 2147483646 w 1341"/>
                <a:gd name="T83" fmla="*/ 2147483646 h 342"/>
                <a:gd name="T84" fmla="*/ 2147483646 w 1341"/>
                <a:gd name="T85" fmla="*/ 2147483646 h 342"/>
                <a:gd name="T86" fmla="*/ 2147483646 w 1341"/>
                <a:gd name="T87" fmla="*/ 2147483646 h 342"/>
                <a:gd name="T88" fmla="*/ 2147483646 w 1341"/>
                <a:gd name="T89" fmla="*/ 2147483646 h 342"/>
                <a:gd name="T90" fmla="*/ 2147483646 w 1341"/>
                <a:gd name="T91" fmla="*/ 2147483646 h 342"/>
                <a:gd name="T92" fmla="*/ 2147483646 w 1341"/>
                <a:gd name="T93" fmla="*/ 2147483646 h 342"/>
                <a:gd name="T94" fmla="*/ 2147483646 w 1341"/>
                <a:gd name="T95" fmla="*/ 2147483646 h 342"/>
                <a:gd name="T96" fmla="*/ 2147483646 w 1341"/>
                <a:gd name="T97" fmla="*/ 2147483646 h 342"/>
                <a:gd name="T98" fmla="*/ 2147483646 w 1341"/>
                <a:gd name="T99" fmla="*/ 2147483646 h 342"/>
                <a:gd name="T100" fmla="*/ 2147483646 w 1341"/>
                <a:gd name="T101" fmla="*/ 2147483646 h 342"/>
                <a:gd name="T102" fmla="*/ 2147483646 w 1341"/>
                <a:gd name="T103" fmla="*/ 2147483646 h 342"/>
                <a:gd name="T104" fmla="*/ 2147483646 w 1341"/>
                <a:gd name="T105" fmla="*/ 2147483646 h 342"/>
                <a:gd name="T106" fmla="*/ 2147483646 w 1341"/>
                <a:gd name="T107" fmla="*/ 2147483646 h 342"/>
                <a:gd name="T108" fmla="*/ 2147483646 w 1341"/>
                <a:gd name="T109" fmla="*/ 2147483646 h 342"/>
                <a:gd name="T110" fmla="*/ 2147483646 w 1341"/>
                <a:gd name="T111" fmla="*/ 2147483646 h 342"/>
                <a:gd name="T112" fmla="*/ 2147483646 w 1341"/>
                <a:gd name="T113" fmla="*/ 2147483646 h 342"/>
                <a:gd name="T114" fmla="*/ 2147483646 w 1341"/>
                <a:gd name="T115" fmla="*/ 2147483646 h 34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05128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  <p:sldLayoutId id="2147483869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0" y="2716213"/>
            <a:ext cx="6858000" cy="1608137"/>
          </a:xfrm>
        </p:spPr>
        <p:txBody>
          <a:bodyPr/>
          <a:lstStyle/>
          <a:p>
            <a:r>
              <a:rPr lang="zh-CN" altLang="en-US" sz="4800" dirty="0" smtClean="0">
                <a:latin typeface="Calibri" pitchFamily="34" charset="0"/>
                <a:ea typeface="宋体" charset="-122"/>
              </a:rPr>
              <a:t>测试用例设计方法</a:t>
            </a:r>
            <a:endParaRPr lang="en-US" altLang="zh-CN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idx="4294967295"/>
          </p:nvPr>
        </p:nvSpPr>
        <p:spPr>
          <a:xfrm>
            <a:off x="0" y="71120"/>
            <a:ext cx="8118475" cy="574675"/>
          </a:xfrm>
        </p:spPr>
        <p:txBody>
          <a:bodyPr/>
          <a:lstStyle/>
          <a:p>
            <a:r>
              <a:rPr lang="en-US" altLang="zh-CN" sz="3600" dirty="0" smtClean="0"/>
              <a:t>3  </a:t>
            </a:r>
            <a:r>
              <a:rPr lang="zh-CN" altLang="en-US" sz="3600" dirty="0" smtClean="0"/>
              <a:t>因果图</a:t>
            </a:r>
            <a:r>
              <a:rPr lang="en-US" altLang="zh-CN" sz="3600" dirty="0" smtClean="0"/>
              <a:t>-</a:t>
            </a:r>
            <a:r>
              <a:rPr lang="zh-CN" altLang="en-US" sz="3600" dirty="0" smtClean="0"/>
              <a:t>案例场景</a:t>
            </a:r>
            <a:endParaRPr lang="en-US" sz="3600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07950" y="908050"/>
            <a:ext cx="5054359" cy="3710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zh-CN" altLang="en-US" b="1" dirty="0">
                <a:solidFill>
                  <a:srgbClr val="0070C0"/>
                </a:solidFill>
                <a:latin typeface="宋体" charset="-122"/>
              </a:rPr>
              <a:t/>
            </a:r>
            <a:br>
              <a:rPr lang="zh-CN" altLang="en-US" b="1" dirty="0">
                <a:solidFill>
                  <a:srgbClr val="0070C0"/>
                </a:solidFill>
                <a:latin typeface="宋体" charset="-122"/>
              </a:rPr>
            </a:br>
            <a:endParaRPr lang="zh-CN" altLang="en-US" b="1" dirty="0">
              <a:solidFill>
                <a:srgbClr val="0070C0"/>
              </a:solidFill>
              <a:latin typeface="宋体" charset="-122"/>
            </a:endParaRPr>
          </a:p>
          <a:p>
            <a:pPr marL="342900" indent="-342900">
              <a:lnSpc>
                <a:spcPct val="110000"/>
              </a:lnSpc>
              <a:spcBef>
                <a:spcPct val="30000"/>
              </a:spcBef>
              <a:buFont typeface="Arial" charset="0"/>
              <a:buNone/>
            </a:pPr>
            <a:endParaRPr lang="zh-CN" altLang="en-US" b="1" dirty="0">
              <a:solidFill>
                <a:srgbClr val="0070C0"/>
              </a:solidFill>
              <a:latin typeface="宋体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63880" y="1432560"/>
            <a:ext cx="788251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某软件的一个模块的需求规格中描述：</a:t>
            </a:r>
          </a:p>
          <a:p>
            <a:pPr lvl="0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年薪制员工：严重过失，扣年终风险金的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4%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；过失，扣年终风险金的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2%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非年薪制员工：严重过失，扣当月薪资的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8%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；过失，扣当月薪资的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4%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63880" y="3362180"/>
            <a:ext cx="8115718" cy="1197242"/>
            <a:chOff x="1487" y="4419785"/>
            <a:chExt cx="8115718" cy="1197242"/>
          </a:xfrm>
        </p:grpSpPr>
        <p:sp>
          <p:nvSpPr>
            <p:cNvPr id="8" name="矩形 7"/>
            <p:cNvSpPr/>
            <p:nvPr/>
          </p:nvSpPr>
          <p:spPr>
            <a:xfrm>
              <a:off x="1487" y="4419785"/>
              <a:ext cx="8115718" cy="119724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矩形 9"/>
            <p:cNvSpPr/>
            <p:nvPr/>
          </p:nvSpPr>
          <p:spPr>
            <a:xfrm>
              <a:off x="1487" y="4419785"/>
              <a:ext cx="5715294" cy="119724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0" rIns="35560" bIns="0" numCol="1" spcCol="1270" anchor="ctr" anchorCtr="0">
              <a:noAutofit/>
            </a:bodyPr>
            <a:lstStyle/>
            <a:p>
              <a:pPr lvl="0" algn="l" defTabSz="12446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800" b="1" kern="1200" dirty="0" smtClean="0">
                  <a:solidFill>
                    <a:schemeClr val="tx1"/>
                  </a:solidFill>
                  <a:latin typeface="宋体" charset="-122"/>
                  <a:ea typeface="宋体" charset="-122"/>
                </a:rPr>
                <a:t>根据以上场景利用因果图分析方法分析测试需求和设计测试方案。 </a:t>
              </a:r>
              <a:endParaRPr lang="en-US" sz="2800" b="1" kern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椭圆 10" descr="asdfa" title="afsda"/>
          <p:cNvSpPr/>
          <p:nvPr/>
        </p:nvSpPr>
        <p:spPr>
          <a:xfrm>
            <a:off x="7612201" y="3447992"/>
            <a:ext cx="1067397" cy="1170307"/>
          </a:xfrm>
          <a:prstGeom prst="ellipse">
            <a:avLst/>
          </a:prstGeom>
          <a:solidFill>
            <a:schemeClr val="accent1">
              <a:alpha val="90000"/>
            </a:schemeClr>
          </a:solidFill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794033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7642746" cy="8509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实训交付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485900"/>
            <a:ext cx="7762875" cy="445770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1、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完成实验后，提交设计好的三个案例的测试点文档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2、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命名规则，如：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班级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等价类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.xlsx</a:t>
            </a:r>
          </a:p>
          <a:p>
            <a:pPr lvl="1">
              <a:lnSpc>
                <a:spcPct val="150000"/>
              </a:lnSpc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班级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因果图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xlsx</a:t>
            </a:r>
          </a:p>
          <a:p>
            <a:pPr lvl="1">
              <a:lnSpc>
                <a:spcPct val="150000"/>
              </a:lnSpc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班级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边界值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xlsx</a:t>
            </a:r>
          </a:p>
          <a:p>
            <a:pPr lvl="1">
              <a:lnSpc>
                <a:spcPct val="150000"/>
              </a:lnSpc>
            </a:pP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以上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三个文件存放在一个文件夹中，命名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：班级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618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86520"/>
            <a:ext cx="8504237" cy="6540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zh-CN" altLang="en-US" sz="3600" dirty="0">
                <a:solidFill>
                  <a:schemeClr val="tx1"/>
                </a:solidFill>
              </a:rPr>
              <a:t>实训</a:t>
            </a:r>
            <a:r>
              <a:rPr lang="zh-CN" altLang="en-US" sz="3600" dirty="0" smtClean="0">
                <a:solidFill>
                  <a:schemeClr val="tx1"/>
                </a:solidFill>
              </a:rPr>
              <a:t>目标</a:t>
            </a:r>
            <a:endParaRPr lang="en-US" sz="3600" dirty="0" smtClean="0">
              <a:solidFill>
                <a:schemeClr val="tx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4294967295"/>
          </p:nvPr>
        </p:nvSpPr>
        <p:spPr>
          <a:xfrm>
            <a:off x="639763" y="1284288"/>
            <a:ext cx="8504237" cy="4832350"/>
          </a:xfrm>
        </p:spPr>
        <p:txBody>
          <a:bodyPr/>
          <a:lstStyle/>
          <a:p>
            <a:pPr marL="114300" lvl="1" algn="just">
              <a:lnSpc>
                <a:spcPct val="150000"/>
              </a:lnSpc>
              <a:spcAft>
                <a:spcPct val="25000"/>
              </a:spcAft>
              <a:buClr>
                <a:srgbClr val="7B7B79"/>
              </a:buClr>
              <a:buSzPct val="90000"/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、结合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黑盒测试的基本概念和测试方法，分析案例场景。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4300" lvl="1" algn="just">
              <a:lnSpc>
                <a:spcPct val="150000"/>
              </a:lnSpc>
              <a:spcAft>
                <a:spcPct val="25000"/>
              </a:spcAft>
              <a:buClr>
                <a:srgbClr val="7B7B79"/>
              </a:buClr>
              <a:buSzPct val="90000"/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、熟练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运用等价类划分、边界值及因果图法分析设计测试用例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6075" lvl="1" indent="-231775" algn="just">
              <a:spcAft>
                <a:spcPct val="25000"/>
              </a:spcAft>
              <a:buClr>
                <a:srgbClr val="7B7B79"/>
              </a:buClr>
              <a:buSzPct val="90000"/>
            </a:pPr>
            <a:endParaRPr lang="en-US" sz="2800" dirty="0" smtClean="0"/>
          </a:p>
          <a:p>
            <a:pPr marL="346075" lvl="1" indent="-231775" algn="just">
              <a:spcAft>
                <a:spcPct val="25000"/>
              </a:spcAft>
              <a:buClr>
                <a:srgbClr val="7B7B79"/>
              </a:buClr>
              <a:buSzPct val="90000"/>
              <a:buFontTx/>
              <a:buChar char="―"/>
            </a:pPr>
            <a:endParaRPr lang="en-US" sz="2000" dirty="0"/>
          </a:p>
          <a:p>
            <a:pPr marL="346075" lvl="1" indent="-231775" algn="just">
              <a:spcAft>
                <a:spcPct val="25000"/>
              </a:spcAft>
              <a:buClr>
                <a:srgbClr val="7B7B79"/>
              </a:buClr>
              <a:buSzPct val="90000"/>
              <a:buNone/>
            </a:pPr>
            <a:endParaRPr lang="en-US" sz="2000" dirty="0" smtClean="0"/>
          </a:p>
          <a:p>
            <a:pPr algn="just"/>
            <a:endParaRPr lang="en-US" dirty="0"/>
          </a:p>
        </p:txBody>
      </p:sp>
      <p:sp>
        <p:nvSpPr>
          <p:cNvPr id="7172" name="Slide Number Placeholder 4"/>
          <p:cNvSpPr txBox="1">
            <a:spLocks/>
          </p:cNvSpPr>
          <p:nvPr/>
        </p:nvSpPr>
        <p:spPr bwMode="auto">
          <a:xfrm>
            <a:off x="438150" y="6550025"/>
            <a:ext cx="3873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0" hangingPunct="0">
              <a:spcBef>
                <a:spcPct val="0"/>
              </a:spcBef>
            </a:pPr>
            <a:fld id="{2468D0BD-7C55-41EE-94D6-B7B9413D4F0F}" type="slidenum">
              <a:rPr lang="en-US" sz="900">
                <a:solidFill>
                  <a:schemeClr val="bg1"/>
                </a:solidFill>
              </a:rPr>
              <a:pPr eaLnBrk="0" hangingPunct="0">
                <a:spcBef>
                  <a:spcPct val="0"/>
                </a:spcBef>
              </a:pPr>
              <a:t>2</a:t>
            </a:fld>
            <a:endParaRPr lang="en-US" sz="9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39763" y="279400"/>
            <a:ext cx="8504237" cy="4937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zh-CN" altLang="en-US" sz="3600" dirty="0" smtClean="0"/>
              <a:t>实训任务</a:t>
            </a:r>
            <a:endParaRPr lang="en-US" sz="36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300069724"/>
              </p:ext>
            </p:extLst>
          </p:nvPr>
        </p:nvGraphicFramePr>
        <p:xfrm>
          <a:off x="639763" y="996950"/>
          <a:ext cx="8504237" cy="5119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172" name="Slide Number Placeholder 4"/>
          <p:cNvSpPr txBox="1">
            <a:spLocks/>
          </p:cNvSpPr>
          <p:nvPr/>
        </p:nvSpPr>
        <p:spPr bwMode="auto">
          <a:xfrm>
            <a:off x="438150" y="6550025"/>
            <a:ext cx="3873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0" hangingPunct="0">
              <a:spcBef>
                <a:spcPct val="0"/>
              </a:spcBef>
            </a:pPr>
            <a:fld id="{2468D0BD-7C55-41EE-94D6-B7B9413D4F0F}" type="slidenum">
              <a:rPr lang="en-US" sz="900">
                <a:solidFill>
                  <a:schemeClr val="bg1"/>
                </a:solidFill>
              </a:rPr>
              <a:pPr eaLnBrk="0" hangingPunct="0">
                <a:spcBef>
                  <a:spcPct val="0"/>
                </a:spcBef>
              </a:pPr>
              <a:t>3</a:t>
            </a:fld>
            <a:endParaRPr lang="en-US" sz="9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 bwMode="black">
          <a:xfrm>
            <a:off x="561196" y="1992094"/>
            <a:ext cx="8123236" cy="574516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b="1" spc="-100" dirty="0" smtClean="0">
                <a:solidFill>
                  <a:schemeClr val="bg1"/>
                </a:solidFill>
                <a:latin typeface="HP Simplified" pitchFamily="34" charset="0"/>
                <a:ea typeface="+mj-ea"/>
                <a:cs typeface="HP Simplified" pitchFamily="34" charset="0"/>
              </a:rPr>
              <a:t>1</a:t>
            </a:r>
            <a:r>
              <a:rPr kumimoji="0" lang="en-US" altLang="zh-CN" sz="4000" b="1" i="0" u="none" strike="noStrike" kern="1200" cap="none" spc="-10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P Simplified" pitchFamily="34" charset="0"/>
                <a:ea typeface="+mj-ea"/>
                <a:cs typeface="HP Simplified" pitchFamily="34" charset="0"/>
              </a:rPr>
              <a:t>  </a:t>
            </a:r>
            <a:r>
              <a:rPr lang="zh-CN" altLang="en-US" sz="4000" b="1" spc="-100" dirty="0" smtClean="0">
                <a:solidFill>
                  <a:schemeClr val="bg1"/>
                </a:solidFill>
                <a:latin typeface="HP Simplified" pitchFamily="34" charset="0"/>
                <a:ea typeface="+mj-ea"/>
                <a:cs typeface="HP Simplified" pitchFamily="34" charset="0"/>
              </a:rPr>
              <a:t>等价类划分</a:t>
            </a:r>
            <a:endParaRPr kumimoji="0" lang="zh-CN" altLang="en-US" sz="4000" b="1" i="0" u="none" strike="noStrike" kern="1200" cap="none" spc="-1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P Simplified" pitchFamily="34" charset="0"/>
              <a:ea typeface="+mj-ea"/>
              <a:cs typeface="HP Simplifi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39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2"/>
          <p:cNvSpPr/>
          <p:nvPr/>
        </p:nvSpPr>
        <p:spPr>
          <a:xfrm>
            <a:off x="684496" y="4646080"/>
            <a:ext cx="784121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u="sng" dirty="0">
                <a:solidFill>
                  <a:schemeClr val="accent1"/>
                </a:solidFill>
              </a:rPr>
              <a:t>根据以上场景用等价类划分方法分析测试需求和设计测</a:t>
            </a:r>
            <a:r>
              <a:rPr lang="zh-CN" altLang="en-US" sz="2800" b="1" u="sng" dirty="0" smtClean="0">
                <a:solidFill>
                  <a:schemeClr val="accent1"/>
                </a:solidFill>
              </a:rPr>
              <a:t>试方案</a:t>
            </a:r>
            <a:endParaRPr lang="en-US" sz="2800" u="sng" dirty="0">
              <a:solidFill>
                <a:schemeClr val="accent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50627" y="1472802"/>
            <a:ext cx="770895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某城市电话号码由三部分组成。它们的名称和内容分别是：</a:t>
            </a:r>
          </a:p>
          <a:p>
            <a:pPr marL="457200"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）地区码：空白或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位数字；</a:t>
            </a:r>
          </a:p>
          <a:p>
            <a:pPr marL="457200"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）前 缀：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非</a:t>
            </a:r>
            <a:r>
              <a:rPr lang="en-US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‘0’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或</a:t>
            </a:r>
            <a:r>
              <a:rPr lang="zh-CN" altLang="en-US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非</a:t>
            </a:r>
            <a:r>
              <a:rPr lang="en-US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'1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'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位数字；</a:t>
            </a:r>
          </a:p>
          <a:p>
            <a:pPr marL="457200"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）后 缀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 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位数字。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假定被测程序能接受一切符合上述规定的电话号码，拒绝所有不符合规定的电话号码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 idx="4294967295"/>
          </p:nvPr>
        </p:nvSpPr>
        <p:spPr>
          <a:xfrm>
            <a:off x="120011" y="145790"/>
            <a:ext cx="8123237" cy="574675"/>
          </a:xfrm>
        </p:spPr>
        <p:txBody>
          <a:bodyPr/>
          <a:lstStyle/>
          <a:p>
            <a:r>
              <a:rPr lang="en-US" altLang="zh-CN" sz="3600" dirty="0" smtClean="0"/>
              <a:t>1 </a:t>
            </a:r>
            <a:r>
              <a:rPr lang="zh-CN" altLang="en-US" sz="3600" dirty="0" smtClean="0"/>
              <a:t>等价类划分</a:t>
            </a:r>
            <a:r>
              <a:rPr lang="en-US" altLang="zh-CN" sz="3600" dirty="0" smtClean="0"/>
              <a:t>-</a:t>
            </a:r>
            <a:r>
              <a:rPr lang="zh-CN" altLang="en-US" sz="3600" dirty="0" smtClean="0"/>
              <a:t>案例场景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53312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 bwMode="black">
          <a:xfrm>
            <a:off x="1161697" y="2770016"/>
            <a:ext cx="8123236" cy="574516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b="1" spc="-100" noProof="0" dirty="0" smtClean="0">
                <a:solidFill>
                  <a:schemeClr val="bg1"/>
                </a:solidFill>
                <a:latin typeface="HP Simplified" pitchFamily="34" charset="0"/>
                <a:ea typeface="+mj-ea"/>
                <a:cs typeface="HP Simplified" pitchFamily="34" charset="0"/>
              </a:rPr>
              <a:t>2</a:t>
            </a:r>
            <a:r>
              <a:rPr kumimoji="0" lang="en-US" altLang="zh-CN" sz="4000" b="1" i="0" u="none" strike="noStrike" kern="1200" cap="none" spc="-10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P Simplified" pitchFamily="34" charset="0"/>
                <a:ea typeface="+mj-ea"/>
                <a:cs typeface="HP Simplified" pitchFamily="34" charset="0"/>
              </a:rPr>
              <a:t>  </a:t>
            </a:r>
            <a:r>
              <a:rPr lang="zh-CN" altLang="en-US" sz="4000" b="1" spc="-100" noProof="0" dirty="0" smtClean="0">
                <a:solidFill>
                  <a:schemeClr val="bg1"/>
                </a:solidFill>
                <a:latin typeface="HP Simplified" pitchFamily="34" charset="0"/>
                <a:ea typeface="+mj-ea"/>
                <a:cs typeface="HP Simplified" pitchFamily="34" charset="0"/>
              </a:rPr>
              <a:t>边界值分析</a:t>
            </a:r>
            <a:endParaRPr kumimoji="0" lang="zh-CN" altLang="en-US" sz="4000" b="1" i="0" u="none" strike="noStrike" kern="1200" cap="none" spc="-1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P Simplified" pitchFamily="34" charset="0"/>
              <a:ea typeface="+mj-ea"/>
              <a:cs typeface="HP Simplifi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39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idx="4294967295"/>
          </p:nvPr>
        </p:nvSpPr>
        <p:spPr>
          <a:xfrm>
            <a:off x="22163" y="135317"/>
            <a:ext cx="7770710" cy="573087"/>
          </a:xfrm>
        </p:spPr>
        <p:txBody>
          <a:bodyPr/>
          <a:lstStyle/>
          <a:p>
            <a:r>
              <a:rPr lang="en-US" altLang="zh-CN" sz="3600" dirty="0" smtClean="0">
                <a:latin typeface="HP Simplified"/>
                <a:ea typeface="HP Simplified"/>
                <a:cs typeface="HP Simplified"/>
              </a:rPr>
              <a:t>2  </a:t>
            </a:r>
            <a:r>
              <a:rPr lang="zh-CN" altLang="en-US" sz="3600" dirty="0" smtClean="0">
                <a:latin typeface="HP Simplified"/>
                <a:ea typeface="HP Simplified"/>
                <a:cs typeface="HP Simplified"/>
              </a:rPr>
              <a:t>边界值分析</a:t>
            </a:r>
            <a:endParaRPr lang="en-US" sz="3600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/>
          <a:srcRect l="13971" t="61775" r="16341" b="10736"/>
          <a:stretch>
            <a:fillRect/>
          </a:stretch>
        </p:blipFill>
        <p:spPr bwMode="auto">
          <a:xfrm>
            <a:off x="634937" y="1845572"/>
            <a:ext cx="7848600" cy="246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5"/>
          <p:cNvSpPr>
            <a:spLocks noGrp="1"/>
          </p:cNvSpPr>
          <p:nvPr>
            <p:ph type="title" idx="4294967295"/>
          </p:nvPr>
        </p:nvSpPr>
        <p:spPr>
          <a:xfrm>
            <a:off x="0" y="312738"/>
            <a:ext cx="8118475" cy="574675"/>
          </a:xfrm>
        </p:spPr>
        <p:txBody>
          <a:bodyPr/>
          <a:lstStyle/>
          <a:p>
            <a:r>
              <a:rPr lang="en-US" altLang="zh-CN" sz="3600" dirty="0" smtClean="0"/>
              <a:t>2 </a:t>
            </a:r>
            <a:r>
              <a:rPr lang="zh-CN" altLang="en-US" sz="3600" dirty="0" smtClean="0"/>
              <a:t>边界值分析</a:t>
            </a:r>
            <a:r>
              <a:rPr lang="en-US" altLang="zh-CN" sz="3600" dirty="0" smtClean="0"/>
              <a:t>-</a:t>
            </a:r>
            <a:r>
              <a:rPr lang="zh-CN" altLang="en-US" sz="3600" dirty="0" smtClean="0"/>
              <a:t>案</a:t>
            </a:r>
            <a:r>
              <a:rPr lang="zh-CN" altLang="en-US" sz="3600" dirty="0"/>
              <a:t>例场景</a:t>
            </a:r>
            <a:r>
              <a:rPr lang="en-GB" dirty="0"/>
              <a:t/>
            </a:r>
            <a:br>
              <a:rPr lang="en-GB" dirty="0"/>
            </a:br>
            <a:endParaRPr lang="en-US" dirty="0"/>
          </a:p>
        </p:txBody>
      </p:sp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2847262486"/>
              </p:ext>
            </p:extLst>
          </p:nvPr>
        </p:nvGraphicFramePr>
        <p:xfrm>
          <a:off x="602139" y="476280"/>
          <a:ext cx="8117206" cy="5617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4232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 bwMode="black">
          <a:xfrm>
            <a:off x="1020764" y="2797312"/>
            <a:ext cx="8123236" cy="574516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-10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P Simplified" pitchFamily="34" charset="0"/>
                <a:ea typeface="+mj-ea"/>
                <a:cs typeface="HP Simplified" pitchFamily="34" charset="0"/>
              </a:rPr>
              <a:t>3  </a:t>
            </a:r>
            <a:r>
              <a:rPr kumimoji="0" lang="zh-CN" altLang="en-US" sz="4000" b="1" i="0" u="none" strike="noStrike" kern="1200" cap="none" spc="-10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P Simplified" pitchFamily="34" charset="0"/>
                <a:ea typeface="+mj-ea"/>
                <a:cs typeface="HP Simplified" pitchFamily="34" charset="0"/>
              </a:rPr>
              <a:t>因果图</a:t>
            </a:r>
            <a:endParaRPr kumimoji="0" lang="zh-CN" altLang="en-US" sz="4000" b="1" i="0" u="none" strike="noStrike" kern="1200" cap="none" spc="-1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P Simplified" pitchFamily="34" charset="0"/>
              <a:ea typeface="+mj-ea"/>
              <a:cs typeface="HP Simplifi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39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with content">
  <a:themeElements>
    <a:clrScheme name="Custom 218">
      <a:dk1>
        <a:sysClr val="windowText" lastClr="000000"/>
      </a:dk1>
      <a:lt1>
        <a:sysClr val="window" lastClr="FFFFFF"/>
      </a:lt1>
      <a:dk2>
        <a:srgbClr val="0096D6"/>
      </a:dk2>
      <a:lt2>
        <a:srgbClr val="E5E8E8"/>
      </a:lt2>
      <a:accent1>
        <a:srgbClr val="0096D6"/>
      </a:accent1>
      <a:accent2>
        <a:srgbClr val="F05332"/>
      </a:accent2>
      <a:accent3>
        <a:srgbClr val="822980"/>
      </a:accent3>
      <a:accent4>
        <a:srgbClr val="87898B"/>
      </a:accent4>
      <a:accent5>
        <a:srgbClr val="B9B8BB"/>
      </a:accent5>
      <a:accent6>
        <a:srgbClr val="008B2B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0" defTabSz="430213">
          <a:spcAft>
            <a:spcPts val="400"/>
          </a:spcAft>
          <a:buSzPct val="100000"/>
          <a:defRPr sz="1600" dirty="0" smtClean="0">
            <a:solidFill>
              <a:srgbClr val="000000"/>
            </a:solidFill>
            <a:latin typeface="HP Simplified" pitchFamily="34" charset="0"/>
            <a:cs typeface="HP Simplified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ppt主题">
  <a:themeElements>
    <a:clrScheme name="3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pt主题" id="{5B3CFE8A-C452-407A-B64B-92B95BEAA7C4}" vid="{12AFE5CA-0EFF-4F9A-9522-31A72D4AD157}"/>
    </a:ext>
  </a:extLst>
</a:theme>
</file>

<file path=ppt/theme/theme3.xml><?xml version="1.0" encoding="utf-8"?>
<a:theme xmlns:a="http://schemas.openxmlformats.org/drawingml/2006/main" name="6_自定义设计方案">
  <a:themeElements>
    <a:clrScheme name="4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HP Theme colors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0096D6"/>
      </a:accent1>
      <a:accent2>
        <a:srgbClr val="F05332"/>
      </a:accent2>
      <a:accent3>
        <a:srgbClr val="B7CA34"/>
      </a:accent3>
      <a:accent4>
        <a:srgbClr val="87898B"/>
      </a:accent4>
      <a:accent5>
        <a:srgbClr val="B9B8BB"/>
      </a:accent5>
      <a:accent6>
        <a:srgbClr val="E5E8E8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5BA1BE96BED65458B369405EF4B58DB" ma:contentTypeVersion="0" ma:contentTypeDescription="Create a new document." ma:contentTypeScope="" ma:versionID="ff20aff26a81a04be0fc3f24cc76484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D48AF10-C681-4FBA-A692-439C5D8B5A4A}">
  <ds:schemaRefs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www.w3.org/XML/1998/namespace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22FA114E-EBA8-4F21-AE72-3F29C39C17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E2FB035-6A27-4079-A5CE-5B9F385880E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37435</TotalTime>
  <Words>498</Words>
  <Application>Microsoft Office PowerPoint</Application>
  <PresentationFormat>全屏显示(4:3)</PresentationFormat>
  <Paragraphs>54</Paragraphs>
  <Slides>11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HP Simplified</vt:lpstr>
      <vt:lpstr>Lucida Grande</vt:lpstr>
      <vt:lpstr>华文细黑</vt:lpstr>
      <vt:lpstr>宋体</vt:lpstr>
      <vt:lpstr>微软雅黑</vt:lpstr>
      <vt:lpstr>Arial</vt:lpstr>
      <vt:lpstr>Calibri</vt:lpstr>
      <vt:lpstr>Times New Roman</vt:lpstr>
      <vt:lpstr>Wingdings</vt:lpstr>
      <vt:lpstr>Title with content</vt:lpstr>
      <vt:lpstr>ppt主题</vt:lpstr>
      <vt:lpstr>6_自定义设计方案</vt:lpstr>
      <vt:lpstr>测试用例设计方法</vt:lpstr>
      <vt:lpstr>实训目标</vt:lpstr>
      <vt:lpstr>实训任务</vt:lpstr>
      <vt:lpstr>PowerPoint 演示文稿</vt:lpstr>
      <vt:lpstr>1 等价类划分-案例场景</vt:lpstr>
      <vt:lpstr>PowerPoint 演示文稿</vt:lpstr>
      <vt:lpstr>2  边界值分析</vt:lpstr>
      <vt:lpstr>2 边界值分析-案例场景 </vt:lpstr>
      <vt:lpstr>PowerPoint 演示文稿</vt:lpstr>
      <vt:lpstr>3  因果图-案例场景</vt:lpstr>
      <vt:lpstr>实训交付物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Greg (Brand Strategy)</dc:creator>
  <cp:lastModifiedBy>zhang.li-tong</cp:lastModifiedBy>
  <cp:revision>1237</cp:revision>
  <cp:lastPrinted>2013-01-17T18:56:59Z</cp:lastPrinted>
  <dcterms:created xsi:type="dcterms:W3CDTF">2013-01-17T20:22:11Z</dcterms:created>
  <dcterms:modified xsi:type="dcterms:W3CDTF">2018-06-12T08:17:11Z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0x01010085BA1BE96BED65458B369405EF4B58DB</vt:lpwstr>
  </property>
</Properties>
</file>