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4"/>
    <p:sldMasterId id="2147483841" r:id="rId5"/>
    <p:sldMasterId id="2147483857" r:id="rId6"/>
  </p:sldMasterIdLst>
  <p:notesMasterIdLst>
    <p:notesMasterId r:id="rId18"/>
  </p:notesMasterIdLst>
  <p:handoutMasterIdLst>
    <p:handoutMasterId r:id="rId19"/>
  </p:handoutMasterIdLst>
  <p:sldIdLst>
    <p:sldId id="572" r:id="rId7"/>
    <p:sldId id="576" r:id="rId8"/>
    <p:sldId id="577" r:id="rId9"/>
    <p:sldId id="589" r:id="rId10"/>
    <p:sldId id="581" r:id="rId11"/>
    <p:sldId id="503" r:id="rId12"/>
    <p:sldId id="433" r:id="rId13"/>
    <p:sldId id="435" r:id="rId14"/>
    <p:sldId id="583" r:id="rId15"/>
    <p:sldId id="562" r:id="rId16"/>
    <p:sldId id="5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1">
          <p15:clr>
            <a:srgbClr val="A4A3A4"/>
          </p15:clr>
        </p15:guide>
        <p15:guide id="2" orient="horz" pos="991">
          <p15:clr>
            <a:srgbClr val="A4A3A4"/>
          </p15:clr>
        </p15:guide>
        <p15:guide id="3" orient="horz" pos="1191">
          <p15:clr>
            <a:srgbClr val="A4A3A4"/>
          </p15:clr>
        </p15:guide>
        <p15:guide id="4" orient="horz" pos="584">
          <p15:clr>
            <a:srgbClr val="A4A3A4"/>
          </p15:clr>
        </p15:guide>
        <p15:guide id="5" orient="horz" pos="2228">
          <p15:clr>
            <a:srgbClr val="A4A3A4"/>
          </p15:clr>
        </p15:guide>
        <p15:guide id="6" orient="horz" pos="3215">
          <p15:clr>
            <a:srgbClr val="A4A3A4"/>
          </p15:clr>
        </p15:guide>
        <p15:guide id="7" orient="horz" pos="195">
          <p15:clr>
            <a:srgbClr val="A4A3A4"/>
          </p15:clr>
        </p15:guide>
        <p15:guide id="8" pos="1794">
          <p15:clr>
            <a:srgbClr val="A4A3A4"/>
          </p15:clr>
        </p15:guide>
        <p15:guide id="9" pos="2736">
          <p15:clr>
            <a:srgbClr val="A4A3A4"/>
          </p15:clr>
        </p15:guide>
        <p15:guide id="10" pos="202">
          <p15:clr>
            <a:srgbClr val="A4A3A4"/>
          </p15:clr>
        </p15:guide>
        <p15:guide id="11" pos="5322">
          <p15:clr>
            <a:srgbClr val="A4A3A4"/>
          </p15:clr>
        </p15:guide>
        <p15:guide id="12" pos="5625">
          <p15:clr>
            <a:srgbClr val="A4A3A4"/>
          </p15:clr>
        </p15:guide>
        <p15:guide id="13" pos="2878">
          <p15:clr>
            <a:srgbClr val="A4A3A4"/>
          </p15:clr>
        </p15:guide>
        <p15:guide id="14" pos="3555">
          <p15:clr>
            <a:srgbClr val="A4A3A4"/>
          </p15:clr>
        </p15:guide>
        <p15:guide id="15" pos="1965">
          <p15:clr>
            <a:srgbClr val="A4A3A4"/>
          </p15:clr>
        </p15:guide>
        <p15:guide id="16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8E8"/>
    <a:srgbClr val="000000"/>
    <a:srgbClr val="B9B8BB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1" autoAdjust="0"/>
    <p:restoredTop sz="88727" autoAdjust="0"/>
  </p:normalViewPr>
  <p:slideViewPr>
    <p:cSldViewPr snapToGrid="0">
      <p:cViewPr varScale="1">
        <p:scale>
          <a:sx n="66" d="100"/>
          <a:sy n="66" d="100"/>
        </p:scale>
        <p:origin x="1062" y="60"/>
      </p:cViewPr>
      <p:guideLst>
        <p:guide orient="horz" pos="4111"/>
        <p:guide orient="horz" pos="991"/>
        <p:guide orient="horz" pos="1191"/>
        <p:guide orient="horz" pos="584"/>
        <p:guide orient="horz" pos="2228"/>
        <p:guide orient="horz" pos="3215"/>
        <p:guide orient="horz" pos="195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599D9-530A-4C92-BA79-3905828FEF6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BA956A-250D-4907-931E-23BC88D64095}">
      <dgm:prSet custT="1"/>
      <dgm:spPr/>
      <dgm:t>
        <a:bodyPr/>
        <a:lstStyle/>
        <a:p>
          <a:pPr rtl="0"/>
          <a:r>
            <a:rPr lang="zh-CN" altLang="en-US" sz="1800" b="0" i="0" dirty="0" smtClean="0"/>
            <a:t>根据案例场景综合利用各测试用例设计方法编写测试用例</a:t>
          </a:r>
          <a:endParaRPr lang="en-US" sz="1800" b="0" i="0" dirty="0"/>
        </a:p>
      </dgm:t>
    </dgm:pt>
    <dgm:pt modelId="{9ED6150B-FD20-4AFD-B13D-93F423D32764}" type="parTrans" cxnId="{4DF3DAE9-3718-478F-A0BF-4010BC5FFFC8}">
      <dgm:prSet/>
      <dgm:spPr/>
      <dgm:t>
        <a:bodyPr/>
        <a:lstStyle/>
        <a:p>
          <a:endParaRPr lang="en-US"/>
        </a:p>
      </dgm:t>
    </dgm:pt>
    <dgm:pt modelId="{151EC19E-C2E6-47D1-8604-220DC1B80F01}" type="sibTrans" cxnId="{4DF3DAE9-3718-478F-A0BF-4010BC5FFFC8}">
      <dgm:prSet/>
      <dgm:spPr/>
      <dgm:t>
        <a:bodyPr/>
        <a:lstStyle/>
        <a:p>
          <a:endParaRPr lang="en-US"/>
        </a:p>
      </dgm:t>
    </dgm:pt>
    <dgm:pt modelId="{64D50B68-B2F8-44CD-A537-D19A34C324B0}">
      <dgm:prSet/>
      <dgm:spPr/>
      <dgm:t>
        <a:bodyPr/>
        <a:lstStyle/>
        <a:p>
          <a:pPr rtl="0"/>
          <a:r>
            <a:rPr lang="en-US" dirty="0" smtClean="0"/>
            <a:t>Step 1</a:t>
          </a:r>
          <a:endParaRPr lang="en-US" dirty="0"/>
        </a:p>
      </dgm:t>
    </dgm:pt>
    <dgm:pt modelId="{A171420D-E73E-4E28-A192-58267F08D2BE}" type="sibTrans" cxnId="{5B659483-8E51-4C03-B48D-C2F099BC1D7C}">
      <dgm:prSet/>
      <dgm:spPr/>
      <dgm:t>
        <a:bodyPr/>
        <a:lstStyle/>
        <a:p>
          <a:endParaRPr lang="en-US"/>
        </a:p>
      </dgm:t>
    </dgm:pt>
    <dgm:pt modelId="{2346EB9A-703D-446C-96FE-5B2429C05461}" type="parTrans" cxnId="{5B659483-8E51-4C03-B48D-C2F099BC1D7C}">
      <dgm:prSet/>
      <dgm:spPr/>
      <dgm:t>
        <a:bodyPr/>
        <a:lstStyle/>
        <a:p>
          <a:endParaRPr lang="en-US"/>
        </a:p>
      </dgm:t>
    </dgm:pt>
    <dgm:pt modelId="{FEF7B7F2-8EA3-42EB-87A5-2C9C05AEBDEB}" type="pres">
      <dgm:prSet presAssocID="{7A7599D9-530A-4C92-BA79-3905828FEF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D92F62-26E0-4C6E-86F2-EBC7D91BB007}" type="pres">
      <dgm:prSet presAssocID="{64D50B68-B2F8-44CD-A537-D19A34C324B0}" presName="boxAndChildren" presStyleCnt="0"/>
      <dgm:spPr/>
    </dgm:pt>
    <dgm:pt modelId="{EC5C96A6-3733-441A-96CA-575DE81D408F}" type="pres">
      <dgm:prSet presAssocID="{64D50B68-B2F8-44CD-A537-D19A34C324B0}" presName="parentTextBox" presStyleLbl="node1" presStyleIdx="0" presStyleCnt="1"/>
      <dgm:spPr/>
      <dgm:t>
        <a:bodyPr/>
        <a:lstStyle/>
        <a:p>
          <a:endParaRPr lang="zh-CN" altLang="en-US"/>
        </a:p>
      </dgm:t>
    </dgm:pt>
    <dgm:pt modelId="{9590E2BF-96F8-4A96-9722-00B7B9ABC4D8}" type="pres">
      <dgm:prSet presAssocID="{64D50B68-B2F8-44CD-A537-D19A34C324B0}" presName="entireBox" presStyleLbl="node1" presStyleIdx="0" presStyleCnt="1"/>
      <dgm:spPr/>
      <dgm:t>
        <a:bodyPr/>
        <a:lstStyle/>
        <a:p>
          <a:endParaRPr lang="zh-CN" altLang="en-US"/>
        </a:p>
      </dgm:t>
    </dgm:pt>
    <dgm:pt modelId="{51F809FE-F471-437D-B85B-D9E60CC9D0DD}" type="pres">
      <dgm:prSet presAssocID="{64D50B68-B2F8-44CD-A537-D19A34C324B0}" presName="descendantBox" presStyleCnt="0"/>
      <dgm:spPr/>
    </dgm:pt>
    <dgm:pt modelId="{DA7647C4-2610-4AA1-A342-D9EADBCAB573}" type="pres">
      <dgm:prSet presAssocID="{22BA956A-250D-4907-931E-23BC88D64095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659483-8E51-4C03-B48D-C2F099BC1D7C}" srcId="{7A7599D9-530A-4C92-BA79-3905828FEF66}" destId="{64D50B68-B2F8-44CD-A537-D19A34C324B0}" srcOrd="0" destOrd="0" parTransId="{2346EB9A-703D-446C-96FE-5B2429C05461}" sibTransId="{A171420D-E73E-4E28-A192-58267F08D2BE}"/>
    <dgm:cxn modelId="{4DF3DAE9-3718-478F-A0BF-4010BC5FFFC8}" srcId="{64D50B68-B2F8-44CD-A537-D19A34C324B0}" destId="{22BA956A-250D-4907-931E-23BC88D64095}" srcOrd="0" destOrd="0" parTransId="{9ED6150B-FD20-4AFD-B13D-93F423D32764}" sibTransId="{151EC19E-C2E6-47D1-8604-220DC1B80F01}"/>
    <dgm:cxn modelId="{771F7543-97CB-420B-ACC4-A8F76687AA77}" type="presOf" srcId="{22BA956A-250D-4907-931E-23BC88D64095}" destId="{DA7647C4-2610-4AA1-A342-D9EADBCAB573}" srcOrd="0" destOrd="0" presId="urn:microsoft.com/office/officeart/2005/8/layout/process4"/>
    <dgm:cxn modelId="{13960D57-4497-41CF-B449-77B01B01848C}" type="presOf" srcId="{64D50B68-B2F8-44CD-A537-D19A34C324B0}" destId="{9590E2BF-96F8-4A96-9722-00B7B9ABC4D8}" srcOrd="1" destOrd="0" presId="urn:microsoft.com/office/officeart/2005/8/layout/process4"/>
    <dgm:cxn modelId="{85C8FD22-90D5-4AF4-8F43-1C727DE6A641}" type="presOf" srcId="{7A7599D9-530A-4C92-BA79-3905828FEF66}" destId="{FEF7B7F2-8EA3-42EB-87A5-2C9C05AEBDEB}" srcOrd="0" destOrd="0" presId="urn:microsoft.com/office/officeart/2005/8/layout/process4"/>
    <dgm:cxn modelId="{7D565E67-4EB9-41AB-8C19-AC80E6AB20E2}" type="presOf" srcId="{64D50B68-B2F8-44CD-A537-D19A34C324B0}" destId="{EC5C96A6-3733-441A-96CA-575DE81D408F}" srcOrd="0" destOrd="0" presId="urn:microsoft.com/office/officeart/2005/8/layout/process4"/>
    <dgm:cxn modelId="{8CE4969B-2BD7-4556-99D9-1C1AD972F361}" type="presParOf" srcId="{FEF7B7F2-8EA3-42EB-87A5-2C9C05AEBDEB}" destId="{14D92F62-26E0-4C6E-86F2-EBC7D91BB007}" srcOrd="0" destOrd="0" presId="urn:microsoft.com/office/officeart/2005/8/layout/process4"/>
    <dgm:cxn modelId="{E6BF8A4A-47D7-46D3-8F0D-2AD89D1E0D65}" type="presParOf" srcId="{14D92F62-26E0-4C6E-86F2-EBC7D91BB007}" destId="{EC5C96A6-3733-441A-96CA-575DE81D408F}" srcOrd="0" destOrd="0" presId="urn:microsoft.com/office/officeart/2005/8/layout/process4"/>
    <dgm:cxn modelId="{7C21FBE7-F2B8-43C0-96FF-436B5C465D05}" type="presParOf" srcId="{14D92F62-26E0-4C6E-86F2-EBC7D91BB007}" destId="{9590E2BF-96F8-4A96-9722-00B7B9ABC4D8}" srcOrd="1" destOrd="0" presId="urn:microsoft.com/office/officeart/2005/8/layout/process4"/>
    <dgm:cxn modelId="{A3FA63CD-F227-408B-9FC7-492759243B70}" type="presParOf" srcId="{14D92F62-26E0-4C6E-86F2-EBC7D91BB007}" destId="{51F809FE-F471-437D-B85B-D9E60CC9D0DD}" srcOrd="2" destOrd="0" presId="urn:microsoft.com/office/officeart/2005/8/layout/process4"/>
    <dgm:cxn modelId="{8C14E669-A60C-4D5A-A80D-8D02BC637283}" type="presParOf" srcId="{51F809FE-F471-437D-B85B-D9E60CC9D0DD}" destId="{DA7647C4-2610-4AA1-A342-D9EADBCAB5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FA2A36-FF35-441B-B983-F9F42D209C2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24D85-BA13-4C46-8188-FA0A354BA9F9}">
      <dgm:prSet custT="1"/>
      <dgm:spPr/>
      <dgm:t>
        <a:bodyPr/>
        <a:lstStyle/>
        <a:p>
          <a:pPr algn="l" rtl="0"/>
          <a:r>
            <a:rPr lang="zh-CN" sz="2400" b="1" i="0" dirty="0" smtClean="0"/>
            <a:t>淘宝网站用户账号注册信息需求</a:t>
          </a:r>
          <a:endParaRPr lang="en-US" sz="2400" dirty="0"/>
        </a:p>
      </dgm:t>
    </dgm:pt>
    <dgm:pt modelId="{229EEA91-8F74-4C8F-8BBE-817572EBA666}" type="parTrans" cxnId="{4EC58F2B-3BB7-413D-9335-A15E08447F0D}">
      <dgm:prSet/>
      <dgm:spPr/>
      <dgm:t>
        <a:bodyPr/>
        <a:lstStyle/>
        <a:p>
          <a:pPr algn="l"/>
          <a:endParaRPr lang="en-US"/>
        </a:p>
      </dgm:t>
    </dgm:pt>
    <dgm:pt modelId="{4DDB720A-17E9-4FEF-A31C-B0800AC5E4DB}" type="sibTrans" cxnId="{4EC58F2B-3BB7-413D-9335-A15E08447F0D}">
      <dgm:prSet/>
      <dgm:spPr/>
      <dgm:t>
        <a:bodyPr/>
        <a:lstStyle/>
        <a:p>
          <a:pPr algn="l"/>
          <a:endParaRPr lang="en-US"/>
        </a:p>
      </dgm:t>
    </dgm:pt>
    <dgm:pt modelId="{5910B51C-08FB-4B36-A9B9-E45C9315E48F}">
      <dgm:prSet custT="1"/>
      <dgm:spPr/>
      <dgm:t>
        <a:bodyPr/>
        <a:lstStyle/>
        <a:p>
          <a:pPr algn="l" rtl="0"/>
          <a:r>
            <a:rPr lang="zh-CN" sz="1800" b="1" i="0" dirty="0" smtClean="0">
              <a:solidFill>
                <a:schemeClr val="tx1"/>
              </a:solidFill>
            </a:rPr>
            <a:t>①输入正确手机号码</a:t>
          </a:r>
          <a:endParaRPr lang="en-US" sz="1800" dirty="0">
            <a:solidFill>
              <a:schemeClr val="tx1"/>
            </a:solidFill>
          </a:endParaRPr>
        </a:p>
      </dgm:t>
    </dgm:pt>
    <dgm:pt modelId="{0A38468B-02E2-4F10-B649-39D484FF9217}" type="parTrans" cxnId="{2790E8B8-02E0-465E-B4F0-6A0EE44CF1B3}">
      <dgm:prSet/>
      <dgm:spPr/>
      <dgm:t>
        <a:bodyPr/>
        <a:lstStyle/>
        <a:p>
          <a:pPr algn="l"/>
          <a:endParaRPr lang="en-US"/>
        </a:p>
      </dgm:t>
    </dgm:pt>
    <dgm:pt modelId="{CFAC3D7D-BE27-4A51-BBEB-8F0275A5F2B5}" type="sibTrans" cxnId="{2790E8B8-02E0-465E-B4F0-6A0EE44CF1B3}">
      <dgm:prSet/>
      <dgm:spPr/>
      <dgm:t>
        <a:bodyPr/>
        <a:lstStyle/>
        <a:p>
          <a:pPr algn="l"/>
          <a:endParaRPr lang="en-US"/>
        </a:p>
      </dgm:t>
    </dgm:pt>
    <dgm:pt modelId="{8607B4D5-23B5-43E5-9CD0-B8E0DF44F117}">
      <dgm:prSet custT="1"/>
      <dgm:spPr/>
      <dgm:t>
        <a:bodyPr/>
        <a:lstStyle/>
        <a:p>
          <a:pPr algn="l" rtl="0"/>
          <a:r>
            <a:rPr lang="zh-CN" sz="1800" b="1" i="0" dirty="0" smtClean="0">
              <a:solidFill>
                <a:schemeClr val="tx1"/>
              </a:solidFill>
            </a:rPr>
            <a:t>②输入正确验证码</a:t>
          </a:r>
          <a:endParaRPr lang="en-US" sz="1800" dirty="0">
            <a:solidFill>
              <a:schemeClr val="tx1"/>
            </a:solidFill>
          </a:endParaRPr>
        </a:p>
      </dgm:t>
    </dgm:pt>
    <dgm:pt modelId="{43B73419-709D-4CC2-97FA-B5097D7EF279}" type="parTrans" cxnId="{DB590657-9770-4DFD-94B3-7533C9672C8C}">
      <dgm:prSet/>
      <dgm:spPr/>
      <dgm:t>
        <a:bodyPr/>
        <a:lstStyle/>
        <a:p>
          <a:pPr algn="l"/>
          <a:endParaRPr lang="en-US"/>
        </a:p>
      </dgm:t>
    </dgm:pt>
    <dgm:pt modelId="{E1571A02-F97A-4B04-AF57-6DC9B2974A09}" type="sibTrans" cxnId="{DB590657-9770-4DFD-94B3-7533C9672C8C}">
      <dgm:prSet/>
      <dgm:spPr/>
      <dgm:t>
        <a:bodyPr/>
        <a:lstStyle/>
        <a:p>
          <a:pPr algn="l"/>
          <a:endParaRPr lang="en-US"/>
        </a:p>
      </dgm:t>
    </dgm:pt>
    <dgm:pt modelId="{3D19ABDF-A34D-43E6-8D74-DB3A5BD6C0C2}">
      <dgm:prSet custT="1"/>
      <dgm:spPr/>
      <dgm:t>
        <a:bodyPr/>
        <a:lstStyle/>
        <a:p>
          <a:pPr algn="l" rtl="0"/>
          <a:r>
            <a:rPr lang="zh-CN" sz="1800" b="1" i="0" dirty="0" smtClean="0">
              <a:solidFill>
                <a:schemeClr val="tx1"/>
              </a:solidFill>
            </a:rPr>
            <a:t>③“同意”</a:t>
          </a:r>
          <a:r>
            <a:rPr lang="en-US" sz="1800" b="1" i="0" dirty="0" smtClean="0">
              <a:solidFill>
                <a:schemeClr val="tx1"/>
              </a:solidFill>
            </a:rPr>
            <a:t>checkbox</a:t>
          </a:r>
          <a:r>
            <a:rPr lang="zh-CN" sz="1800" b="1" i="0" dirty="0" smtClean="0">
              <a:solidFill>
                <a:schemeClr val="tx1"/>
              </a:solidFill>
            </a:rPr>
            <a:t>被勾选后“下一步”按钮才出现</a:t>
          </a:r>
          <a:endParaRPr lang="en-US" sz="1800" dirty="0">
            <a:solidFill>
              <a:schemeClr val="tx1"/>
            </a:solidFill>
          </a:endParaRPr>
        </a:p>
      </dgm:t>
    </dgm:pt>
    <dgm:pt modelId="{FA56E070-3326-4AA8-9326-071A8A72ADB7}" type="parTrans" cxnId="{BA0FB3D4-7B11-497C-9019-91FFCCE81393}">
      <dgm:prSet/>
      <dgm:spPr/>
      <dgm:t>
        <a:bodyPr/>
        <a:lstStyle/>
        <a:p>
          <a:pPr algn="l"/>
          <a:endParaRPr lang="en-US"/>
        </a:p>
      </dgm:t>
    </dgm:pt>
    <dgm:pt modelId="{01F47EE6-A70F-4EDE-99C2-F0F4BE9E12BB}" type="sibTrans" cxnId="{BA0FB3D4-7B11-497C-9019-91FFCCE81393}">
      <dgm:prSet/>
      <dgm:spPr/>
      <dgm:t>
        <a:bodyPr/>
        <a:lstStyle/>
        <a:p>
          <a:pPr algn="l"/>
          <a:endParaRPr lang="en-US"/>
        </a:p>
      </dgm:t>
    </dgm:pt>
    <dgm:pt modelId="{5A55BF4C-B925-42E5-B94C-59F7A0F10396}">
      <dgm:prSet custT="1"/>
      <dgm:spPr/>
      <dgm:t>
        <a:bodyPr/>
        <a:lstStyle/>
        <a:p>
          <a:pPr algn="l" rtl="0"/>
          <a:r>
            <a:rPr lang="zh-CN" sz="1800" b="1" i="0" dirty="0" smtClean="0">
              <a:solidFill>
                <a:schemeClr val="tx1"/>
              </a:solidFill>
            </a:rPr>
            <a:t>④一个手机号只能注册一个账号</a:t>
          </a:r>
          <a:endParaRPr lang="en-US" sz="1800" dirty="0">
            <a:solidFill>
              <a:schemeClr val="tx1"/>
            </a:solidFill>
          </a:endParaRPr>
        </a:p>
      </dgm:t>
    </dgm:pt>
    <dgm:pt modelId="{62CC79ED-7CB3-41ED-B2F0-7E697EACE743}" type="parTrans" cxnId="{E1EA0C9A-EA88-4CA1-8C77-FA831B8FACA5}">
      <dgm:prSet/>
      <dgm:spPr/>
      <dgm:t>
        <a:bodyPr/>
        <a:lstStyle/>
        <a:p>
          <a:pPr algn="l"/>
          <a:endParaRPr lang="en-US"/>
        </a:p>
      </dgm:t>
    </dgm:pt>
    <dgm:pt modelId="{84A76A78-58F6-44D2-B948-0CCE446F639F}" type="sibTrans" cxnId="{E1EA0C9A-EA88-4CA1-8C77-FA831B8FACA5}">
      <dgm:prSet/>
      <dgm:spPr/>
      <dgm:t>
        <a:bodyPr/>
        <a:lstStyle/>
        <a:p>
          <a:pPr algn="l"/>
          <a:endParaRPr lang="en-US"/>
        </a:p>
      </dgm:t>
    </dgm:pt>
    <dgm:pt modelId="{1B803D3E-015A-4E3B-84B4-7C0C54A5C15F}">
      <dgm:prSet custT="1"/>
      <dgm:spPr/>
      <dgm:t>
        <a:bodyPr/>
        <a:lstStyle/>
        <a:p>
          <a:pPr algn="l" rtl="0"/>
          <a:r>
            <a:rPr lang="zh-CN" sz="1800" b="1" i="0" dirty="0" smtClean="0">
              <a:solidFill>
                <a:schemeClr val="tx1"/>
              </a:solidFill>
            </a:rPr>
            <a:t>⑤设置登录密码</a:t>
          </a:r>
          <a:endParaRPr lang="en-US" sz="1800" dirty="0">
            <a:solidFill>
              <a:schemeClr val="tx1"/>
            </a:solidFill>
          </a:endParaRPr>
        </a:p>
      </dgm:t>
    </dgm:pt>
    <dgm:pt modelId="{0E61648F-C275-4961-96CB-07DA98810B92}" type="parTrans" cxnId="{A6D7F1F6-559D-4F7F-9E0E-284B19D4729B}">
      <dgm:prSet/>
      <dgm:spPr/>
      <dgm:t>
        <a:bodyPr/>
        <a:lstStyle/>
        <a:p>
          <a:pPr algn="l"/>
          <a:endParaRPr lang="en-US"/>
        </a:p>
      </dgm:t>
    </dgm:pt>
    <dgm:pt modelId="{2DB3F6B6-F784-49B7-A58D-173B2B7C8153}" type="sibTrans" cxnId="{A6D7F1F6-559D-4F7F-9E0E-284B19D4729B}">
      <dgm:prSet/>
      <dgm:spPr/>
      <dgm:t>
        <a:bodyPr/>
        <a:lstStyle/>
        <a:p>
          <a:pPr algn="l"/>
          <a:endParaRPr lang="en-US"/>
        </a:p>
      </dgm:t>
    </dgm:pt>
    <dgm:pt modelId="{B9C7A086-1BDB-4944-837F-51B727B12FE4}">
      <dgm:prSet custT="1"/>
      <dgm:spPr/>
      <dgm:t>
        <a:bodyPr/>
        <a:lstStyle/>
        <a:p>
          <a:pPr algn="l" rtl="0"/>
          <a:r>
            <a:rPr lang="zh-CN" sz="1800" b="1" i="0" dirty="0" smtClean="0">
              <a:solidFill>
                <a:schemeClr val="tx1"/>
              </a:solidFill>
            </a:rPr>
            <a:t>⑥设置会员名</a:t>
          </a:r>
          <a:endParaRPr lang="en-US" sz="1800" dirty="0">
            <a:solidFill>
              <a:schemeClr val="tx1"/>
            </a:solidFill>
          </a:endParaRPr>
        </a:p>
      </dgm:t>
    </dgm:pt>
    <dgm:pt modelId="{B68B92FE-5533-4812-9FAC-443AF20C3619}" type="parTrans" cxnId="{F8A47B10-961C-496B-91E8-0EF4D8389B56}">
      <dgm:prSet/>
      <dgm:spPr/>
      <dgm:t>
        <a:bodyPr/>
        <a:lstStyle/>
        <a:p>
          <a:pPr algn="l"/>
          <a:endParaRPr lang="en-US"/>
        </a:p>
      </dgm:t>
    </dgm:pt>
    <dgm:pt modelId="{F20E57F6-44B6-46FF-BB21-901801C1E06D}" type="sibTrans" cxnId="{F8A47B10-961C-496B-91E8-0EF4D8389B56}">
      <dgm:prSet/>
      <dgm:spPr/>
      <dgm:t>
        <a:bodyPr/>
        <a:lstStyle/>
        <a:p>
          <a:pPr algn="l"/>
          <a:endParaRPr lang="en-US"/>
        </a:p>
      </dgm:t>
    </dgm:pt>
    <dgm:pt modelId="{D2E66EC6-D52A-45BE-98EB-0F61B855BE4B}" type="pres">
      <dgm:prSet presAssocID="{B9FA2A36-FF35-441B-B983-F9F42D209C2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FDC6DA-9ECD-4032-8512-75C58ACC8834}" type="pres">
      <dgm:prSet presAssocID="{A2F24D85-BA13-4C46-8188-FA0A354BA9F9}" presName="compNode" presStyleCnt="0"/>
      <dgm:spPr/>
      <dgm:t>
        <a:bodyPr/>
        <a:lstStyle/>
        <a:p>
          <a:endParaRPr lang="zh-CN" altLang="en-US"/>
        </a:p>
      </dgm:t>
    </dgm:pt>
    <dgm:pt modelId="{6C8C3010-55B5-4DA8-A37B-5A50C69C313A}" type="pres">
      <dgm:prSet presAssocID="{A2F24D85-BA13-4C46-8188-FA0A354BA9F9}" presName="aNode" presStyleLbl="bgShp" presStyleIdx="0" presStyleCnt="1"/>
      <dgm:spPr/>
      <dgm:t>
        <a:bodyPr/>
        <a:lstStyle/>
        <a:p>
          <a:endParaRPr lang="en-US"/>
        </a:p>
      </dgm:t>
    </dgm:pt>
    <dgm:pt modelId="{D2842BE0-0C90-4A76-BC94-CCF9DFC1899F}" type="pres">
      <dgm:prSet presAssocID="{A2F24D85-BA13-4C46-8188-FA0A354BA9F9}" presName="textNode" presStyleLbl="bgShp" presStyleIdx="0" presStyleCnt="1"/>
      <dgm:spPr/>
      <dgm:t>
        <a:bodyPr/>
        <a:lstStyle/>
        <a:p>
          <a:endParaRPr lang="en-US"/>
        </a:p>
      </dgm:t>
    </dgm:pt>
    <dgm:pt modelId="{2D3884AD-A782-4ADA-B239-FCEFED718E95}" type="pres">
      <dgm:prSet presAssocID="{A2F24D85-BA13-4C46-8188-FA0A354BA9F9}" presName="compChildNode" presStyleCnt="0"/>
      <dgm:spPr/>
      <dgm:t>
        <a:bodyPr/>
        <a:lstStyle/>
        <a:p>
          <a:endParaRPr lang="zh-CN" altLang="en-US"/>
        </a:p>
      </dgm:t>
    </dgm:pt>
    <dgm:pt modelId="{61965B6C-C6E3-4046-A007-ED63C0F2CBE2}" type="pres">
      <dgm:prSet presAssocID="{A2F24D85-BA13-4C46-8188-FA0A354BA9F9}" presName="theInnerList" presStyleCnt="0"/>
      <dgm:spPr/>
      <dgm:t>
        <a:bodyPr/>
        <a:lstStyle/>
        <a:p>
          <a:endParaRPr lang="zh-CN" altLang="en-US"/>
        </a:p>
      </dgm:t>
    </dgm:pt>
    <dgm:pt modelId="{AB986EB2-814A-4CF6-B976-DB02B13863C9}" type="pres">
      <dgm:prSet presAssocID="{5910B51C-08FB-4B36-A9B9-E45C9315E48F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815AA-4E9B-4FC3-8F76-3051B86978EB}" type="pres">
      <dgm:prSet presAssocID="{5910B51C-08FB-4B36-A9B9-E45C9315E48F}" presName="aSpace2" presStyleCnt="0"/>
      <dgm:spPr/>
      <dgm:t>
        <a:bodyPr/>
        <a:lstStyle/>
        <a:p>
          <a:endParaRPr lang="zh-CN" altLang="en-US"/>
        </a:p>
      </dgm:t>
    </dgm:pt>
    <dgm:pt modelId="{94EFBDC3-0651-4A13-AA26-B28F161648DF}" type="pres">
      <dgm:prSet presAssocID="{8607B4D5-23B5-43E5-9CD0-B8E0DF44F117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3121C-1C1B-4222-A0E4-8AB359CF3B2E}" type="pres">
      <dgm:prSet presAssocID="{8607B4D5-23B5-43E5-9CD0-B8E0DF44F117}" presName="aSpace2" presStyleCnt="0"/>
      <dgm:spPr/>
      <dgm:t>
        <a:bodyPr/>
        <a:lstStyle/>
        <a:p>
          <a:endParaRPr lang="zh-CN" altLang="en-US"/>
        </a:p>
      </dgm:t>
    </dgm:pt>
    <dgm:pt modelId="{41E7C658-3759-4285-BB26-8CBD481EAD14}" type="pres">
      <dgm:prSet presAssocID="{3D19ABDF-A34D-43E6-8D74-DB3A5BD6C0C2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8CEC4-6B8D-4031-974E-D7A028ED1A25}" type="pres">
      <dgm:prSet presAssocID="{3D19ABDF-A34D-43E6-8D74-DB3A5BD6C0C2}" presName="aSpace2" presStyleCnt="0"/>
      <dgm:spPr/>
      <dgm:t>
        <a:bodyPr/>
        <a:lstStyle/>
        <a:p>
          <a:endParaRPr lang="zh-CN" altLang="en-US"/>
        </a:p>
      </dgm:t>
    </dgm:pt>
    <dgm:pt modelId="{4019312C-27B8-4C5F-8FCF-D639941EC6A5}" type="pres">
      <dgm:prSet presAssocID="{5A55BF4C-B925-42E5-B94C-59F7A0F10396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76E33-47B1-4040-90BB-0B3F28486135}" type="pres">
      <dgm:prSet presAssocID="{5A55BF4C-B925-42E5-B94C-59F7A0F10396}" presName="aSpace2" presStyleCnt="0"/>
      <dgm:spPr/>
      <dgm:t>
        <a:bodyPr/>
        <a:lstStyle/>
        <a:p>
          <a:endParaRPr lang="zh-CN" altLang="en-US"/>
        </a:p>
      </dgm:t>
    </dgm:pt>
    <dgm:pt modelId="{515BD3E1-ED48-4045-BD79-662AA8B0AC0E}" type="pres">
      <dgm:prSet presAssocID="{1B803D3E-015A-4E3B-84B4-7C0C54A5C15F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BC4C5-3DDD-4ED3-81AF-81B85ECA6E1B}" type="pres">
      <dgm:prSet presAssocID="{1B803D3E-015A-4E3B-84B4-7C0C54A5C15F}" presName="aSpace2" presStyleCnt="0"/>
      <dgm:spPr/>
      <dgm:t>
        <a:bodyPr/>
        <a:lstStyle/>
        <a:p>
          <a:endParaRPr lang="zh-CN" altLang="en-US"/>
        </a:p>
      </dgm:t>
    </dgm:pt>
    <dgm:pt modelId="{A22705B7-7400-43E0-8948-A949C5F73ED1}" type="pres">
      <dgm:prSet presAssocID="{B9C7A086-1BDB-4944-837F-51B727B12FE4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BA7573-B770-47A0-9DBA-36777DDEF112}" type="presOf" srcId="{1B803D3E-015A-4E3B-84B4-7C0C54A5C15F}" destId="{515BD3E1-ED48-4045-BD79-662AA8B0AC0E}" srcOrd="0" destOrd="0" presId="urn:microsoft.com/office/officeart/2005/8/layout/lProcess2"/>
    <dgm:cxn modelId="{DC73B06B-4DF5-4E84-86B1-091009738272}" type="presOf" srcId="{A2F24D85-BA13-4C46-8188-FA0A354BA9F9}" destId="{D2842BE0-0C90-4A76-BC94-CCF9DFC1899F}" srcOrd="1" destOrd="0" presId="urn:microsoft.com/office/officeart/2005/8/layout/lProcess2"/>
    <dgm:cxn modelId="{4EC58F2B-3BB7-413D-9335-A15E08447F0D}" srcId="{B9FA2A36-FF35-441B-B983-F9F42D209C27}" destId="{A2F24D85-BA13-4C46-8188-FA0A354BA9F9}" srcOrd="0" destOrd="0" parTransId="{229EEA91-8F74-4C8F-8BBE-817572EBA666}" sibTransId="{4DDB720A-17E9-4FEF-A31C-B0800AC5E4DB}"/>
    <dgm:cxn modelId="{DB590657-9770-4DFD-94B3-7533C9672C8C}" srcId="{A2F24D85-BA13-4C46-8188-FA0A354BA9F9}" destId="{8607B4D5-23B5-43E5-9CD0-B8E0DF44F117}" srcOrd="1" destOrd="0" parTransId="{43B73419-709D-4CC2-97FA-B5097D7EF279}" sibTransId="{E1571A02-F97A-4B04-AF57-6DC9B2974A09}"/>
    <dgm:cxn modelId="{E6CC601A-586F-4319-BAF7-3F3F0989478D}" type="presOf" srcId="{5A55BF4C-B925-42E5-B94C-59F7A0F10396}" destId="{4019312C-27B8-4C5F-8FCF-D639941EC6A5}" srcOrd="0" destOrd="0" presId="urn:microsoft.com/office/officeart/2005/8/layout/lProcess2"/>
    <dgm:cxn modelId="{BA0FB3D4-7B11-497C-9019-91FFCCE81393}" srcId="{A2F24D85-BA13-4C46-8188-FA0A354BA9F9}" destId="{3D19ABDF-A34D-43E6-8D74-DB3A5BD6C0C2}" srcOrd="2" destOrd="0" parTransId="{FA56E070-3326-4AA8-9326-071A8A72ADB7}" sibTransId="{01F47EE6-A70F-4EDE-99C2-F0F4BE9E12BB}"/>
    <dgm:cxn modelId="{066B7D44-1AFF-40B5-94DD-5B76B5C5E2A4}" type="presOf" srcId="{A2F24D85-BA13-4C46-8188-FA0A354BA9F9}" destId="{6C8C3010-55B5-4DA8-A37B-5A50C69C313A}" srcOrd="0" destOrd="0" presId="urn:microsoft.com/office/officeart/2005/8/layout/lProcess2"/>
    <dgm:cxn modelId="{2790E8B8-02E0-465E-B4F0-6A0EE44CF1B3}" srcId="{A2F24D85-BA13-4C46-8188-FA0A354BA9F9}" destId="{5910B51C-08FB-4B36-A9B9-E45C9315E48F}" srcOrd="0" destOrd="0" parTransId="{0A38468B-02E2-4F10-B649-39D484FF9217}" sibTransId="{CFAC3D7D-BE27-4A51-BBEB-8F0275A5F2B5}"/>
    <dgm:cxn modelId="{A6D7F1F6-559D-4F7F-9E0E-284B19D4729B}" srcId="{A2F24D85-BA13-4C46-8188-FA0A354BA9F9}" destId="{1B803D3E-015A-4E3B-84B4-7C0C54A5C15F}" srcOrd="4" destOrd="0" parTransId="{0E61648F-C275-4961-96CB-07DA98810B92}" sibTransId="{2DB3F6B6-F784-49B7-A58D-173B2B7C8153}"/>
    <dgm:cxn modelId="{F4DB149C-C2E3-49A7-A864-A50D72FFBCBB}" type="presOf" srcId="{B9C7A086-1BDB-4944-837F-51B727B12FE4}" destId="{A22705B7-7400-43E0-8948-A949C5F73ED1}" srcOrd="0" destOrd="0" presId="urn:microsoft.com/office/officeart/2005/8/layout/lProcess2"/>
    <dgm:cxn modelId="{AF5A30DD-4A9A-4DF9-94EB-9BB94C3A4F23}" type="presOf" srcId="{5910B51C-08FB-4B36-A9B9-E45C9315E48F}" destId="{AB986EB2-814A-4CF6-B976-DB02B13863C9}" srcOrd="0" destOrd="0" presId="urn:microsoft.com/office/officeart/2005/8/layout/lProcess2"/>
    <dgm:cxn modelId="{69C3B2E8-6D57-493A-9ECD-35882D4193CA}" type="presOf" srcId="{8607B4D5-23B5-43E5-9CD0-B8E0DF44F117}" destId="{94EFBDC3-0651-4A13-AA26-B28F161648DF}" srcOrd="0" destOrd="0" presId="urn:microsoft.com/office/officeart/2005/8/layout/lProcess2"/>
    <dgm:cxn modelId="{73DAEA21-2DB8-48DE-9680-35C89770B823}" type="presOf" srcId="{B9FA2A36-FF35-441B-B983-F9F42D209C27}" destId="{D2E66EC6-D52A-45BE-98EB-0F61B855BE4B}" srcOrd="0" destOrd="0" presId="urn:microsoft.com/office/officeart/2005/8/layout/lProcess2"/>
    <dgm:cxn modelId="{F8A47B10-961C-496B-91E8-0EF4D8389B56}" srcId="{A2F24D85-BA13-4C46-8188-FA0A354BA9F9}" destId="{B9C7A086-1BDB-4944-837F-51B727B12FE4}" srcOrd="5" destOrd="0" parTransId="{B68B92FE-5533-4812-9FAC-443AF20C3619}" sibTransId="{F20E57F6-44B6-46FF-BB21-901801C1E06D}"/>
    <dgm:cxn modelId="{6B57B75E-2101-462A-BA50-83C98D125187}" type="presOf" srcId="{3D19ABDF-A34D-43E6-8D74-DB3A5BD6C0C2}" destId="{41E7C658-3759-4285-BB26-8CBD481EAD14}" srcOrd="0" destOrd="0" presId="urn:microsoft.com/office/officeart/2005/8/layout/lProcess2"/>
    <dgm:cxn modelId="{E1EA0C9A-EA88-4CA1-8C77-FA831B8FACA5}" srcId="{A2F24D85-BA13-4C46-8188-FA0A354BA9F9}" destId="{5A55BF4C-B925-42E5-B94C-59F7A0F10396}" srcOrd="3" destOrd="0" parTransId="{62CC79ED-7CB3-41ED-B2F0-7E697EACE743}" sibTransId="{84A76A78-58F6-44D2-B948-0CCE446F639F}"/>
    <dgm:cxn modelId="{F6966E14-69CD-40BE-9100-34098A158D92}" type="presParOf" srcId="{D2E66EC6-D52A-45BE-98EB-0F61B855BE4B}" destId="{C8FDC6DA-9ECD-4032-8512-75C58ACC8834}" srcOrd="0" destOrd="0" presId="urn:microsoft.com/office/officeart/2005/8/layout/lProcess2"/>
    <dgm:cxn modelId="{BA9BAC06-862A-4ED7-99F0-CE98613A7CD9}" type="presParOf" srcId="{C8FDC6DA-9ECD-4032-8512-75C58ACC8834}" destId="{6C8C3010-55B5-4DA8-A37B-5A50C69C313A}" srcOrd="0" destOrd="0" presId="urn:microsoft.com/office/officeart/2005/8/layout/lProcess2"/>
    <dgm:cxn modelId="{5799CB71-E4B1-4AB0-BC6B-EA6A695F090E}" type="presParOf" srcId="{C8FDC6DA-9ECD-4032-8512-75C58ACC8834}" destId="{D2842BE0-0C90-4A76-BC94-CCF9DFC1899F}" srcOrd="1" destOrd="0" presId="urn:microsoft.com/office/officeart/2005/8/layout/lProcess2"/>
    <dgm:cxn modelId="{C23022E8-F9C8-4CF6-A4EC-1FDF20435993}" type="presParOf" srcId="{C8FDC6DA-9ECD-4032-8512-75C58ACC8834}" destId="{2D3884AD-A782-4ADA-B239-FCEFED718E95}" srcOrd="2" destOrd="0" presId="urn:microsoft.com/office/officeart/2005/8/layout/lProcess2"/>
    <dgm:cxn modelId="{E0E42CDE-53F0-48FC-A9BD-4B8F2F4A515F}" type="presParOf" srcId="{2D3884AD-A782-4ADA-B239-FCEFED718E95}" destId="{61965B6C-C6E3-4046-A007-ED63C0F2CBE2}" srcOrd="0" destOrd="0" presId="urn:microsoft.com/office/officeart/2005/8/layout/lProcess2"/>
    <dgm:cxn modelId="{56FDC813-FD51-4210-8514-22D2E575F31B}" type="presParOf" srcId="{61965B6C-C6E3-4046-A007-ED63C0F2CBE2}" destId="{AB986EB2-814A-4CF6-B976-DB02B13863C9}" srcOrd="0" destOrd="0" presId="urn:microsoft.com/office/officeart/2005/8/layout/lProcess2"/>
    <dgm:cxn modelId="{AFA5D285-FC09-4665-8772-F4E436098341}" type="presParOf" srcId="{61965B6C-C6E3-4046-A007-ED63C0F2CBE2}" destId="{772815AA-4E9B-4FC3-8F76-3051B86978EB}" srcOrd="1" destOrd="0" presId="urn:microsoft.com/office/officeart/2005/8/layout/lProcess2"/>
    <dgm:cxn modelId="{DBF9D22F-D72F-4D39-B945-F58DB2CAC39E}" type="presParOf" srcId="{61965B6C-C6E3-4046-A007-ED63C0F2CBE2}" destId="{94EFBDC3-0651-4A13-AA26-B28F161648DF}" srcOrd="2" destOrd="0" presId="urn:microsoft.com/office/officeart/2005/8/layout/lProcess2"/>
    <dgm:cxn modelId="{AD17EA68-5141-4044-81E7-2DD651F1031E}" type="presParOf" srcId="{61965B6C-C6E3-4046-A007-ED63C0F2CBE2}" destId="{D393121C-1C1B-4222-A0E4-8AB359CF3B2E}" srcOrd="3" destOrd="0" presId="urn:microsoft.com/office/officeart/2005/8/layout/lProcess2"/>
    <dgm:cxn modelId="{7B539615-1A2E-43C1-8890-D3E09CF54A20}" type="presParOf" srcId="{61965B6C-C6E3-4046-A007-ED63C0F2CBE2}" destId="{41E7C658-3759-4285-BB26-8CBD481EAD14}" srcOrd="4" destOrd="0" presId="urn:microsoft.com/office/officeart/2005/8/layout/lProcess2"/>
    <dgm:cxn modelId="{343AD8E4-3E66-420A-A0E2-9C3D19D1A590}" type="presParOf" srcId="{61965B6C-C6E3-4046-A007-ED63C0F2CBE2}" destId="{E228CEC4-6B8D-4031-974E-D7A028ED1A25}" srcOrd="5" destOrd="0" presId="urn:microsoft.com/office/officeart/2005/8/layout/lProcess2"/>
    <dgm:cxn modelId="{34022C8B-45CD-4767-9D89-A02D2E557D53}" type="presParOf" srcId="{61965B6C-C6E3-4046-A007-ED63C0F2CBE2}" destId="{4019312C-27B8-4C5F-8FCF-D639941EC6A5}" srcOrd="6" destOrd="0" presId="urn:microsoft.com/office/officeart/2005/8/layout/lProcess2"/>
    <dgm:cxn modelId="{FAAD93FE-13E7-4BD8-A3A0-74F706A9CBCE}" type="presParOf" srcId="{61965B6C-C6E3-4046-A007-ED63C0F2CBE2}" destId="{88D76E33-47B1-4040-90BB-0B3F28486135}" srcOrd="7" destOrd="0" presId="urn:microsoft.com/office/officeart/2005/8/layout/lProcess2"/>
    <dgm:cxn modelId="{80C76228-BF38-48FE-8013-94D03BB4D5E3}" type="presParOf" srcId="{61965B6C-C6E3-4046-A007-ED63C0F2CBE2}" destId="{515BD3E1-ED48-4045-BD79-662AA8B0AC0E}" srcOrd="8" destOrd="0" presId="urn:microsoft.com/office/officeart/2005/8/layout/lProcess2"/>
    <dgm:cxn modelId="{59B878BD-BADB-44ED-960B-8CBF5F6AE6CB}" type="presParOf" srcId="{61965B6C-C6E3-4046-A007-ED63C0F2CBE2}" destId="{E2BBC4C5-3DDD-4ED3-81AF-81B85ECA6E1B}" srcOrd="9" destOrd="0" presId="urn:microsoft.com/office/officeart/2005/8/layout/lProcess2"/>
    <dgm:cxn modelId="{A91D168C-FD9D-4993-A2E2-E0D0DB81FE75}" type="presParOf" srcId="{61965B6C-C6E3-4046-A007-ED63C0F2CBE2}" destId="{A22705B7-7400-43E0-8948-A949C5F73ED1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0E2BF-96F8-4A96-9722-00B7B9ABC4D8}">
      <dsp:nvSpPr>
        <dsp:cNvPr id="0" name=""/>
        <dsp:cNvSpPr/>
      </dsp:nvSpPr>
      <dsp:spPr>
        <a:xfrm>
          <a:off x="0" y="0"/>
          <a:ext cx="8315325" cy="36925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Step 1</a:t>
          </a:r>
          <a:endParaRPr lang="en-US" sz="6500" kern="1200" dirty="0"/>
        </a:p>
      </dsp:txBody>
      <dsp:txXfrm>
        <a:off x="0" y="0"/>
        <a:ext cx="8315325" cy="1993963"/>
      </dsp:txXfrm>
    </dsp:sp>
    <dsp:sp modelId="{DA7647C4-2610-4AA1-A342-D9EADBCAB573}">
      <dsp:nvSpPr>
        <dsp:cNvPr id="0" name=""/>
        <dsp:cNvSpPr/>
      </dsp:nvSpPr>
      <dsp:spPr>
        <a:xfrm>
          <a:off x="0" y="1920113"/>
          <a:ext cx="8315325" cy="16985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i="0" kern="1200" dirty="0" smtClean="0"/>
            <a:t>根据案例场景综合利用各测试用例设计方法编写测试用例</a:t>
          </a:r>
          <a:endParaRPr lang="en-US" sz="1800" b="0" i="0" kern="1200" dirty="0"/>
        </a:p>
      </dsp:txBody>
      <dsp:txXfrm>
        <a:off x="0" y="1920113"/>
        <a:ext cx="8315325" cy="1698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C3010-55B5-4DA8-A37B-5A50C69C313A}">
      <dsp:nvSpPr>
        <dsp:cNvPr id="0" name=""/>
        <dsp:cNvSpPr/>
      </dsp:nvSpPr>
      <dsp:spPr>
        <a:xfrm>
          <a:off x="0" y="0"/>
          <a:ext cx="8117207" cy="41058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b="1" i="0" kern="1200" dirty="0" smtClean="0"/>
            <a:t>淘宝网站用户账号注册信息需求</a:t>
          </a:r>
          <a:endParaRPr lang="en-US" sz="2400" kern="1200" dirty="0"/>
        </a:p>
      </dsp:txBody>
      <dsp:txXfrm>
        <a:off x="0" y="0"/>
        <a:ext cx="8117207" cy="1231750"/>
      </dsp:txXfrm>
    </dsp:sp>
    <dsp:sp modelId="{AB986EB2-814A-4CF6-B976-DB02B13863C9}">
      <dsp:nvSpPr>
        <dsp:cNvPr id="0" name=""/>
        <dsp:cNvSpPr/>
      </dsp:nvSpPr>
      <dsp:spPr>
        <a:xfrm>
          <a:off x="811720" y="1231950"/>
          <a:ext cx="6493765" cy="394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i="0" kern="1200" dirty="0" smtClean="0">
              <a:solidFill>
                <a:schemeClr val="tx1"/>
              </a:solidFill>
            </a:rPr>
            <a:t>①输入正确手机号码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823266" y="1243496"/>
        <a:ext cx="6470673" cy="371102"/>
      </dsp:txXfrm>
    </dsp:sp>
    <dsp:sp modelId="{94EFBDC3-0651-4A13-AA26-B28F161648DF}">
      <dsp:nvSpPr>
        <dsp:cNvPr id="0" name=""/>
        <dsp:cNvSpPr/>
      </dsp:nvSpPr>
      <dsp:spPr>
        <a:xfrm>
          <a:off x="811720" y="1686790"/>
          <a:ext cx="6493765" cy="394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i="0" kern="1200" dirty="0" smtClean="0">
              <a:solidFill>
                <a:schemeClr val="tx1"/>
              </a:solidFill>
            </a:rPr>
            <a:t>②输入正确验证码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823266" y="1698336"/>
        <a:ext cx="6470673" cy="371102"/>
      </dsp:txXfrm>
    </dsp:sp>
    <dsp:sp modelId="{41E7C658-3759-4285-BB26-8CBD481EAD14}">
      <dsp:nvSpPr>
        <dsp:cNvPr id="0" name=""/>
        <dsp:cNvSpPr/>
      </dsp:nvSpPr>
      <dsp:spPr>
        <a:xfrm>
          <a:off x="811720" y="2141629"/>
          <a:ext cx="6493765" cy="394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i="0" kern="1200" dirty="0" smtClean="0">
              <a:solidFill>
                <a:schemeClr val="tx1"/>
              </a:solidFill>
            </a:rPr>
            <a:t>③“同意”</a:t>
          </a:r>
          <a:r>
            <a:rPr lang="en-US" sz="1800" b="1" i="0" kern="1200" dirty="0" smtClean="0">
              <a:solidFill>
                <a:schemeClr val="tx1"/>
              </a:solidFill>
            </a:rPr>
            <a:t>checkbox</a:t>
          </a:r>
          <a:r>
            <a:rPr lang="zh-CN" sz="1800" b="1" i="0" kern="1200" dirty="0" smtClean="0">
              <a:solidFill>
                <a:schemeClr val="tx1"/>
              </a:solidFill>
            </a:rPr>
            <a:t>被勾选后“下一步”按钮才出现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823266" y="2153175"/>
        <a:ext cx="6470673" cy="371102"/>
      </dsp:txXfrm>
    </dsp:sp>
    <dsp:sp modelId="{4019312C-27B8-4C5F-8FCF-D639941EC6A5}">
      <dsp:nvSpPr>
        <dsp:cNvPr id="0" name=""/>
        <dsp:cNvSpPr/>
      </dsp:nvSpPr>
      <dsp:spPr>
        <a:xfrm>
          <a:off x="811720" y="2596469"/>
          <a:ext cx="6493765" cy="394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i="0" kern="1200" dirty="0" smtClean="0">
              <a:solidFill>
                <a:schemeClr val="tx1"/>
              </a:solidFill>
            </a:rPr>
            <a:t>④一个手机号只能注册一个账号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823266" y="2608015"/>
        <a:ext cx="6470673" cy="371102"/>
      </dsp:txXfrm>
    </dsp:sp>
    <dsp:sp modelId="{515BD3E1-ED48-4045-BD79-662AA8B0AC0E}">
      <dsp:nvSpPr>
        <dsp:cNvPr id="0" name=""/>
        <dsp:cNvSpPr/>
      </dsp:nvSpPr>
      <dsp:spPr>
        <a:xfrm>
          <a:off x="811720" y="3051309"/>
          <a:ext cx="6493765" cy="394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i="0" kern="1200" dirty="0" smtClean="0">
              <a:solidFill>
                <a:schemeClr val="tx1"/>
              </a:solidFill>
            </a:rPr>
            <a:t>⑤设置登录密码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823266" y="3062855"/>
        <a:ext cx="6470673" cy="371102"/>
      </dsp:txXfrm>
    </dsp:sp>
    <dsp:sp modelId="{A22705B7-7400-43E0-8948-A949C5F73ED1}">
      <dsp:nvSpPr>
        <dsp:cNvPr id="0" name=""/>
        <dsp:cNvSpPr/>
      </dsp:nvSpPr>
      <dsp:spPr>
        <a:xfrm>
          <a:off x="811720" y="3506148"/>
          <a:ext cx="6493765" cy="394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i="0" kern="1200" dirty="0" smtClean="0">
              <a:solidFill>
                <a:schemeClr val="tx1"/>
              </a:solidFill>
            </a:rPr>
            <a:t>⑥设置会员名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823266" y="3517694"/>
        <a:ext cx="6470673" cy="371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3/31/2016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3/31/2016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4927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900C606-22F5-44F5-9D87-E39D9138A302}" type="slidenum">
              <a:rPr lang="ar-SA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67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4927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900C606-22F5-44F5-9D87-E39D9138A302}" type="slidenum">
              <a:rPr lang="ar-SA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880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ALM</a:t>
            </a:r>
            <a:r>
              <a:rPr lang="zh-CN" altLang="en-US" dirty="0" smtClean="0"/>
              <a:t>的需求管理模块，对应起来！学习做需求管理的过程，首先是了解需求，然后理解需求；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1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72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ALM</a:t>
            </a:r>
            <a:r>
              <a:rPr lang="zh-CN" altLang="en-US" dirty="0" smtClean="0"/>
              <a:t>的需求管理模块，对应起来！学习做需求管理的过程，首先是了解需求，然后理解需求；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802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latin typeface="宋体" charset="-122"/>
                <a:ea typeface="宋体" charset="-122"/>
                <a:sym typeface="Wingdings 2" pitchFamily="18" charset="2"/>
              </a:rPr>
              <a:t>根据以上场景分析测试需求和设计测试用例。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67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3" y="487703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bg1"/>
              </a:solidFill>
              <a:latin typeface="+mn-lt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5" y="313418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1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8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5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1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579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404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980359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818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7352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6203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115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divider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7771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9" y="6047237"/>
            <a:ext cx="484192" cy="48419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33291" y="6345069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952001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449032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133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340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0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3" y="487703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bg1"/>
                </a:solidFill>
                <a:latin typeface="+mn-lt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bg1"/>
              </a:solidFill>
              <a:latin typeface="+mn-lt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010715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divider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7771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9" y="6047237"/>
            <a:ext cx="484192" cy="48419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33291" y="6345069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895508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5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1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7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7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108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27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rgbClr val="87898B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rgbClr val="87898B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915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9385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7222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0340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085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790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2676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3853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2516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74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5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038" indent="-173038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038">
              <a:buSzPct val="80000"/>
              <a:buFont typeface="HP Simplified"/>
              <a:buChar char="−"/>
              <a:tabLst/>
              <a:defRPr sz="1400">
                <a:solidFill>
                  <a:srgbClr val="000000"/>
                </a:solidFill>
              </a:defRPr>
            </a:lvl2pPr>
            <a:lvl3pPr marL="515938" indent="-169863">
              <a:tabLst/>
              <a:defRPr sz="1400">
                <a:solidFill>
                  <a:srgbClr val="000000"/>
                </a:solidFill>
              </a:defRPr>
            </a:lvl3pPr>
            <a:lvl4pPr marL="693738" indent="-180975">
              <a:defRPr sz="1400">
                <a:solidFill>
                  <a:srgbClr val="000000"/>
                </a:solidFill>
              </a:defRPr>
            </a:lvl4pPr>
            <a:lvl5pPr marL="838200" indent="-150813">
              <a:tabLst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2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b="0" i="0" dirty="0" smtClean="0">
                <a:solidFill>
                  <a:schemeClr val="accent4"/>
                </a:solidFill>
                <a:latin typeface="HP Simplified"/>
                <a:cs typeface="HP Simplified"/>
              </a:rPr>
              <a:t>惠普国际软件人才基地教材</a:t>
            </a:r>
            <a:endParaRPr lang="en-US" sz="700" b="0" i="0" dirty="0" smtClean="0">
              <a:solidFill>
                <a:schemeClr val="accent4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5" y="6351991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chemeClr val="accent4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chemeClr val="accent4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8" y="6047250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34" r:id="rId3"/>
    <p:sldLayoutId id="2147483840" r:id="rId4"/>
    <p:sldLayoutId id="2147483833" r:id="rId5"/>
    <p:sldLayoutId id="2147483837" r:id="rId6"/>
    <p:sldLayoutId id="2147483818" r:id="rId7"/>
    <p:sldLayoutId id="2147483809" r:id="rId8"/>
    <p:sldLayoutId id="2147483839" r:id="rId9"/>
    <p:sldLayoutId id="2147483823" r:id="rId10"/>
    <p:sldLayoutId id="2147483824" r:id="rId11"/>
    <p:sldLayoutId id="214748382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06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06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635250"/>
            <a:ext cx="6858000" cy="10620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</a:pPr>
            <a:r>
              <a:rPr lang="zh-CN" altLang="en-US" sz="4800" b="0" dirty="0" smtClean="0">
                <a:ea typeface="+mn-ea"/>
              </a:rPr>
              <a:t>测试用例</a:t>
            </a:r>
            <a:r>
              <a:rPr lang="zh-CN" altLang="en-US" sz="4800" b="0" dirty="0">
                <a:ea typeface="+mn-ea"/>
              </a:rPr>
              <a:t>设</a:t>
            </a:r>
            <a:r>
              <a:rPr lang="zh-CN" altLang="en-US" sz="4800" b="0" dirty="0" smtClean="0">
                <a:ea typeface="+mn-ea"/>
              </a:rPr>
              <a:t>计</a:t>
            </a:r>
            <a:r>
              <a:rPr lang="zh-CN" altLang="en-US" sz="4800" b="0" dirty="0">
                <a:ea typeface="+mn-ea"/>
              </a:rPr>
              <a:t>综</a:t>
            </a:r>
            <a:r>
              <a:rPr lang="zh-CN" altLang="en-US" sz="4800" b="0" dirty="0" smtClean="0">
                <a:ea typeface="+mn-ea"/>
              </a:rPr>
              <a:t>合运用</a:t>
            </a:r>
            <a:r>
              <a:rPr lang="en-US" altLang="zh-CN" sz="4800" b="0" dirty="0" smtClean="0">
                <a:ea typeface="+mn-ea"/>
              </a:rPr>
              <a:t/>
            </a:r>
            <a:br>
              <a:rPr lang="en-US" altLang="zh-CN" sz="4800" b="0" dirty="0" smtClean="0">
                <a:ea typeface="+mn-ea"/>
              </a:rPr>
            </a:br>
            <a:r>
              <a:rPr lang="zh-CN" altLang="en-US" sz="3200" b="0" dirty="0" smtClean="0">
                <a:ea typeface="+mn-ea"/>
              </a:rPr>
              <a:t>测试用例设计</a:t>
            </a:r>
            <a:endParaRPr lang="en-US" sz="3200" b="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0" y="312738"/>
            <a:ext cx="8118475" cy="574675"/>
          </a:xfrm>
        </p:spPr>
        <p:txBody>
          <a:bodyPr/>
          <a:lstStyle/>
          <a:p>
            <a:r>
              <a:rPr lang="zh-CN" altLang="en-US" dirty="0" smtClean="0"/>
              <a:t>分析</a:t>
            </a:r>
            <a:r>
              <a:rPr lang="zh-CN" altLang="en-US" dirty="0"/>
              <a:t>设计测试用</a:t>
            </a:r>
            <a:r>
              <a:rPr lang="zh-CN" altLang="en-US" dirty="0" smtClean="0"/>
              <a:t>例</a:t>
            </a:r>
            <a:r>
              <a:rPr lang="en-US" altLang="zh-CN" dirty="0" smtClean="0"/>
              <a:t>-</a:t>
            </a:r>
            <a:r>
              <a:rPr lang="zh-CN" altLang="en-US" dirty="0"/>
              <a:t>案例场景分析</a:t>
            </a:r>
            <a:r>
              <a:rPr lang="zh-CN" altLang="en-US" dirty="0">
                <a:latin typeface="宋体" charset="-122"/>
                <a:ea typeface="宋体" charset="-122"/>
              </a:rPr>
              <a:t/>
            </a:r>
            <a:br>
              <a:rPr lang="zh-CN" altLang="en-US" dirty="0">
                <a:latin typeface="宋体" charset="-122"/>
                <a:ea typeface="宋体" charset="-122"/>
              </a:rPr>
            </a:b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50579585"/>
              </p:ext>
            </p:extLst>
          </p:nvPr>
        </p:nvGraphicFramePr>
        <p:xfrm>
          <a:off x="329183" y="1201271"/>
          <a:ext cx="8117207" cy="410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410685" y="5433972"/>
            <a:ext cx="7954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sz="2400" b="1" u="sng" dirty="0">
                <a:sym typeface="Wingdings 2" pitchFamily="18" charset="2"/>
              </a:rPr>
              <a:t>根据以上场景分析测试需求和设计测试用</a:t>
            </a:r>
            <a:r>
              <a:rPr lang="zh-CN" altLang="en-US" sz="2400" b="1" u="sng" dirty="0" smtClean="0">
                <a:sym typeface="Wingdings 2" pitchFamily="18" charset="2"/>
              </a:rPr>
              <a:t>例</a:t>
            </a:r>
            <a:endParaRPr lang="zh-CN" altLang="en-US" sz="2400" b="1" u="sng" dirty="0">
              <a:latin typeface="宋体" charset="-122"/>
              <a:ea typeface="宋体" charset="-122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4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16000" y="2380343"/>
            <a:ext cx="650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</a:rPr>
              <a:t>Q&amp;A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9763" y="334963"/>
            <a:ext cx="8504237" cy="438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b="0" dirty="0">
                <a:solidFill>
                  <a:schemeClr val="tx1"/>
                </a:solidFill>
              </a:rPr>
              <a:t>实</a:t>
            </a:r>
            <a:r>
              <a:rPr lang="zh-CN" altLang="en-US" b="0" dirty="0" smtClean="0">
                <a:solidFill>
                  <a:schemeClr val="tx1"/>
                </a:solidFill>
              </a:rPr>
              <a:t>验</a:t>
            </a:r>
            <a:r>
              <a:rPr lang="zh-CN" altLang="en-US" b="0" dirty="0">
                <a:solidFill>
                  <a:schemeClr val="tx1"/>
                </a:solidFill>
              </a:rPr>
              <a:t>目</a:t>
            </a:r>
            <a:r>
              <a:rPr lang="zh-CN" altLang="en-US" b="0" dirty="0" smtClean="0">
                <a:solidFill>
                  <a:schemeClr val="tx1"/>
                </a:solidFill>
              </a:rPr>
              <a:t>标及重点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639763" y="1284288"/>
            <a:ext cx="8504237" cy="4832350"/>
          </a:xfrm>
        </p:spPr>
        <p:txBody>
          <a:bodyPr/>
          <a:lstStyle/>
          <a:p>
            <a:pPr marL="282575" indent="-342900" algn="just">
              <a:buNone/>
              <a:defRPr/>
            </a:pPr>
            <a:r>
              <a:rPr lang="zh-CN" altLang="en-US" dirty="0" smtClean="0"/>
              <a:t>目标</a:t>
            </a:r>
            <a:r>
              <a:rPr lang="en-US" dirty="0" smtClean="0"/>
              <a:t>:</a:t>
            </a:r>
          </a:p>
          <a:p>
            <a:pPr marL="346075" lvl="1" indent="-231775" algn="just">
              <a:spcAft>
                <a:spcPct val="25000"/>
              </a:spcAft>
              <a:buClr>
                <a:srgbClr val="7B7B79"/>
              </a:buClr>
              <a:buSzPct val="90000"/>
              <a:buFontTx/>
              <a:buChar char="―"/>
            </a:pPr>
            <a:r>
              <a:rPr lang="zh-CN" altLang="en-US" sz="2000" dirty="0" smtClean="0"/>
              <a:t>分析和设计案例</a:t>
            </a:r>
            <a:endParaRPr lang="en-US" altLang="zh-CN" sz="2000" dirty="0"/>
          </a:p>
          <a:p>
            <a:pPr marL="346075" lvl="1" indent="-231775" algn="just">
              <a:spcAft>
                <a:spcPct val="25000"/>
              </a:spcAft>
              <a:buClr>
                <a:srgbClr val="7B7B79"/>
              </a:buClr>
              <a:buSzPct val="90000"/>
            </a:pPr>
            <a:endParaRPr lang="en-US" sz="2000" dirty="0" smtClean="0"/>
          </a:p>
          <a:p>
            <a:pPr marL="346075" lvl="1" indent="-231775" algn="just">
              <a:spcAft>
                <a:spcPct val="25000"/>
              </a:spcAft>
              <a:buClr>
                <a:srgbClr val="7B7B79"/>
              </a:buClr>
              <a:buSzPct val="90000"/>
              <a:buFontTx/>
              <a:buChar char="―"/>
            </a:pPr>
            <a:endParaRPr lang="en-US" sz="2000" dirty="0"/>
          </a:p>
          <a:p>
            <a:pPr marL="282575" indent="-342900" algn="just">
              <a:defRPr/>
            </a:pPr>
            <a:r>
              <a:rPr lang="zh-CN" altLang="en-US" dirty="0" smtClean="0"/>
              <a:t>实验重点</a:t>
            </a:r>
            <a:r>
              <a:rPr lang="en-US" dirty="0" smtClean="0"/>
              <a:t>:</a:t>
            </a:r>
            <a:endParaRPr lang="en-US" dirty="0"/>
          </a:p>
          <a:p>
            <a:pPr marL="346075" lvl="1" indent="-231775" algn="just">
              <a:spcAft>
                <a:spcPct val="25000"/>
              </a:spcAft>
              <a:buClr>
                <a:srgbClr val="7B7B79"/>
              </a:buClr>
              <a:buSzPct val="90000"/>
              <a:buFontTx/>
              <a:buChar char="―"/>
            </a:pPr>
            <a:r>
              <a:rPr lang="zh-CN" altLang="en-US" sz="2000" dirty="0" smtClean="0"/>
              <a:t>设计测试案例</a:t>
            </a:r>
            <a:endParaRPr lang="en-US" sz="2000" dirty="0"/>
          </a:p>
          <a:p>
            <a:pPr marL="346075" lvl="1" indent="-231775" algn="just">
              <a:spcAft>
                <a:spcPct val="25000"/>
              </a:spcAft>
              <a:buClr>
                <a:srgbClr val="7B7B79"/>
              </a:buClr>
              <a:buSzPct val="90000"/>
              <a:buNone/>
            </a:pPr>
            <a:endParaRPr lang="en-US" sz="2000" dirty="0" smtClean="0"/>
          </a:p>
          <a:p>
            <a:pPr algn="just"/>
            <a:endParaRPr lang="en-US" dirty="0"/>
          </a:p>
        </p:txBody>
      </p:sp>
      <p:sp>
        <p:nvSpPr>
          <p:cNvPr id="7172" name="Slide Number Placeholder 4"/>
          <p:cNvSpPr txBox="1">
            <a:spLocks/>
          </p:cNvSpPr>
          <p:nvPr/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0"/>
              </a:spcBef>
            </a:pPr>
            <a:fld id="{2468D0BD-7C55-41EE-94D6-B7B9413D4F0F}" type="slidenum">
              <a:rPr lang="en-US" sz="900">
                <a:solidFill>
                  <a:schemeClr val="bg1"/>
                </a:solidFill>
              </a:rPr>
              <a:pPr eaLnBrk="0" hangingPunct="0">
                <a:spcBef>
                  <a:spcPct val="0"/>
                </a:spcBef>
              </a:pPr>
              <a:t>2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36520" y="52387"/>
            <a:ext cx="6486525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dirty="0">
                <a:solidFill>
                  <a:srgbClr val="7B7B79"/>
                </a:solidFill>
              </a:rPr>
              <a:t>上</a:t>
            </a:r>
            <a:r>
              <a:rPr lang="zh-CN" altLang="en-US" sz="1600" dirty="0" smtClean="0">
                <a:solidFill>
                  <a:srgbClr val="7B7B79"/>
                </a:solidFill>
              </a:rPr>
              <a:t>机实验</a:t>
            </a:r>
            <a:r>
              <a:rPr lang="en-US" altLang="zh-CN" sz="1600" dirty="0" smtClean="0">
                <a:solidFill>
                  <a:srgbClr val="7B7B79"/>
                </a:solidFill>
              </a:rPr>
              <a:t>1</a:t>
            </a:r>
            <a:endParaRPr lang="en-US" sz="1600" dirty="0">
              <a:solidFill>
                <a:srgbClr val="7B7B7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9763" y="334963"/>
            <a:ext cx="8504237" cy="4381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dirty="0"/>
              <a:t>实</a:t>
            </a:r>
            <a:r>
              <a:rPr lang="zh-CN" altLang="en-US" dirty="0" smtClean="0"/>
              <a:t>验</a:t>
            </a:r>
            <a:r>
              <a:rPr lang="zh-CN" altLang="en-US" dirty="0"/>
              <a:t>安排</a:t>
            </a: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26711782"/>
              </p:ext>
            </p:extLst>
          </p:nvPr>
        </p:nvGraphicFramePr>
        <p:xfrm>
          <a:off x="0" y="1400175"/>
          <a:ext cx="8315325" cy="3692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172" name="Slide Number Placeholder 4"/>
          <p:cNvSpPr txBox="1">
            <a:spLocks/>
          </p:cNvSpPr>
          <p:nvPr/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0"/>
              </a:spcBef>
            </a:pPr>
            <a:fld id="{2468D0BD-7C55-41EE-94D6-B7B9413D4F0F}" type="slidenum">
              <a:rPr lang="en-US" sz="900">
                <a:solidFill>
                  <a:schemeClr val="bg1"/>
                </a:solidFill>
              </a:rPr>
              <a:pPr eaLnBrk="0" hangingPunct="0">
                <a:spcBef>
                  <a:spcPct val="0"/>
                </a:spcBef>
              </a:pPr>
              <a:t>3</a:t>
            </a:fld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51760" y="-8573"/>
            <a:ext cx="6486525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dirty="0" smtClean="0">
                <a:solidFill>
                  <a:srgbClr val="7B7B79"/>
                </a:solidFill>
              </a:rPr>
              <a:t>Introduction</a:t>
            </a:r>
            <a:endParaRPr lang="en-US" sz="1600" dirty="0">
              <a:solidFill>
                <a:srgbClr val="7B7B7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5500" y="5062998"/>
            <a:ext cx="7404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b="1" u="sng" dirty="0">
                <a:solidFill>
                  <a:schemeClr val="accent1"/>
                </a:solidFill>
                <a:latin typeface="宋体" charset="-122"/>
                <a:ea typeface="宋体" charset="-122"/>
              </a:rPr>
              <a:t>※</a:t>
            </a:r>
            <a:r>
              <a:rPr lang="zh-CN" altLang="en-US" sz="2400" b="1" u="sng" dirty="0">
                <a:solidFill>
                  <a:schemeClr val="accent1"/>
                </a:solidFill>
                <a:latin typeface="宋体" charset="-122"/>
                <a:ea typeface="宋体" charset="-122"/>
              </a:rPr>
              <a:t>建议小组完成</a:t>
            </a:r>
            <a:r>
              <a:rPr lang="zh-CN" altLang="en-US" sz="2400" b="1" u="sng" dirty="0" smtClean="0">
                <a:solidFill>
                  <a:schemeClr val="accent1"/>
                </a:solidFill>
                <a:latin typeface="宋体" charset="-122"/>
                <a:ea typeface="宋体" charset="-122"/>
              </a:rPr>
              <a:t>以上实</a:t>
            </a:r>
            <a:r>
              <a:rPr lang="zh-CN" altLang="en-US" sz="2400" b="1" u="sng" dirty="0">
                <a:solidFill>
                  <a:schemeClr val="accent1"/>
                </a:solidFill>
                <a:latin typeface="宋体" charset="-122"/>
                <a:ea typeface="宋体" charset="-122"/>
              </a:rPr>
              <a:t>验</a:t>
            </a:r>
            <a:endParaRPr lang="en-US" altLang="zh-CN" sz="2400" b="1" u="sng" dirty="0">
              <a:solidFill>
                <a:schemeClr val="accent1"/>
              </a:solidFill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0" y="2219325"/>
            <a:ext cx="7223125" cy="2676525"/>
          </a:xfrm>
        </p:spPr>
        <p:txBody>
          <a:bodyPr/>
          <a:lstStyle/>
          <a:p>
            <a:r>
              <a:rPr lang="zh-CN" altLang="en-US" dirty="0" smtClean="0"/>
              <a:t>分析</a:t>
            </a:r>
            <a:r>
              <a:rPr lang="zh-CN" altLang="en-US" dirty="0"/>
              <a:t>设计测试用例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162800" cy="762000"/>
          </a:xfrm>
        </p:spPr>
        <p:txBody>
          <a:bodyPr/>
          <a:lstStyle/>
          <a:p>
            <a:r>
              <a:rPr lang="zh-CN" altLang="en-US" dirty="0" smtClean="0"/>
              <a:t>分析</a:t>
            </a:r>
            <a:r>
              <a:rPr lang="zh-CN" altLang="en-US" dirty="0"/>
              <a:t>设计测试用例</a:t>
            </a:r>
            <a:r>
              <a:rPr lang="en-US" altLang="zh-CN" dirty="0" smtClean="0"/>
              <a:t>(1/5)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 l="3932" t="17021" r="1576" b="22501"/>
          <a:stretch>
            <a:fillRect/>
          </a:stretch>
        </p:blipFill>
        <p:spPr bwMode="auto">
          <a:xfrm>
            <a:off x="357374" y="905341"/>
            <a:ext cx="8391151" cy="3018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 l="35812" t="64702" r="32889" b="19588"/>
          <a:stretch>
            <a:fillRect/>
          </a:stretch>
        </p:blipFill>
        <p:spPr bwMode="auto">
          <a:xfrm>
            <a:off x="5104382" y="5081587"/>
            <a:ext cx="3348038" cy="10112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/>
          <a:srcRect l="33214" t="33087" r="15736" b="42267"/>
          <a:stretch>
            <a:fillRect/>
          </a:stretch>
        </p:blipFill>
        <p:spPr bwMode="auto">
          <a:xfrm>
            <a:off x="322263" y="4795838"/>
            <a:ext cx="4464050" cy="12969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Rounded Rectangle 1"/>
          <p:cNvSpPr/>
          <p:nvPr/>
        </p:nvSpPr>
        <p:spPr>
          <a:xfrm>
            <a:off x="634779" y="3627608"/>
            <a:ext cx="2251970" cy="752355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输入正确手机号，验证码</a:t>
            </a:r>
          </a:p>
        </p:txBody>
      </p:sp>
      <p:cxnSp>
        <p:nvCxnSpPr>
          <p:cNvPr id="13" name="Straight Arrow Connector 12"/>
          <p:cNvCxnSpPr>
            <a:stCxn id="2" idx="2"/>
          </p:cNvCxnSpPr>
          <p:nvPr/>
        </p:nvCxnSpPr>
        <p:spPr>
          <a:xfrm>
            <a:off x="1760764" y="4379963"/>
            <a:ext cx="600471" cy="87200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541908" y="4282633"/>
            <a:ext cx="1993211" cy="4180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“同意”被勾选</a:t>
            </a:r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flipH="1">
            <a:off x="6319777" y="4700633"/>
            <a:ext cx="218737" cy="6352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0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162800" cy="762000"/>
          </a:xfrm>
        </p:spPr>
        <p:txBody>
          <a:bodyPr/>
          <a:lstStyle/>
          <a:p>
            <a:r>
              <a:rPr lang="zh-CN" altLang="en-US" dirty="0" smtClean="0"/>
              <a:t>分析</a:t>
            </a:r>
            <a:r>
              <a:rPr lang="zh-CN" altLang="en-US" dirty="0"/>
              <a:t>设计测试用例</a:t>
            </a:r>
            <a:r>
              <a:rPr lang="en-US" altLang="zh-CN" dirty="0" smtClean="0"/>
              <a:t>(2/5)</a:t>
            </a:r>
            <a:endParaRPr lang="en-GB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22240" t="39200" r="20468" b="18571"/>
          <a:stretch>
            <a:fillRect/>
          </a:stretch>
        </p:blipFill>
        <p:spPr bwMode="auto">
          <a:xfrm>
            <a:off x="329184" y="1338355"/>
            <a:ext cx="6985000" cy="449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le 1"/>
          <p:cNvSpPr/>
          <p:nvPr/>
        </p:nvSpPr>
        <p:spPr>
          <a:xfrm>
            <a:off x="4039565" y="2361235"/>
            <a:ext cx="1898248" cy="39353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手机号码唯一性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21685" y="2754774"/>
            <a:ext cx="217880" cy="24306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4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138567"/>
            <a:ext cx="8461375" cy="573087"/>
          </a:xfrm>
        </p:spPr>
        <p:txBody>
          <a:bodyPr/>
          <a:lstStyle/>
          <a:p>
            <a:r>
              <a:rPr lang="zh-CN" altLang="en-US" dirty="0" smtClean="0">
                <a:latin typeface="Calibri" pitchFamily="34" charset="0"/>
                <a:ea typeface="宋体" charset="-122"/>
                <a:cs typeface="HP Simplified"/>
              </a:rPr>
              <a:t>分析</a:t>
            </a:r>
            <a:r>
              <a:rPr lang="zh-CN" altLang="en-US" dirty="0">
                <a:latin typeface="Calibri" pitchFamily="34" charset="0"/>
                <a:ea typeface="宋体" charset="-122"/>
                <a:cs typeface="HP Simplified"/>
              </a:rPr>
              <a:t>设计测试用例</a:t>
            </a:r>
            <a:r>
              <a:rPr lang="en-US" altLang="zh-CN" dirty="0" smtClean="0">
                <a:latin typeface="Calibri" pitchFamily="34" charset="0"/>
                <a:ea typeface="宋体" charset="-122"/>
                <a:cs typeface="HP Simplified"/>
              </a:rPr>
              <a:t>(</a:t>
            </a:r>
            <a:r>
              <a:rPr lang="en-US" altLang="zh-CN" dirty="0" smtClean="0">
                <a:latin typeface="Calibri" pitchFamily="34" charset="0"/>
                <a:ea typeface="宋体" charset="-122"/>
              </a:rPr>
              <a:t>3/5)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22826" t="42143" r="23424" b="25455"/>
          <a:stretch>
            <a:fillRect/>
          </a:stretch>
        </p:blipFill>
        <p:spPr bwMode="auto">
          <a:xfrm>
            <a:off x="0" y="1512546"/>
            <a:ext cx="8755666" cy="317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>
            <a:stCxn id="2" idx="2"/>
          </p:cNvCxnSpPr>
          <p:nvPr/>
        </p:nvCxnSpPr>
        <p:spPr>
          <a:xfrm flipH="1">
            <a:off x="2743201" y="1781476"/>
            <a:ext cx="266217" cy="3125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210765" y="1243615"/>
            <a:ext cx="1597306" cy="53786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手</a:t>
            </a:r>
            <a:r>
              <a:rPr lang="zh-CN" altLang="en-US" b="1" dirty="0" smtClean="0"/>
              <a:t>机号码的唯一性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>
            <a:spLocks noGrp="1"/>
          </p:cNvSpPr>
          <p:nvPr>
            <p:ph type="title" idx="4294967295"/>
          </p:nvPr>
        </p:nvSpPr>
        <p:spPr>
          <a:xfrm>
            <a:off x="0" y="106233"/>
            <a:ext cx="8116888" cy="574675"/>
          </a:xfrm>
        </p:spPr>
        <p:txBody>
          <a:bodyPr/>
          <a:lstStyle/>
          <a:p>
            <a:r>
              <a:rPr lang="zh-CN" altLang="en-US" dirty="0" smtClean="0"/>
              <a:t>分析</a:t>
            </a:r>
            <a:r>
              <a:rPr lang="zh-CN" altLang="en-US" dirty="0"/>
              <a:t>设计测试用例</a:t>
            </a:r>
            <a:r>
              <a:rPr lang="en-US" altLang="zh-CN" dirty="0" smtClean="0"/>
              <a:t>(4/5)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 l="22263" t="20407" r="5963" b="18869"/>
          <a:stretch>
            <a:fillRect/>
          </a:stretch>
        </p:blipFill>
        <p:spPr bwMode="auto">
          <a:xfrm>
            <a:off x="539750" y="1373188"/>
            <a:ext cx="7451725" cy="40719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2" name="Rounded Rectangle 1"/>
          <p:cNvSpPr/>
          <p:nvPr/>
        </p:nvSpPr>
        <p:spPr>
          <a:xfrm>
            <a:off x="4737098" y="911668"/>
            <a:ext cx="1779447" cy="48525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设置登录密码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65612" y="1373188"/>
            <a:ext cx="471488" cy="7102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737099" y="4226769"/>
            <a:ext cx="1779447" cy="48613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设置会员名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02552" y="4109013"/>
            <a:ext cx="234548" cy="1804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162800" cy="762000"/>
          </a:xfrm>
        </p:spPr>
        <p:txBody>
          <a:bodyPr/>
          <a:lstStyle/>
          <a:p>
            <a:r>
              <a:rPr lang="zh-CN" altLang="en-US" dirty="0" smtClean="0"/>
              <a:t>分析</a:t>
            </a:r>
            <a:r>
              <a:rPr lang="zh-CN" altLang="en-US" dirty="0"/>
              <a:t>设计测试用例</a:t>
            </a:r>
            <a:r>
              <a:rPr lang="en-US" altLang="zh-CN" dirty="0" smtClean="0"/>
              <a:t>(5/5)</a:t>
            </a:r>
            <a:endParaRPr lang="zh-CN" altLang="en-US" dirty="0"/>
          </a:p>
        </p:txBody>
      </p:sp>
      <p:sp>
        <p:nvSpPr>
          <p:cNvPr id="5" name="5-Point Star 4"/>
          <p:cNvSpPr/>
          <p:nvPr/>
        </p:nvSpPr>
        <p:spPr>
          <a:xfrm>
            <a:off x="4394200" y="495300"/>
            <a:ext cx="158750" cy="165100"/>
          </a:xfrm>
          <a:prstGeom prst="star5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17513" t="17598" r="14557" b="26428"/>
          <a:stretch>
            <a:fillRect/>
          </a:stretch>
        </p:blipFill>
        <p:spPr bwMode="auto">
          <a:xfrm>
            <a:off x="250825" y="1341438"/>
            <a:ext cx="8281988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le 1"/>
          <p:cNvSpPr/>
          <p:nvPr/>
        </p:nvSpPr>
        <p:spPr>
          <a:xfrm>
            <a:off x="5544273" y="1450233"/>
            <a:ext cx="1641999" cy="47456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设置登录密码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23689" y="4232637"/>
            <a:ext cx="1562583" cy="54401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设置会员名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296704" y="1902180"/>
            <a:ext cx="277792" cy="26282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247511" y="4033777"/>
            <a:ext cx="376178" cy="289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04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主题" id="{5B3CFE8A-C452-407A-B64B-92B95BEAA7C4}" vid="{12AFE5CA-0EFF-4F9A-9522-31A72D4AD157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BA1BE96BED65458B369405EF4B58DB" ma:contentTypeVersion="0" ma:contentTypeDescription="Create a new document." ma:contentTypeScope="" ma:versionID="ff20aff26a81a04be0fc3f24cc7648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48AF10-C681-4FBA-A692-439C5D8B5A4A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2FA114E-EBA8-4F21-AE72-3F29C39C1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E2FB035-6A27-4079-A5CE-5B9F385880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35696</TotalTime>
  <Words>240</Words>
  <Application>Microsoft Office PowerPoint</Application>
  <PresentationFormat>全屏显示(4:3)</PresentationFormat>
  <Paragraphs>49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HP Simplified</vt:lpstr>
      <vt:lpstr>Lucida Grande</vt:lpstr>
      <vt:lpstr>华文细黑</vt:lpstr>
      <vt:lpstr>宋体</vt:lpstr>
      <vt:lpstr>Arial</vt:lpstr>
      <vt:lpstr>Calibri</vt:lpstr>
      <vt:lpstr>Wingdings</vt:lpstr>
      <vt:lpstr>Wingdings 2</vt:lpstr>
      <vt:lpstr>Title with content</vt:lpstr>
      <vt:lpstr>ppt主题</vt:lpstr>
      <vt:lpstr>6_自定义设计方案</vt:lpstr>
      <vt:lpstr>测试用例设计综合运用 测试用例设计</vt:lpstr>
      <vt:lpstr>实验目标及重点</vt:lpstr>
      <vt:lpstr>实验安排</vt:lpstr>
      <vt:lpstr>分析设计测试用例</vt:lpstr>
      <vt:lpstr>分析设计测试用例(1/5)</vt:lpstr>
      <vt:lpstr>分析设计测试用例(2/5)</vt:lpstr>
      <vt:lpstr>分析设计测试用例(3/5)</vt:lpstr>
      <vt:lpstr>分析设计测试用例(4/5)</vt:lpstr>
      <vt:lpstr>分析设计测试用例(5/5)</vt:lpstr>
      <vt:lpstr>分析设计测试用例-案例场景分析 </vt:lpstr>
      <vt:lpstr>PowerPoint 演示文稿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Greg (Brand Strategy)</dc:creator>
  <cp:lastModifiedBy>zhang.li-tong</cp:lastModifiedBy>
  <cp:revision>1187</cp:revision>
  <cp:lastPrinted>2013-01-17T18:56:59Z</cp:lastPrinted>
  <dcterms:created xsi:type="dcterms:W3CDTF">2013-01-17T20:22:11Z</dcterms:created>
  <dcterms:modified xsi:type="dcterms:W3CDTF">2016-03-31T07:20:42Z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0x01010085BA1BE96BED65458B369405EF4B58DB</vt:lpwstr>
  </property>
</Properties>
</file>