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3.xml" ContentType="application/vnd.openxmlformats-officedocument.theme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4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5.xml" ContentType="application/vnd.openxmlformats-officedocument.theme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theme/theme6.xml" ContentType="application/vnd.openxmlformats-officedocument.theme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7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76" r:id="rId2"/>
    <p:sldMasterId id="2147483692" r:id="rId3"/>
    <p:sldMasterId id="2147483705" r:id="rId4"/>
    <p:sldMasterId id="2147483718" r:id="rId5"/>
    <p:sldMasterId id="2147483731" r:id="rId6"/>
    <p:sldMasterId id="2147483744" r:id="rId7"/>
    <p:sldMasterId id="2147483757" r:id="rId8"/>
  </p:sldMasterIdLst>
  <p:notesMasterIdLst>
    <p:notesMasterId r:id="rId37"/>
  </p:notesMasterIdLst>
  <p:sldIdLst>
    <p:sldId id="259" r:id="rId9"/>
    <p:sldId id="308" r:id="rId10"/>
    <p:sldId id="304" r:id="rId11"/>
    <p:sldId id="261" r:id="rId12"/>
    <p:sldId id="282" r:id="rId13"/>
    <p:sldId id="283" r:id="rId14"/>
    <p:sldId id="299" r:id="rId15"/>
    <p:sldId id="305" r:id="rId16"/>
    <p:sldId id="306" r:id="rId17"/>
    <p:sldId id="290" r:id="rId18"/>
    <p:sldId id="291" r:id="rId19"/>
    <p:sldId id="302" r:id="rId20"/>
    <p:sldId id="303" r:id="rId21"/>
    <p:sldId id="307" r:id="rId22"/>
    <p:sldId id="296" r:id="rId23"/>
    <p:sldId id="297" r:id="rId24"/>
    <p:sldId id="301" r:id="rId25"/>
    <p:sldId id="294" r:id="rId26"/>
    <p:sldId id="295" r:id="rId27"/>
    <p:sldId id="300" r:id="rId28"/>
    <p:sldId id="289" r:id="rId29"/>
    <p:sldId id="309" r:id="rId30"/>
    <p:sldId id="287" r:id="rId31"/>
    <p:sldId id="288" r:id="rId32"/>
    <p:sldId id="275" r:id="rId33"/>
    <p:sldId id="278" r:id="rId34"/>
    <p:sldId id="310" r:id="rId35"/>
    <p:sldId id="266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004" autoAdjust="0"/>
  </p:normalViewPr>
  <p:slideViewPr>
    <p:cSldViewPr>
      <p:cViewPr varScale="1">
        <p:scale>
          <a:sx n="59" d="100"/>
          <a:sy n="59" d="100"/>
        </p:scale>
        <p:origin x="426" y="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9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3.xml"/><Relationship Id="rId34" Type="http://schemas.openxmlformats.org/officeDocument/2006/relationships/slide" Target="slides/slide26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slide" Target="slides/slide25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slide" Target="slides/slide21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slide" Target="slides/slide24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slide" Target="slides/slide28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slide" Target="slides/slide2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slide" Target="slides/slide27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eg"/><Relationship Id="rId1" Type="http://schemas.openxmlformats.org/officeDocument/2006/relationships/image" Target="../media/image22.png"/><Relationship Id="rId4" Type="http://schemas.openxmlformats.org/officeDocument/2006/relationships/image" Target="../media/image2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DF1665F-77FF-4B1B-B6B7-307FE958F37F}" type="doc">
      <dgm:prSet loTypeId="urn:microsoft.com/office/officeart/2005/8/layout/vList4" loCatId="picture" qsTypeId="urn:microsoft.com/office/officeart/2005/8/quickstyle/3d1" qsCatId="3D" csTypeId="urn:microsoft.com/office/officeart/2005/8/colors/colorful2" csCatId="colorful" phldr="1"/>
      <dgm:spPr/>
      <dgm:t>
        <a:bodyPr/>
        <a:lstStyle/>
        <a:p>
          <a:endParaRPr lang="zh-CN" altLang="en-US"/>
        </a:p>
      </dgm:t>
    </dgm:pt>
    <dgm:pt modelId="{67C7CFE7-B2C7-49BB-B780-CA120EC6D04E}">
      <dgm:prSet phldrT="[文本]" custT="1"/>
      <dgm:spPr/>
      <dgm:t>
        <a:bodyPr/>
        <a:lstStyle/>
        <a:p>
          <a:r>
            <a:rPr lang="zh-CN" altLang="en-US" sz="20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测试经理</a:t>
          </a:r>
          <a:endParaRPr lang="en-US" altLang="zh-CN" sz="2000" b="1" dirty="0" smtClean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r>
            <a:rPr lang="zh-CN" altLang="en-US" sz="1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主要负责人员的招聘、培训、管理、资源调配、测试计划、测试总结报告等</a:t>
          </a:r>
          <a:endParaRPr lang="zh-CN" altLang="en-US" sz="24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428A96E-EE9B-4ED8-A998-01A3542F4162}" type="parTrans" cxnId="{54E41148-7652-490B-B96E-A3AC3958FCD5}">
      <dgm:prSet/>
      <dgm:spPr/>
      <dgm:t>
        <a:bodyPr/>
        <a:lstStyle/>
        <a:p>
          <a:endParaRPr lang="zh-CN" altLang="en-US"/>
        </a:p>
      </dgm:t>
    </dgm:pt>
    <dgm:pt modelId="{B4803CAB-15D8-47C8-893F-59B6EEA0C6B3}" type="sibTrans" cxnId="{54E41148-7652-490B-B96E-A3AC3958FCD5}">
      <dgm:prSet/>
      <dgm:spPr/>
      <dgm:t>
        <a:bodyPr/>
        <a:lstStyle/>
        <a:p>
          <a:endParaRPr lang="zh-CN" altLang="en-US"/>
        </a:p>
      </dgm:t>
    </dgm:pt>
    <dgm:pt modelId="{E35D5D55-8EFF-4EBD-A96B-C6FC7D28747D}">
      <dgm:prSet phldrT="[文本]" custT="1"/>
      <dgm:spPr/>
      <dgm:t>
        <a:bodyPr/>
        <a:lstStyle/>
        <a:p>
          <a:r>
            <a:rPr lang="zh-CN" altLang="en-US" sz="20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测试组长</a:t>
          </a:r>
          <a:endParaRPr lang="en-US" altLang="zh-CN" sz="2000" b="1" dirty="0" smtClean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r>
            <a:rPr lang="zh-CN" altLang="en-US" sz="1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业务专家，协助项目管理、测试计划制订、项目文档审查、测试用例设计和审查、任务安排、和经理、开发组长沟通等</a:t>
          </a:r>
          <a:endParaRPr lang="zh-CN" altLang="en-US" sz="1800" b="1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C627817-9B17-48AB-A292-678DC15D562A}" type="parTrans" cxnId="{576D381F-5B2D-4164-B835-39D06EF7584C}">
      <dgm:prSet/>
      <dgm:spPr/>
      <dgm:t>
        <a:bodyPr/>
        <a:lstStyle/>
        <a:p>
          <a:endParaRPr lang="zh-CN" altLang="en-US"/>
        </a:p>
      </dgm:t>
    </dgm:pt>
    <dgm:pt modelId="{B17F32E4-5E33-4415-9912-1930A0C75238}" type="sibTrans" cxnId="{576D381F-5B2D-4164-B835-39D06EF7584C}">
      <dgm:prSet/>
      <dgm:spPr/>
      <dgm:t>
        <a:bodyPr/>
        <a:lstStyle/>
        <a:p>
          <a:endParaRPr lang="zh-CN" altLang="en-US"/>
        </a:p>
      </dgm:t>
    </dgm:pt>
    <dgm:pt modelId="{DEE21148-AFA3-4B21-8455-9176F17EE8AF}">
      <dgm:prSet phldrT="[文本]" custT="1"/>
      <dgm:spPr/>
      <dgm:t>
        <a:bodyPr/>
        <a:lstStyle/>
        <a:p>
          <a:r>
            <a:rPr lang="zh-CN" altLang="en-US" sz="20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测试工程师   </a:t>
          </a:r>
          <a:r>
            <a:rPr lang="zh-CN" altLang="en-US" sz="1800" dirty="0" smtClean="0">
              <a:solidFill>
                <a:schemeClr val="tx1"/>
              </a:solidFill>
              <a:latin typeface="+mj-ea"/>
              <a:ea typeface="+mj-ea"/>
            </a:rPr>
            <a:t>分析和评估测试需求，设计和执行测试用例，记录测试结果和提交缺陷，分析软件质量和提交测试报告，实施自动化测试或者性能测试等。</a:t>
          </a:r>
          <a:endParaRPr lang="zh-CN" altLang="en-US" sz="2000" b="1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6A976F0-2160-490B-B711-203DC1BE8F3F}" type="parTrans" cxnId="{701EE0C5-B247-49E3-A792-121E62A954AD}">
      <dgm:prSet/>
      <dgm:spPr/>
      <dgm:t>
        <a:bodyPr/>
        <a:lstStyle/>
        <a:p>
          <a:endParaRPr lang="zh-CN" altLang="en-US"/>
        </a:p>
      </dgm:t>
    </dgm:pt>
    <dgm:pt modelId="{C1B8C83A-B612-4C63-ACA5-110A601BBA79}" type="sibTrans" cxnId="{701EE0C5-B247-49E3-A792-121E62A954AD}">
      <dgm:prSet/>
      <dgm:spPr/>
      <dgm:t>
        <a:bodyPr/>
        <a:lstStyle/>
        <a:p>
          <a:endParaRPr lang="zh-CN" altLang="en-US"/>
        </a:p>
      </dgm:t>
    </dgm:pt>
    <dgm:pt modelId="{70D8B8EC-2C68-4485-B10E-8D7FF0868366}">
      <dgm:prSet phldrT="[文本]" custT="1"/>
      <dgm:spPr/>
      <dgm:t>
        <a:bodyPr/>
        <a:lstStyle/>
        <a:p>
          <a:r>
            <a:rPr lang="zh-CN" altLang="en-US" sz="20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测试环境管理人员</a:t>
          </a:r>
          <a:endParaRPr lang="en-US" altLang="zh-CN" sz="2000" b="1" dirty="0" smtClean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r>
            <a:rPr lang="zh-CN" altLang="en-US" sz="1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设置、配置和维护测试环境，如服务器、数据库、网络环境等</a:t>
          </a:r>
          <a:endParaRPr lang="zh-CN" altLang="en-US" sz="2000" b="1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FE0501-4A4F-4538-9551-6092F93707BA}" type="parTrans" cxnId="{C84646E9-5C3B-4E3A-96E7-C78F2B0D8FB2}">
      <dgm:prSet/>
      <dgm:spPr/>
      <dgm:t>
        <a:bodyPr/>
        <a:lstStyle/>
        <a:p>
          <a:endParaRPr lang="zh-CN" altLang="en-US"/>
        </a:p>
      </dgm:t>
    </dgm:pt>
    <dgm:pt modelId="{7D53926D-440D-482B-8A35-20904D7D7BE9}" type="sibTrans" cxnId="{C84646E9-5C3B-4E3A-96E7-C78F2B0D8FB2}">
      <dgm:prSet/>
      <dgm:spPr/>
      <dgm:t>
        <a:bodyPr/>
        <a:lstStyle/>
        <a:p>
          <a:endParaRPr lang="zh-CN" altLang="en-US"/>
        </a:p>
      </dgm:t>
    </dgm:pt>
    <dgm:pt modelId="{9F373B91-4259-4557-9FAF-8D691CBDC872}" type="pres">
      <dgm:prSet presAssocID="{ADF1665F-77FF-4B1B-B6B7-307FE958F37F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5DC63B1-574D-4185-BDBB-8BB3CF1D7211}" type="pres">
      <dgm:prSet presAssocID="{67C7CFE7-B2C7-49BB-B780-CA120EC6D04E}" presName="comp" presStyleCnt="0"/>
      <dgm:spPr/>
    </dgm:pt>
    <dgm:pt modelId="{FA4CDE9F-F322-44DB-BCC0-2B5E81375090}" type="pres">
      <dgm:prSet presAssocID="{67C7CFE7-B2C7-49BB-B780-CA120EC6D04E}" presName="box" presStyleLbl="node1" presStyleIdx="0" presStyleCnt="4"/>
      <dgm:spPr/>
      <dgm:t>
        <a:bodyPr/>
        <a:lstStyle/>
        <a:p>
          <a:endParaRPr lang="zh-CN" altLang="en-US"/>
        </a:p>
      </dgm:t>
    </dgm:pt>
    <dgm:pt modelId="{5718D130-34B5-4E5D-A879-4D8DF70A760B}" type="pres">
      <dgm:prSet presAssocID="{67C7CFE7-B2C7-49BB-B780-CA120EC6D04E}" presName="img" presStyleLbl="fgImgPlac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2000" b="-22000"/>
          </a:stretch>
        </a:blipFill>
      </dgm:spPr>
      <dgm:t>
        <a:bodyPr/>
        <a:lstStyle/>
        <a:p>
          <a:endParaRPr lang="zh-CN" altLang="en-US"/>
        </a:p>
      </dgm:t>
    </dgm:pt>
    <dgm:pt modelId="{E213F6FE-1659-4C42-A81C-4C33A70DA0BD}" type="pres">
      <dgm:prSet presAssocID="{67C7CFE7-B2C7-49BB-B780-CA120EC6D04E}" presName="text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A5ECA79-E9F1-4F29-BD1D-70DEF7F5165F}" type="pres">
      <dgm:prSet presAssocID="{B4803CAB-15D8-47C8-893F-59B6EEA0C6B3}" presName="spacer" presStyleCnt="0"/>
      <dgm:spPr/>
    </dgm:pt>
    <dgm:pt modelId="{35996AC3-E1BE-4BC3-BB42-AAD1C5E9B9E4}" type="pres">
      <dgm:prSet presAssocID="{E35D5D55-8EFF-4EBD-A96B-C6FC7D28747D}" presName="comp" presStyleCnt="0"/>
      <dgm:spPr/>
    </dgm:pt>
    <dgm:pt modelId="{068EC767-0B8B-4196-ABEB-0F653781DBBA}" type="pres">
      <dgm:prSet presAssocID="{E35D5D55-8EFF-4EBD-A96B-C6FC7D28747D}" presName="box" presStyleLbl="node1" presStyleIdx="1" presStyleCnt="4"/>
      <dgm:spPr/>
      <dgm:t>
        <a:bodyPr/>
        <a:lstStyle/>
        <a:p>
          <a:endParaRPr lang="zh-CN" altLang="en-US"/>
        </a:p>
      </dgm:t>
    </dgm:pt>
    <dgm:pt modelId="{66F72027-2FFA-403E-AAA8-00814BFE2843}" type="pres">
      <dgm:prSet presAssocID="{E35D5D55-8EFF-4EBD-A96B-C6FC7D28747D}" presName="img" presStyleLbl="fgImgPlace1" presStyleIdx="1" presStyleCnt="4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</dgm:spPr>
      <dgm:t>
        <a:bodyPr/>
        <a:lstStyle/>
        <a:p>
          <a:endParaRPr lang="zh-CN" altLang="en-US"/>
        </a:p>
      </dgm:t>
    </dgm:pt>
    <dgm:pt modelId="{06856E3E-BCA9-402F-9187-7C6918C0603F}" type="pres">
      <dgm:prSet presAssocID="{E35D5D55-8EFF-4EBD-A96B-C6FC7D28747D}" presName="text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C3243E6-ACFB-4032-B86F-EF1869D9924C}" type="pres">
      <dgm:prSet presAssocID="{B17F32E4-5E33-4415-9912-1930A0C75238}" presName="spacer" presStyleCnt="0"/>
      <dgm:spPr/>
    </dgm:pt>
    <dgm:pt modelId="{B6F159CC-9EEB-422C-AB8E-9A30C11B15A6}" type="pres">
      <dgm:prSet presAssocID="{DEE21148-AFA3-4B21-8455-9176F17EE8AF}" presName="comp" presStyleCnt="0"/>
      <dgm:spPr/>
    </dgm:pt>
    <dgm:pt modelId="{074D53BE-F8EC-43D4-AE61-FC26C3D32C4A}" type="pres">
      <dgm:prSet presAssocID="{DEE21148-AFA3-4B21-8455-9176F17EE8AF}" presName="box" presStyleLbl="node1" presStyleIdx="2" presStyleCnt="4"/>
      <dgm:spPr/>
      <dgm:t>
        <a:bodyPr/>
        <a:lstStyle/>
        <a:p>
          <a:endParaRPr lang="zh-CN" altLang="en-US"/>
        </a:p>
      </dgm:t>
    </dgm:pt>
    <dgm:pt modelId="{D086C02C-2A65-4C05-AFA1-28179DFB504B}" type="pres">
      <dgm:prSet presAssocID="{DEE21148-AFA3-4B21-8455-9176F17EE8AF}" presName="img" presStyleLbl="fgImgPlace1" presStyleIdx="2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9000" b="-49000"/>
          </a:stretch>
        </a:blipFill>
      </dgm:spPr>
      <dgm:t>
        <a:bodyPr/>
        <a:lstStyle/>
        <a:p>
          <a:endParaRPr lang="zh-CN" altLang="en-US"/>
        </a:p>
      </dgm:t>
    </dgm:pt>
    <dgm:pt modelId="{75D6F2C0-E7E5-436E-A1B7-F57A5D2F26F0}" type="pres">
      <dgm:prSet presAssocID="{DEE21148-AFA3-4B21-8455-9176F17EE8AF}" presName="text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D866163-D7B3-4097-8494-CFCF1183BF79}" type="pres">
      <dgm:prSet presAssocID="{C1B8C83A-B612-4C63-ACA5-110A601BBA79}" presName="spacer" presStyleCnt="0"/>
      <dgm:spPr/>
    </dgm:pt>
    <dgm:pt modelId="{222A8B0C-F5DD-47A5-B6F4-9ABE82ABB99F}" type="pres">
      <dgm:prSet presAssocID="{70D8B8EC-2C68-4485-B10E-8D7FF0868366}" presName="comp" presStyleCnt="0"/>
      <dgm:spPr/>
    </dgm:pt>
    <dgm:pt modelId="{042BD394-A9DE-449E-B2B5-92B5118502F1}" type="pres">
      <dgm:prSet presAssocID="{70D8B8EC-2C68-4485-B10E-8D7FF0868366}" presName="box" presStyleLbl="node1" presStyleIdx="3" presStyleCnt="4"/>
      <dgm:spPr/>
      <dgm:t>
        <a:bodyPr/>
        <a:lstStyle/>
        <a:p>
          <a:endParaRPr lang="zh-CN" altLang="en-US"/>
        </a:p>
      </dgm:t>
    </dgm:pt>
    <dgm:pt modelId="{AC8B3B37-4EAF-41D4-B85E-904FCC9C43AB}" type="pres">
      <dgm:prSet presAssocID="{70D8B8EC-2C68-4485-B10E-8D7FF0868366}" presName="img" presStyleLbl="fgImgPlace1" presStyleIdx="3" presStyleCnt="4"/>
      <dgm:spPr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</dgm:spPr>
      <dgm:t>
        <a:bodyPr/>
        <a:lstStyle/>
        <a:p>
          <a:endParaRPr lang="zh-CN" altLang="en-US"/>
        </a:p>
      </dgm:t>
    </dgm:pt>
    <dgm:pt modelId="{33E8AFC2-BD05-4F60-BA10-5881C822420F}" type="pres">
      <dgm:prSet presAssocID="{70D8B8EC-2C68-4485-B10E-8D7FF0868366}" presName="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9229A1E-17CE-4BA2-B40B-57E72979537D}" type="presOf" srcId="{E35D5D55-8EFF-4EBD-A96B-C6FC7D28747D}" destId="{068EC767-0B8B-4196-ABEB-0F653781DBBA}" srcOrd="0" destOrd="0" presId="urn:microsoft.com/office/officeart/2005/8/layout/vList4"/>
    <dgm:cxn modelId="{576D381F-5B2D-4164-B835-39D06EF7584C}" srcId="{ADF1665F-77FF-4B1B-B6B7-307FE958F37F}" destId="{E35D5D55-8EFF-4EBD-A96B-C6FC7D28747D}" srcOrd="1" destOrd="0" parTransId="{EC627817-9B17-48AB-A292-678DC15D562A}" sibTransId="{B17F32E4-5E33-4415-9912-1930A0C75238}"/>
    <dgm:cxn modelId="{87782B57-4089-4F21-8916-0D76DDBF2C8C}" type="presOf" srcId="{ADF1665F-77FF-4B1B-B6B7-307FE958F37F}" destId="{9F373B91-4259-4557-9FAF-8D691CBDC872}" srcOrd="0" destOrd="0" presId="urn:microsoft.com/office/officeart/2005/8/layout/vList4"/>
    <dgm:cxn modelId="{06B6B243-AC22-454B-9E7B-AFC5B1CF49D2}" type="presOf" srcId="{70D8B8EC-2C68-4485-B10E-8D7FF0868366}" destId="{042BD394-A9DE-449E-B2B5-92B5118502F1}" srcOrd="0" destOrd="0" presId="urn:microsoft.com/office/officeart/2005/8/layout/vList4"/>
    <dgm:cxn modelId="{701EE0C5-B247-49E3-A792-121E62A954AD}" srcId="{ADF1665F-77FF-4B1B-B6B7-307FE958F37F}" destId="{DEE21148-AFA3-4B21-8455-9176F17EE8AF}" srcOrd="2" destOrd="0" parTransId="{A6A976F0-2160-490B-B711-203DC1BE8F3F}" sibTransId="{C1B8C83A-B612-4C63-ACA5-110A601BBA79}"/>
    <dgm:cxn modelId="{2B0C4462-6A4F-430F-A87E-6D47F4264846}" type="presOf" srcId="{67C7CFE7-B2C7-49BB-B780-CA120EC6D04E}" destId="{FA4CDE9F-F322-44DB-BCC0-2B5E81375090}" srcOrd="0" destOrd="0" presId="urn:microsoft.com/office/officeart/2005/8/layout/vList4"/>
    <dgm:cxn modelId="{39A3A134-6952-4A63-8018-F0A8A3FA0AE4}" type="presOf" srcId="{67C7CFE7-B2C7-49BB-B780-CA120EC6D04E}" destId="{E213F6FE-1659-4C42-A81C-4C33A70DA0BD}" srcOrd="1" destOrd="0" presId="urn:microsoft.com/office/officeart/2005/8/layout/vList4"/>
    <dgm:cxn modelId="{7475766E-AED3-47BD-8183-CDFDB89A5C09}" type="presOf" srcId="{DEE21148-AFA3-4B21-8455-9176F17EE8AF}" destId="{074D53BE-F8EC-43D4-AE61-FC26C3D32C4A}" srcOrd="0" destOrd="0" presId="urn:microsoft.com/office/officeart/2005/8/layout/vList4"/>
    <dgm:cxn modelId="{52D84B84-110C-46BE-8401-4008EC858975}" type="presOf" srcId="{DEE21148-AFA3-4B21-8455-9176F17EE8AF}" destId="{75D6F2C0-E7E5-436E-A1B7-F57A5D2F26F0}" srcOrd="1" destOrd="0" presId="urn:microsoft.com/office/officeart/2005/8/layout/vList4"/>
    <dgm:cxn modelId="{9B2DD37D-52DD-45AA-A209-71A9F60BC48F}" type="presOf" srcId="{E35D5D55-8EFF-4EBD-A96B-C6FC7D28747D}" destId="{06856E3E-BCA9-402F-9187-7C6918C0603F}" srcOrd="1" destOrd="0" presId="urn:microsoft.com/office/officeart/2005/8/layout/vList4"/>
    <dgm:cxn modelId="{54E41148-7652-490B-B96E-A3AC3958FCD5}" srcId="{ADF1665F-77FF-4B1B-B6B7-307FE958F37F}" destId="{67C7CFE7-B2C7-49BB-B780-CA120EC6D04E}" srcOrd="0" destOrd="0" parTransId="{D428A96E-EE9B-4ED8-A998-01A3542F4162}" sibTransId="{B4803CAB-15D8-47C8-893F-59B6EEA0C6B3}"/>
    <dgm:cxn modelId="{C84646E9-5C3B-4E3A-96E7-C78F2B0D8FB2}" srcId="{ADF1665F-77FF-4B1B-B6B7-307FE958F37F}" destId="{70D8B8EC-2C68-4485-B10E-8D7FF0868366}" srcOrd="3" destOrd="0" parTransId="{BBFE0501-4A4F-4538-9551-6092F93707BA}" sibTransId="{7D53926D-440D-482B-8A35-20904D7D7BE9}"/>
    <dgm:cxn modelId="{FC1D3C7C-FD1A-4712-A2C8-80129BB9B4A9}" type="presOf" srcId="{70D8B8EC-2C68-4485-B10E-8D7FF0868366}" destId="{33E8AFC2-BD05-4F60-BA10-5881C822420F}" srcOrd="1" destOrd="0" presId="urn:microsoft.com/office/officeart/2005/8/layout/vList4"/>
    <dgm:cxn modelId="{158928F9-1122-4BA9-9E0D-5A68E4800BBE}" type="presParOf" srcId="{9F373B91-4259-4557-9FAF-8D691CBDC872}" destId="{C5DC63B1-574D-4185-BDBB-8BB3CF1D7211}" srcOrd="0" destOrd="0" presId="urn:microsoft.com/office/officeart/2005/8/layout/vList4"/>
    <dgm:cxn modelId="{C455628D-D8D4-405A-A23C-0D26A2AAC672}" type="presParOf" srcId="{C5DC63B1-574D-4185-BDBB-8BB3CF1D7211}" destId="{FA4CDE9F-F322-44DB-BCC0-2B5E81375090}" srcOrd="0" destOrd="0" presId="urn:microsoft.com/office/officeart/2005/8/layout/vList4"/>
    <dgm:cxn modelId="{2AF6E27D-2E6C-4D10-8B57-F7F4CEE9C878}" type="presParOf" srcId="{C5DC63B1-574D-4185-BDBB-8BB3CF1D7211}" destId="{5718D130-34B5-4E5D-A879-4D8DF70A760B}" srcOrd="1" destOrd="0" presId="urn:microsoft.com/office/officeart/2005/8/layout/vList4"/>
    <dgm:cxn modelId="{B1D7FBF0-AAC4-4B07-8E79-4A96DCEB584E}" type="presParOf" srcId="{C5DC63B1-574D-4185-BDBB-8BB3CF1D7211}" destId="{E213F6FE-1659-4C42-A81C-4C33A70DA0BD}" srcOrd="2" destOrd="0" presId="urn:microsoft.com/office/officeart/2005/8/layout/vList4"/>
    <dgm:cxn modelId="{F82300C4-96B0-48DF-8978-23EFEC4271B3}" type="presParOf" srcId="{9F373B91-4259-4557-9FAF-8D691CBDC872}" destId="{3A5ECA79-E9F1-4F29-BD1D-70DEF7F5165F}" srcOrd="1" destOrd="0" presId="urn:microsoft.com/office/officeart/2005/8/layout/vList4"/>
    <dgm:cxn modelId="{AECAD8DB-447E-4FC8-B0BE-A703595E5AD6}" type="presParOf" srcId="{9F373B91-4259-4557-9FAF-8D691CBDC872}" destId="{35996AC3-E1BE-4BC3-BB42-AAD1C5E9B9E4}" srcOrd="2" destOrd="0" presId="urn:microsoft.com/office/officeart/2005/8/layout/vList4"/>
    <dgm:cxn modelId="{658267C5-B537-47BB-985B-D6D5A9A2AAFC}" type="presParOf" srcId="{35996AC3-E1BE-4BC3-BB42-AAD1C5E9B9E4}" destId="{068EC767-0B8B-4196-ABEB-0F653781DBBA}" srcOrd="0" destOrd="0" presId="urn:microsoft.com/office/officeart/2005/8/layout/vList4"/>
    <dgm:cxn modelId="{0ECCC112-9678-4BD3-8B57-63BB5A2420D5}" type="presParOf" srcId="{35996AC3-E1BE-4BC3-BB42-AAD1C5E9B9E4}" destId="{66F72027-2FFA-403E-AAA8-00814BFE2843}" srcOrd="1" destOrd="0" presId="urn:microsoft.com/office/officeart/2005/8/layout/vList4"/>
    <dgm:cxn modelId="{014B3577-C2D6-48F5-8474-686925857AA9}" type="presParOf" srcId="{35996AC3-E1BE-4BC3-BB42-AAD1C5E9B9E4}" destId="{06856E3E-BCA9-402F-9187-7C6918C0603F}" srcOrd="2" destOrd="0" presId="urn:microsoft.com/office/officeart/2005/8/layout/vList4"/>
    <dgm:cxn modelId="{F11AD8DF-446D-4AFA-935D-959311AE13DC}" type="presParOf" srcId="{9F373B91-4259-4557-9FAF-8D691CBDC872}" destId="{CC3243E6-ACFB-4032-B86F-EF1869D9924C}" srcOrd="3" destOrd="0" presId="urn:microsoft.com/office/officeart/2005/8/layout/vList4"/>
    <dgm:cxn modelId="{A0621C5A-D1BF-4A5B-BD33-E6FEB5BF22A8}" type="presParOf" srcId="{9F373B91-4259-4557-9FAF-8D691CBDC872}" destId="{B6F159CC-9EEB-422C-AB8E-9A30C11B15A6}" srcOrd="4" destOrd="0" presId="urn:microsoft.com/office/officeart/2005/8/layout/vList4"/>
    <dgm:cxn modelId="{58198547-61DF-49A9-96BD-196AEA9D8C69}" type="presParOf" srcId="{B6F159CC-9EEB-422C-AB8E-9A30C11B15A6}" destId="{074D53BE-F8EC-43D4-AE61-FC26C3D32C4A}" srcOrd="0" destOrd="0" presId="urn:microsoft.com/office/officeart/2005/8/layout/vList4"/>
    <dgm:cxn modelId="{415F100F-B180-4BA9-A358-1B95B1E80FFA}" type="presParOf" srcId="{B6F159CC-9EEB-422C-AB8E-9A30C11B15A6}" destId="{D086C02C-2A65-4C05-AFA1-28179DFB504B}" srcOrd="1" destOrd="0" presId="urn:microsoft.com/office/officeart/2005/8/layout/vList4"/>
    <dgm:cxn modelId="{3CE66619-42CB-406F-9E64-4D2BB14F8A2D}" type="presParOf" srcId="{B6F159CC-9EEB-422C-AB8E-9A30C11B15A6}" destId="{75D6F2C0-E7E5-436E-A1B7-F57A5D2F26F0}" srcOrd="2" destOrd="0" presId="urn:microsoft.com/office/officeart/2005/8/layout/vList4"/>
    <dgm:cxn modelId="{4411F6D5-9A08-4793-9F84-CC11B93BCC30}" type="presParOf" srcId="{9F373B91-4259-4557-9FAF-8D691CBDC872}" destId="{7D866163-D7B3-4097-8494-CFCF1183BF79}" srcOrd="5" destOrd="0" presId="urn:microsoft.com/office/officeart/2005/8/layout/vList4"/>
    <dgm:cxn modelId="{F7A26767-8315-43D6-A927-BAFF66FC13A9}" type="presParOf" srcId="{9F373B91-4259-4557-9FAF-8D691CBDC872}" destId="{222A8B0C-F5DD-47A5-B6F4-9ABE82ABB99F}" srcOrd="6" destOrd="0" presId="urn:microsoft.com/office/officeart/2005/8/layout/vList4"/>
    <dgm:cxn modelId="{7F4F0DFA-7CB4-4C18-B8E8-C80F41A7C2B5}" type="presParOf" srcId="{222A8B0C-F5DD-47A5-B6F4-9ABE82ABB99F}" destId="{042BD394-A9DE-449E-B2B5-92B5118502F1}" srcOrd="0" destOrd="0" presId="urn:microsoft.com/office/officeart/2005/8/layout/vList4"/>
    <dgm:cxn modelId="{21D94229-60C3-4EF8-8C67-009B7B6C9C4D}" type="presParOf" srcId="{222A8B0C-F5DD-47A5-B6F4-9ABE82ABB99F}" destId="{AC8B3B37-4EAF-41D4-B85E-904FCC9C43AB}" srcOrd="1" destOrd="0" presId="urn:microsoft.com/office/officeart/2005/8/layout/vList4"/>
    <dgm:cxn modelId="{FFD64D26-2EB0-4D40-8E13-C6B8FF814D50}" type="presParOf" srcId="{222A8B0C-F5DD-47A5-B6F4-9ABE82ABB99F}" destId="{33E8AFC2-BD05-4F60-BA10-5881C822420F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46EFEF-7C29-4E6E-871D-B6BCE3D38A17}" type="datetimeFigureOut">
              <a:rPr lang="en-US" smtClean="0"/>
              <a:pPr/>
              <a:t>6/11/2018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F46DE7-085E-4FE3-8C0F-7528420E99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565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46DE7-085E-4FE3-8C0F-7528420E999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7387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lnSpc>
                <a:spcPct val="110000"/>
              </a:lnSpc>
              <a:spcBef>
                <a:spcPct val="30000"/>
              </a:spcBef>
            </a:pPr>
            <a:r>
              <a:rPr lang="zh-CN" altLang="en-US" sz="1200" b="0" dirty="0" smtClean="0">
                <a:solidFill>
                  <a:schemeClr val="tx1"/>
                </a:solidFill>
              </a:rPr>
              <a:t>一定的编程基础（如对编程机制、实现架构有一定的了解，会对测试工作很有帮助，发现很多更深层次的问题）</a:t>
            </a:r>
            <a:endParaRPr lang="en-US" altLang="zh-CN" sz="1200" b="0" dirty="0" smtClean="0">
              <a:solidFill>
                <a:schemeClr val="tx1"/>
              </a:solidFill>
            </a:endParaRPr>
          </a:p>
          <a:p>
            <a:pPr lvl="0">
              <a:lnSpc>
                <a:spcPct val="110000"/>
              </a:lnSpc>
              <a:spcBef>
                <a:spcPct val="30000"/>
              </a:spcBef>
            </a:pPr>
            <a:r>
              <a:rPr lang="zh-CN" altLang="en-US" sz="1200" b="0" dirty="0" smtClean="0">
                <a:solidFill>
                  <a:schemeClr val="tx1"/>
                </a:solidFill>
              </a:rPr>
              <a:t>测试基本理论和方法（如掌握测试的基本流程与基本概念，较强的文档能力，会撰写测试报告，会设计、编写测试用例，熟悉测试工具，能够执行测试并跟踪错误等） 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>
              <a:solidFill>
                <a:schemeClr val="tx1"/>
              </a:solidFill>
            </a:endParaRP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solidFill>
                  <a:schemeClr val="tx1"/>
                </a:solidFill>
              </a:rPr>
              <a:t>除了技术能力还有其他的综合能力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853E8-D85F-5D49-95D2-E1D96ABFE2B9}" type="slidenum">
              <a:rPr lang="en-GB" smtClean="0"/>
              <a:pPr/>
              <a:t>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48187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测试人员在测试时要注意的事项：</a:t>
            </a:r>
            <a:r>
              <a:rPr lang="zh-CN" altLang="en-US" sz="1200" b="0" dirty="0" smtClean="0">
                <a:solidFill>
                  <a:schemeClr val="tx1"/>
                </a:solidFill>
              </a:rPr>
              <a:t>要学会逆向思维、一定要重现缺陷、测试要依据需求，关注对用户不利的缺陷。</a:t>
            </a:r>
            <a:endParaRPr lang="en-US" altLang="zh-CN" sz="1200" b="0" dirty="0" smtClean="0">
              <a:solidFill>
                <a:schemeClr val="tx1"/>
              </a:solidFill>
            </a:endParaRP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dirty="0" smtClean="0">
                <a:solidFill>
                  <a:schemeClr val="tx1"/>
                </a:solidFill>
              </a:rPr>
              <a:t>软件测试人员不放过任何蛛丝马迹，是故障排除员，他们具有创造性，追求完美和判断准确，注重策略和外交，善于交流和说服。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>
              <a:solidFill>
                <a:schemeClr val="tx1"/>
              </a:solidFill>
            </a:endParaRP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853E8-D85F-5D49-95D2-E1D96ABFE2B9}" type="slidenum">
              <a:rPr lang="en-GB" smtClean="0"/>
              <a:pPr/>
              <a:t>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449261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我没再回到刚才那个问题，学习软件测试能为我们带来什么，我们朴素一点的说，他首先能给我们选择的机会，他们不会选择我们的出身不限制不限制于我们的背景，给了我们自己选择的权利，给了我们一份自己称心如意的工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853E8-D85F-5D49-95D2-E1D96ABFE2B9}" type="slidenum">
              <a:rPr lang="en-GB" smtClean="0">
                <a:solidFill>
                  <a:prstClr val="black"/>
                </a:solidFill>
              </a:rPr>
              <a:pPr/>
              <a:t>20</a:t>
            </a:fld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18206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46DE7-085E-4FE3-8C0F-7528420E999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293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>
                <a:ea typeface="宋体" pitchFamily="2" charset="-122"/>
              </a:rPr>
              <a:t>目的是引入后面课程，一些是已经在第一阶段学习了的东西（前三个），而另一些是没有学习到的，从而接下来的课程就要解决这些不知道怎么回答的问题。</a:t>
            </a:r>
            <a:endParaRPr lang="en-US" altLang="zh-CN" dirty="0" smtClean="0">
              <a:ea typeface="宋体" pitchFamily="2" charset="-122"/>
            </a:endParaRPr>
          </a:p>
          <a:p>
            <a:r>
              <a:rPr lang="zh-CN" altLang="en-US" dirty="0" smtClean="0">
                <a:ea typeface="宋体" pitchFamily="2" charset="-122"/>
              </a:rPr>
              <a:t>软件测试阶段，我们不再讲课本上所说的那五个阶段（单元、集成、确认、系统和验收）；</a:t>
            </a:r>
            <a:endParaRPr lang="en-US" altLang="zh-CN" dirty="0" smtClean="0">
              <a:ea typeface="宋体" pitchFamily="2" charset="-122"/>
            </a:endParaRPr>
          </a:p>
          <a:p>
            <a:r>
              <a:rPr lang="zh-CN" altLang="en-US" dirty="0" smtClean="0">
                <a:ea typeface="宋体" pitchFamily="2" charset="-122"/>
              </a:rPr>
              <a:t>我们按照项目管理流程可将其分为四个阶段，</a:t>
            </a:r>
            <a:r>
              <a:rPr lang="en-US" altLang="zh-CN" dirty="0" smtClean="0">
                <a:ea typeface="宋体" pitchFamily="2" charset="-122"/>
              </a:rPr>
              <a:t>1</a:t>
            </a:r>
            <a:r>
              <a:rPr lang="zh-CN" altLang="en-US" dirty="0" smtClean="0">
                <a:ea typeface="+mn-ea"/>
              </a:rPr>
              <a:t>、软件需求分析及测试策划阶段</a:t>
            </a:r>
            <a:r>
              <a:rPr lang="zh-CN" altLang="en-US" dirty="0" smtClean="0">
                <a:ea typeface="宋体" pitchFamily="2" charset="-122"/>
              </a:rPr>
              <a:t>，</a:t>
            </a:r>
            <a:r>
              <a:rPr lang="en-US" altLang="zh-CN" dirty="0" smtClean="0">
                <a:ea typeface="宋体" pitchFamily="2" charset="-122"/>
              </a:rPr>
              <a:t>2</a:t>
            </a:r>
            <a:r>
              <a:rPr lang="zh-CN" altLang="en-US" dirty="0" smtClean="0">
                <a:ea typeface="宋体" pitchFamily="2" charset="-122"/>
              </a:rPr>
              <a:t>、软件测试设计阶段，</a:t>
            </a:r>
            <a:r>
              <a:rPr lang="en-US" altLang="zh-CN" dirty="0" smtClean="0">
                <a:ea typeface="宋体" pitchFamily="2" charset="-122"/>
              </a:rPr>
              <a:t>3</a:t>
            </a:r>
            <a:r>
              <a:rPr lang="zh-CN" altLang="en-US" dirty="0" smtClean="0">
                <a:ea typeface="宋体" pitchFamily="2" charset="-122"/>
              </a:rPr>
              <a:t>、软件测试执行阶段，</a:t>
            </a:r>
            <a:r>
              <a:rPr lang="en-US" altLang="zh-CN" dirty="0" smtClean="0">
                <a:ea typeface="宋体" pitchFamily="2" charset="-122"/>
              </a:rPr>
              <a:t>4</a:t>
            </a:r>
            <a:r>
              <a:rPr lang="zh-CN" altLang="en-US" dirty="0" smtClean="0">
                <a:ea typeface="宋体" pitchFamily="2" charset="-122"/>
              </a:rPr>
              <a:t>、软件测试总结阶段。</a:t>
            </a:r>
            <a:endParaRPr lang="en-US" dirty="0" smtClean="0">
              <a:ea typeface="宋体" pitchFamily="2" charset="-122"/>
            </a:endParaRPr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518DBC5-2658-4113-A874-72EB5358A666}" type="slidenum">
              <a:rPr lang="en-US" smtClean="0">
                <a:latin typeface="Arial" pitchFamily="34" charset="0"/>
              </a:rPr>
              <a:pPr/>
              <a:t>23</a:t>
            </a:fld>
            <a:endParaRPr 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50334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Testlink</a:t>
            </a:r>
            <a:r>
              <a:rPr lang="zh-CN" altLang="en-US" dirty="0" smtClean="0"/>
              <a:t>软件在实验课上的效果不是很好，我有布置大家在课下重新提交了一次作业。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46DE7-085E-4FE3-8C0F-7528420E999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0953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严肃但不严厉。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46DE7-085E-4FE3-8C0F-7528420E999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4146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严肃但不严厉。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46DE7-085E-4FE3-8C0F-7528420E999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4106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。。。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46DE7-085E-4FE3-8C0F-7528420E999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7159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每个人，自由发挥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46DE7-085E-4FE3-8C0F-7528420E99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3404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大家认为什么是软件测试？</a:t>
            </a:r>
            <a:endParaRPr lang="en-US" altLang="zh-CN" dirty="0" smtClean="0"/>
          </a:p>
          <a:p>
            <a:r>
              <a:rPr lang="zh-CN" altLang="en-US" dirty="0" smtClean="0"/>
              <a:t>互动：如何测试一个笔</a:t>
            </a:r>
            <a:r>
              <a:rPr lang="en-US" altLang="zh-CN" dirty="0" smtClean="0"/>
              <a:t>/</a:t>
            </a:r>
            <a:r>
              <a:rPr lang="zh-CN" altLang="en-US" dirty="0" smtClean="0"/>
              <a:t>杯子或其他</a:t>
            </a:r>
            <a:endParaRPr lang="en-US" altLang="zh-CN" dirty="0" smtClean="0"/>
          </a:p>
          <a:p>
            <a:r>
              <a:rPr lang="zh-CN" altLang="en-US" dirty="0" smtClean="0"/>
              <a:t>两幅图如何解释？</a:t>
            </a:r>
            <a:endParaRPr lang="en-US" altLang="zh-CN" dirty="0" smtClean="0"/>
          </a:p>
          <a:p>
            <a:r>
              <a:rPr lang="zh-CN" altLang="en-US" dirty="0" smtClean="0"/>
              <a:t>图中人物不同的性格特点：</a:t>
            </a:r>
            <a:endParaRPr lang="en-US" altLang="zh-CN" dirty="0" smtClean="0"/>
          </a:p>
          <a:p>
            <a:r>
              <a:rPr lang="zh-CN" altLang="en-US" dirty="0" smtClean="0"/>
              <a:t>工程师：整体的宏观意识</a:t>
            </a:r>
            <a:endParaRPr lang="en-US" altLang="zh-CN" dirty="0" smtClean="0"/>
          </a:p>
          <a:p>
            <a:r>
              <a:rPr lang="zh-CN" altLang="en-US" dirty="0" smtClean="0"/>
              <a:t>剪纸人员：耐心和细心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46DE7-085E-4FE3-8C0F-7528420E99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9063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我们就是这群人分之一，找工作的时候又是</a:t>
            </a:r>
            <a:r>
              <a:rPr lang="en-US" altLang="zh-CN" dirty="0" smtClean="0"/>
              <a:t>n</a:t>
            </a:r>
            <a:r>
              <a:rPr lang="zh-CN" altLang="en-US" dirty="0" smtClean="0"/>
              <a:t>分之一，我们没有任何依靠，大概除了年轻</a:t>
            </a:r>
            <a:r>
              <a:rPr lang="en-US" altLang="zh-CN" dirty="0" smtClean="0"/>
              <a:t>+</a:t>
            </a:r>
            <a:r>
              <a:rPr lang="zh-CN" altLang="en-US" dirty="0" smtClean="0"/>
              <a:t>理想和在大学所学的那些基础知识之外，我们手无寸铁。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853E8-D85F-5D49-95D2-E1D96ABFE2B9}" type="slidenum">
              <a:rPr lang="en-GB" smtClean="0">
                <a:solidFill>
                  <a:prstClr val="black"/>
                </a:solidFill>
              </a:rPr>
              <a:pPr/>
              <a:t>7</a:t>
            </a:fld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55122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当前我国软件测试人才的缺口很大，在未来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5-10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年中这一数字还将继续增大。据业内统计，目前国内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技术岗有三、四百万，其中软件测试人才缺口至少三十万，软件测试已经成为最炙手可热的行业之一，企业为了争夺测试人才也是各出奇招。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微软公司的测试人员与开发人员比例一般为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1:1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，甚至在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Windows 2000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开发团队中，有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1800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个测试人员，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900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个开发人员，测试人员与开发人员比例为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2:1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46DE7-085E-4FE3-8C0F-7528420E999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9053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多元化？</a:t>
            </a:r>
            <a:endParaRPr lang="en-US" altLang="zh-CN" dirty="0" smtClean="0"/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软件测试员的一生如同一名医生的一生，随着职业阅历和临床经验的丰富累积，到一定的年龄他们通过“望闻问切”就能知道毛病出在什么地方。因此，有人说软件测试员和医生是最不需要用“青春”来保证和延续自己职业寿命的职业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46DE7-085E-4FE3-8C0F-7528420E999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5267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46DE7-085E-4FE3-8C0F-7528420E999F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94331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46DE7-085E-4FE3-8C0F-7528420E999F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5250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title slide 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715760"/>
            <a:ext cx="6858000" cy="1608645"/>
          </a:xfrm>
        </p:spPr>
        <p:txBody>
          <a:bodyPr anchor="b"/>
          <a:lstStyle>
            <a:lvl1pPr>
              <a:lnSpc>
                <a:spcPct val="90000"/>
              </a:lnSpc>
              <a:defRPr sz="4600" spc="-1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29184" y="4422171"/>
            <a:ext cx="6858000" cy="1219200"/>
          </a:xfrm>
        </p:spPr>
        <p:txBody>
          <a:bodyPr/>
          <a:lstStyle>
            <a:lvl1pPr marL="0" indent="0" algn="l">
              <a:buNone/>
              <a:defRPr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2" name="Picture 1" descr="HP_White_RGB_150_LG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463" y="487703"/>
            <a:ext cx="1974941" cy="1974941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329185" y="6345071"/>
            <a:ext cx="8012545" cy="3048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defTabSz="457200">
              <a:defRPr/>
            </a:pPr>
            <a:r>
              <a:rPr lang="zh-CN" altLang="en-US" sz="700" dirty="0" smtClean="0">
                <a:solidFill>
                  <a:prstClr val="black"/>
                </a:solidFill>
                <a:cs typeface="HP Simplified"/>
              </a:rPr>
              <a:t>惠普国际软件人才基地教材</a:t>
            </a:r>
            <a:endParaRPr lang="en-US" sz="700" dirty="0" smtClean="0">
              <a:solidFill>
                <a:prstClr val="black"/>
              </a:solidFill>
              <a:cs typeface="HP Simplified"/>
            </a:endParaRPr>
          </a:p>
        </p:txBody>
      </p:sp>
    </p:spTree>
    <p:extLst>
      <p:ext uri="{BB962C8B-B14F-4D97-AF65-F5344CB8AC3E}">
        <p14:creationId xmlns:p14="http://schemas.microsoft.com/office/powerpoint/2010/main" val="36388646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Half-page tex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568828" y="1584961"/>
            <a:ext cx="3878263" cy="4293059"/>
          </a:xfrm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29184" y="313417"/>
            <a:ext cx="8458200" cy="573024"/>
          </a:xfrm>
        </p:spPr>
        <p:txBody>
          <a:bodyPr/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584960"/>
            <a:ext cx="4011612" cy="4293024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444502" y="6345071"/>
            <a:ext cx="8012545" cy="3048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457200">
              <a:defRPr/>
            </a:pPr>
            <a:r>
              <a:rPr lang="zh-CN" altLang="en-US" sz="700" dirty="0" smtClean="0">
                <a:solidFill>
                  <a:srgbClr val="87898B"/>
                </a:solidFill>
                <a:cs typeface="HP Simplified"/>
              </a:rPr>
              <a:t>惠普国际软件人才基地教材</a:t>
            </a:r>
            <a:endParaRPr lang="en-US" sz="700" dirty="0" smtClean="0">
              <a:solidFill>
                <a:srgbClr val="87898B"/>
              </a:solidFill>
              <a:cs typeface="HP Simplified"/>
            </a:endParaRPr>
          </a:p>
        </p:txBody>
      </p:sp>
      <p:sp>
        <p:nvSpPr>
          <p:cNvPr id="8" name="TextBox 7"/>
          <p:cNvSpPr txBox="1"/>
          <p:nvPr userDrawn="1"/>
        </p:nvSpPr>
        <p:spPr bwMode="gray">
          <a:xfrm>
            <a:off x="329185" y="6351991"/>
            <a:ext cx="323009" cy="199109"/>
          </a:xfrm>
          <a:prstGeom prst="rect">
            <a:avLst/>
          </a:prstGeom>
        </p:spPr>
        <p:txBody>
          <a:bodyPr vert="horz" wrap="none" lIns="0" tIns="45720" rIns="91440" bIns="45720" rtlCol="0" anchor="ctr">
            <a:noAutofit/>
          </a:bodyPr>
          <a:lstStyle/>
          <a:p>
            <a:fld id="{6C5AF65D-6854-49AF-ABC5-48B5BA0EA842}" type="slidenum">
              <a:rPr lang="en-US" sz="700" smtClean="0">
                <a:solidFill>
                  <a:srgbClr val="87898B"/>
                </a:solidFill>
                <a:cs typeface="HP Simplified"/>
              </a:rPr>
              <a:pPr/>
              <a:t>‹#›</a:t>
            </a:fld>
            <a:endParaRPr lang="en-US" sz="700" dirty="0" smtClean="0">
              <a:solidFill>
                <a:srgbClr val="87898B"/>
              </a:solidFill>
              <a:cs typeface="HP Simplified"/>
            </a:endParaRPr>
          </a:p>
        </p:txBody>
      </p:sp>
      <p:pic>
        <p:nvPicPr>
          <p:cNvPr id="9" name="Picture 3" descr="HP_Blue_RGB_150_SM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38" y="6047250"/>
            <a:ext cx="493735" cy="493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9030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35" y="0"/>
            <a:ext cx="6248330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219200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9773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alf page, sub titl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568828" y="1584961"/>
            <a:ext cx="3878263" cy="4296588"/>
          </a:xfrm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29184" y="313417"/>
            <a:ext cx="8458200" cy="573024"/>
          </a:xfrm>
        </p:spPr>
        <p:txBody>
          <a:bodyPr/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584960"/>
            <a:ext cx="4011612" cy="4293024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2" y="1001854"/>
            <a:ext cx="8460105" cy="369332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444502" y="6345071"/>
            <a:ext cx="8012545" cy="3048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457200">
              <a:defRPr/>
            </a:pPr>
            <a:r>
              <a:rPr lang="zh-CN" altLang="en-US" sz="700" dirty="0" smtClean="0">
                <a:solidFill>
                  <a:srgbClr val="87898B"/>
                </a:solidFill>
                <a:cs typeface="HP Simplified"/>
              </a:rPr>
              <a:t>惠普国际软件人才基地教材</a:t>
            </a:r>
            <a:endParaRPr lang="en-US" sz="700" dirty="0" smtClean="0">
              <a:solidFill>
                <a:srgbClr val="87898B"/>
              </a:solidFill>
              <a:cs typeface="HP Simplified"/>
            </a:endParaRPr>
          </a:p>
        </p:txBody>
      </p:sp>
      <p:sp>
        <p:nvSpPr>
          <p:cNvPr id="9" name="TextBox 8"/>
          <p:cNvSpPr txBox="1"/>
          <p:nvPr userDrawn="1"/>
        </p:nvSpPr>
        <p:spPr bwMode="gray">
          <a:xfrm>
            <a:off x="329185" y="6351991"/>
            <a:ext cx="323009" cy="199109"/>
          </a:xfrm>
          <a:prstGeom prst="rect">
            <a:avLst/>
          </a:prstGeom>
        </p:spPr>
        <p:txBody>
          <a:bodyPr vert="horz" wrap="none" lIns="0" tIns="45720" rIns="91440" bIns="45720" rtlCol="0" anchor="ctr">
            <a:noAutofit/>
          </a:bodyPr>
          <a:lstStyle/>
          <a:p>
            <a:fld id="{6C5AF65D-6854-49AF-ABC5-48B5BA0EA842}" type="slidenum">
              <a:rPr lang="en-US" sz="700" smtClean="0">
                <a:solidFill>
                  <a:srgbClr val="87898B"/>
                </a:solidFill>
                <a:cs typeface="HP Simplified"/>
              </a:rPr>
              <a:pPr/>
              <a:t>‹#›</a:t>
            </a:fld>
            <a:endParaRPr lang="en-US" sz="700" dirty="0" smtClean="0">
              <a:solidFill>
                <a:srgbClr val="87898B"/>
              </a:solidFill>
              <a:cs typeface="HP Simplified"/>
            </a:endParaRPr>
          </a:p>
        </p:txBody>
      </p:sp>
    </p:spTree>
    <p:extLst>
      <p:ext uri="{BB962C8B-B14F-4D97-AF65-F5344CB8AC3E}">
        <p14:creationId xmlns:p14="http://schemas.microsoft.com/office/powerpoint/2010/main" val="42389762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title, sub title with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29185" y="313417"/>
            <a:ext cx="8460105" cy="573024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6"/>
          </p:nvPr>
        </p:nvSpPr>
        <p:spPr>
          <a:xfrm>
            <a:off x="329184" y="1584960"/>
            <a:ext cx="2523744" cy="4296832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7"/>
          </p:nvPr>
        </p:nvSpPr>
        <p:spPr>
          <a:xfrm>
            <a:off x="3124486" y="1584961"/>
            <a:ext cx="2523744" cy="4296833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5919788" y="1584960"/>
            <a:ext cx="2527300" cy="4296832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2" y="1001854"/>
            <a:ext cx="8460105" cy="369332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444502" y="6345071"/>
            <a:ext cx="8012545" cy="3048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457200">
              <a:defRPr/>
            </a:pPr>
            <a:r>
              <a:rPr lang="zh-CN" altLang="en-US" sz="700" dirty="0" smtClean="0">
                <a:solidFill>
                  <a:srgbClr val="87898B"/>
                </a:solidFill>
                <a:cs typeface="HP Simplified"/>
              </a:rPr>
              <a:t>惠普国际软件人才基地教材</a:t>
            </a:r>
            <a:endParaRPr lang="en-US" sz="700" dirty="0" smtClean="0">
              <a:solidFill>
                <a:srgbClr val="87898B"/>
              </a:solidFill>
              <a:cs typeface="HP Simplified"/>
            </a:endParaRPr>
          </a:p>
        </p:txBody>
      </p:sp>
      <p:sp>
        <p:nvSpPr>
          <p:cNvPr id="10" name="TextBox 9"/>
          <p:cNvSpPr txBox="1"/>
          <p:nvPr userDrawn="1"/>
        </p:nvSpPr>
        <p:spPr bwMode="gray">
          <a:xfrm>
            <a:off x="329185" y="6351991"/>
            <a:ext cx="323009" cy="199109"/>
          </a:xfrm>
          <a:prstGeom prst="rect">
            <a:avLst/>
          </a:prstGeom>
        </p:spPr>
        <p:txBody>
          <a:bodyPr vert="horz" wrap="none" lIns="0" tIns="45720" rIns="91440" bIns="45720" rtlCol="0" anchor="ctr">
            <a:noAutofit/>
          </a:bodyPr>
          <a:lstStyle/>
          <a:p>
            <a:fld id="{6C5AF65D-6854-49AF-ABC5-48B5BA0EA842}" type="slidenum">
              <a:rPr lang="en-US" sz="700" smtClean="0">
                <a:solidFill>
                  <a:srgbClr val="87898B"/>
                </a:solidFill>
                <a:cs typeface="HP Simplified"/>
              </a:rPr>
              <a:pPr/>
              <a:t>‹#›</a:t>
            </a:fld>
            <a:endParaRPr lang="en-US" sz="700" dirty="0" smtClean="0">
              <a:solidFill>
                <a:srgbClr val="87898B"/>
              </a:solidFill>
              <a:cs typeface="HP Simplified"/>
            </a:endParaRPr>
          </a:p>
        </p:txBody>
      </p:sp>
      <p:pic>
        <p:nvPicPr>
          <p:cNvPr id="11" name="Picture 3" descr="HP_Blue_RGB_150_SM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38" y="6047250"/>
            <a:ext cx="493735" cy="493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5237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lue 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56458"/>
            <a:ext cx="7222352" cy="2675604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>
              <a:lnSpc>
                <a:spcPct val="90000"/>
              </a:lnSpc>
              <a:defRPr sz="4400" b="1" i="0" spc="-100" baseline="0">
                <a:solidFill>
                  <a:schemeClr val="bg1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</a:t>
            </a:r>
            <a:br>
              <a:rPr lang="en-US" noProof="0" dirty="0" smtClean="0"/>
            </a:br>
            <a:r>
              <a:rPr lang="en-US" noProof="0" dirty="0" smtClean="0"/>
              <a:t>title style</a:t>
            </a:r>
            <a:endParaRPr lang="en-US" noProof="0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329187" y="6386346"/>
            <a:ext cx="8012545" cy="3048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defTabSz="457200">
              <a:defRPr/>
            </a:pPr>
            <a:r>
              <a:rPr lang="en-US" sz="700" dirty="0">
                <a:solidFill>
                  <a:prstClr val="white"/>
                </a:solidFill>
                <a:cs typeface="HP Simplified"/>
              </a:rPr>
              <a:t>© Copyright 2012 Hewlett-Packard Development Company, L.P.  The information contained herein is subject to change without notice.</a:t>
            </a:r>
          </a:p>
        </p:txBody>
      </p:sp>
      <p:pic>
        <p:nvPicPr>
          <p:cNvPr id="8" name="Picture 7" descr="HPR_White_RGB_150_SMnoR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503920" y="6265863"/>
            <a:ext cx="356592" cy="356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9098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363850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rgbClr val="009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706040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22252194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61943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784320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392859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P_Blue_RGB_150_SM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38" y="6047250"/>
            <a:ext cx="493735" cy="493735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316993"/>
            <a:ext cx="7222352" cy="2675604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>
              <a:lnSpc>
                <a:spcPct val="90000"/>
              </a:lnSpc>
              <a:defRPr sz="4000" b="1" i="0" spc="-100">
                <a:solidFill>
                  <a:schemeClr val="tx1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</a:t>
            </a:r>
            <a:br>
              <a:rPr lang="en-US" noProof="0" dirty="0" smtClean="0"/>
            </a:br>
            <a:r>
              <a:rPr lang="en-US" noProof="0" dirty="0" smtClean="0"/>
              <a:t>title style</a:t>
            </a:r>
            <a:endParaRPr lang="en-US" noProof="0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329185" y="6345071"/>
            <a:ext cx="8012545" cy="3048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defTabSz="457200">
              <a:defRPr/>
            </a:pPr>
            <a:r>
              <a:rPr lang="zh-CN" altLang="en-US" sz="700" dirty="0" smtClean="0">
                <a:solidFill>
                  <a:srgbClr val="87898B"/>
                </a:solidFill>
                <a:cs typeface="HP Simplified"/>
              </a:rPr>
              <a:t>惠普国际软件人才基地教材</a:t>
            </a:r>
            <a:endParaRPr lang="en-US" sz="700" dirty="0" smtClean="0">
              <a:solidFill>
                <a:srgbClr val="87898B"/>
              </a:solidFill>
              <a:cs typeface="HP Simplified"/>
            </a:endParaRPr>
          </a:p>
        </p:txBody>
      </p:sp>
    </p:spTree>
    <p:extLst>
      <p:ext uri="{BB962C8B-B14F-4D97-AF65-F5344CB8AC3E}">
        <p14:creationId xmlns:p14="http://schemas.microsoft.com/office/powerpoint/2010/main" val="32007481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3542993"/>
      </p:ext>
    </p:extLst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14867930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45147786"/>
      </p:ext>
    </p:extLst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723002"/>
      </p:ext>
    </p:extLst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0"/>
            <a:ext cx="2057400" cy="61261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019800" cy="61261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452810"/>
      </p:ext>
    </p:extLst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lue title slide 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715760"/>
            <a:ext cx="6858000" cy="1608645"/>
          </a:xfrm>
        </p:spPr>
        <p:txBody>
          <a:bodyPr anchor="b"/>
          <a:lstStyle>
            <a:lvl1pPr>
              <a:lnSpc>
                <a:spcPct val="90000"/>
              </a:lnSpc>
              <a:defRPr sz="4600" spc="-1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29184" y="4422171"/>
            <a:ext cx="6858000" cy="1219200"/>
          </a:xfrm>
        </p:spPr>
        <p:txBody>
          <a:bodyPr/>
          <a:lstStyle>
            <a:lvl1pPr marL="0" indent="0" algn="l">
              <a:buNone/>
              <a:defRPr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2" name="Picture 1" descr="HP_White_RGB_150_LG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463" y="487703"/>
            <a:ext cx="1974941" cy="1974941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329185" y="6345071"/>
            <a:ext cx="8012545" cy="3048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defTabSz="457200">
              <a:defRPr/>
            </a:pPr>
            <a:r>
              <a:rPr lang="zh-CN" altLang="en-US" sz="700" dirty="0" smtClean="0">
                <a:solidFill>
                  <a:prstClr val="black"/>
                </a:solidFill>
                <a:cs typeface="HP Simplified"/>
              </a:rPr>
              <a:t>惠普国际软件人才基地教材</a:t>
            </a:r>
            <a:endParaRPr lang="en-US" sz="700" dirty="0" smtClean="0">
              <a:solidFill>
                <a:prstClr val="black"/>
              </a:solidFill>
              <a:cs typeface="HP Simplified"/>
            </a:endParaRPr>
          </a:p>
        </p:txBody>
      </p:sp>
    </p:spTree>
    <p:extLst>
      <p:ext uri="{BB962C8B-B14F-4D97-AF65-F5344CB8AC3E}">
        <p14:creationId xmlns:p14="http://schemas.microsoft.com/office/powerpoint/2010/main" val="30107732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29184" y="313419"/>
            <a:ext cx="8117206" cy="574516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444502" y="6345071"/>
            <a:ext cx="8012545" cy="3048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457200">
              <a:defRPr/>
            </a:pPr>
            <a:r>
              <a:rPr lang="zh-CN" altLang="en-US" sz="700" dirty="0" smtClean="0">
                <a:solidFill>
                  <a:srgbClr val="87898B"/>
                </a:solidFill>
                <a:cs typeface="HP Simplified"/>
              </a:rPr>
              <a:t>惠普国际软件人才基地教材</a:t>
            </a:r>
            <a:endParaRPr lang="en-US" sz="700" dirty="0" smtClean="0">
              <a:solidFill>
                <a:srgbClr val="87898B"/>
              </a:solidFill>
              <a:cs typeface="HP Simplified"/>
            </a:endParaRPr>
          </a:p>
        </p:txBody>
      </p:sp>
      <p:sp>
        <p:nvSpPr>
          <p:cNvPr id="4" name="TextBox 3"/>
          <p:cNvSpPr txBox="1"/>
          <p:nvPr userDrawn="1"/>
        </p:nvSpPr>
        <p:spPr bwMode="gray">
          <a:xfrm>
            <a:off x="329185" y="6351991"/>
            <a:ext cx="323009" cy="199109"/>
          </a:xfrm>
          <a:prstGeom prst="rect">
            <a:avLst/>
          </a:prstGeom>
        </p:spPr>
        <p:txBody>
          <a:bodyPr vert="horz" wrap="none" lIns="0" tIns="45720" rIns="91440" bIns="45720" rtlCol="0" anchor="ctr">
            <a:noAutofit/>
          </a:bodyPr>
          <a:lstStyle/>
          <a:p>
            <a:fld id="{6C5AF65D-6854-49AF-ABC5-48B5BA0EA842}" type="slidenum">
              <a:rPr lang="en-US" sz="700" smtClean="0">
                <a:solidFill>
                  <a:srgbClr val="87898B"/>
                </a:solidFill>
                <a:cs typeface="HP Simplified"/>
              </a:rPr>
              <a:pPr/>
              <a:t>‹#›</a:t>
            </a:fld>
            <a:endParaRPr lang="en-US" sz="700" dirty="0" smtClean="0">
              <a:solidFill>
                <a:srgbClr val="87898B"/>
              </a:solidFill>
              <a:cs typeface="HP Simplified"/>
            </a:endParaRPr>
          </a:p>
        </p:txBody>
      </p:sp>
      <p:pic>
        <p:nvPicPr>
          <p:cNvPr id="5" name="Picture 3" descr="HP_Blue_RGB_150_SM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38" y="6047250"/>
            <a:ext cx="493735" cy="493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7159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White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P_Blue_RGB_150_SM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38" y="6047250"/>
            <a:ext cx="493735" cy="493735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316993"/>
            <a:ext cx="7222352" cy="2675604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>
              <a:lnSpc>
                <a:spcPct val="90000"/>
              </a:lnSpc>
              <a:defRPr sz="4000" b="1" i="0" spc="-100">
                <a:solidFill>
                  <a:schemeClr val="tx1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</a:t>
            </a:r>
            <a:br>
              <a:rPr lang="en-US" noProof="0" dirty="0" smtClean="0"/>
            </a:br>
            <a:r>
              <a:rPr lang="en-US" noProof="0" dirty="0" smtClean="0"/>
              <a:t>title style</a:t>
            </a:r>
            <a:endParaRPr lang="en-US" noProof="0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329185" y="6345071"/>
            <a:ext cx="8012545" cy="3048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defTabSz="457200">
              <a:defRPr/>
            </a:pPr>
            <a:r>
              <a:rPr lang="zh-CN" altLang="en-US" sz="700" dirty="0" smtClean="0">
                <a:solidFill>
                  <a:srgbClr val="87898B"/>
                </a:solidFill>
                <a:cs typeface="HP Simplified"/>
              </a:rPr>
              <a:t>惠普国际软件人才基地教材</a:t>
            </a:r>
            <a:endParaRPr lang="en-US" sz="700" dirty="0" smtClean="0">
              <a:solidFill>
                <a:srgbClr val="87898B"/>
              </a:solidFill>
              <a:cs typeface="HP Simplified"/>
            </a:endParaRPr>
          </a:p>
        </p:txBody>
      </p:sp>
    </p:spTree>
    <p:extLst>
      <p:ext uri="{BB962C8B-B14F-4D97-AF65-F5344CB8AC3E}">
        <p14:creationId xmlns:p14="http://schemas.microsoft.com/office/powerpoint/2010/main" val="7220395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lue 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56458"/>
            <a:ext cx="7222352" cy="2675604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>
              <a:lnSpc>
                <a:spcPct val="90000"/>
              </a:lnSpc>
              <a:defRPr sz="4400" b="1" i="0" spc="-100" baseline="0">
                <a:solidFill>
                  <a:schemeClr val="bg1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</a:t>
            </a:r>
            <a:br>
              <a:rPr lang="en-US" noProof="0" dirty="0" smtClean="0"/>
            </a:br>
            <a:r>
              <a:rPr lang="en-US" noProof="0" dirty="0" smtClean="0"/>
              <a:t>title style</a:t>
            </a:r>
            <a:endParaRPr lang="en-US" noProof="0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329187" y="6386346"/>
            <a:ext cx="8012545" cy="3048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defTabSz="457200">
              <a:defRPr/>
            </a:pPr>
            <a:r>
              <a:rPr lang="en-US" sz="700" dirty="0">
                <a:solidFill>
                  <a:prstClr val="white"/>
                </a:solidFill>
                <a:cs typeface="HP Simplified"/>
              </a:rPr>
              <a:t>© Copyright 2012 Hewlett-Packard Development Company, L.P.  The information contained herein is subject to change without notice.</a:t>
            </a:r>
          </a:p>
        </p:txBody>
      </p:sp>
      <p:pic>
        <p:nvPicPr>
          <p:cNvPr id="8" name="Picture 7" descr="HPR_White_RGB_150_SMnoR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503920" y="6265863"/>
            <a:ext cx="356592" cy="356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0908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9448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914570"/>
      </p:ext>
    </p:extLst>
  </p:cSld>
  <p:clrMapOvr>
    <a:masterClrMapping/>
  </p:clrMapOvr>
  <p:transition>
    <p:wipe dir="r"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882643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880256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0039045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838268"/>
            <a:ext cx="7886700" cy="85242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145601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951426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2852390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55186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779368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09700" y="0"/>
            <a:ext cx="6324600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662586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0"/>
            <a:ext cx="2057400" cy="61261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019800" cy="61261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3066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quote slid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321226"/>
            <a:ext cx="7222352" cy="2675604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 lang="en-US" sz="4000" b="1" i="0" kern="1200" spc="-100" noProof="0" dirty="0">
                <a:solidFill>
                  <a:schemeClr val="bg1"/>
                </a:solidFill>
                <a:latin typeface="HP Simplified" pitchFamily="34" charset="0"/>
                <a:ea typeface="+mj-ea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</a:t>
            </a:r>
            <a:br>
              <a:rPr lang="en-US" noProof="0" dirty="0" smtClean="0"/>
            </a:br>
            <a:r>
              <a:rPr lang="en-US" noProof="0" dirty="0" smtClean="0"/>
              <a:t>title style</a:t>
            </a:r>
            <a:endParaRPr lang="en-US" noProof="0" dirty="0"/>
          </a:p>
        </p:txBody>
      </p:sp>
      <p:pic>
        <p:nvPicPr>
          <p:cNvPr id="7" name="Picture 6" descr="HP_White_RGB_150_SM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05214" y="6047232"/>
            <a:ext cx="365736" cy="487648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329185" y="6345071"/>
            <a:ext cx="8012545" cy="3048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defTabSz="457200">
              <a:defRPr/>
            </a:pPr>
            <a:r>
              <a:rPr lang="en-US" sz="700" dirty="0" smtClean="0">
                <a:solidFill>
                  <a:prstClr val="white"/>
                </a:solidFill>
                <a:cs typeface="HP Simplified"/>
              </a:rPr>
              <a:t>© Copyright 2013 Hewlett-Packard Development Company, L.P.  The information contained herein is subject to change without notice.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25269" y="4407148"/>
            <a:ext cx="5148072" cy="86563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rgbClr val="FFFFFF"/>
                </a:solidFill>
                <a:latin typeface="+mn-lt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444502" y="6345071"/>
            <a:ext cx="8012545" cy="3048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457200">
              <a:defRPr/>
            </a:pPr>
            <a:r>
              <a:rPr lang="zh-CN" altLang="en-US" sz="700" dirty="0" smtClean="0">
                <a:solidFill>
                  <a:srgbClr val="87898B"/>
                </a:solidFill>
                <a:cs typeface="HP Simplified"/>
              </a:rPr>
              <a:t>惠普国际软件人才基地教材</a:t>
            </a:r>
            <a:endParaRPr lang="en-US" sz="700" dirty="0" smtClean="0">
              <a:solidFill>
                <a:srgbClr val="87898B"/>
              </a:solidFill>
              <a:cs typeface="HP Simplified"/>
            </a:endParaRPr>
          </a:p>
        </p:txBody>
      </p:sp>
      <p:sp>
        <p:nvSpPr>
          <p:cNvPr id="9" name="TextBox 8"/>
          <p:cNvSpPr txBox="1"/>
          <p:nvPr userDrawn="1"/>
        </p:nvSpPr>
        <p:spPr bwMode="gray">
          <a:xfrm>
            <a:off x="329185" y="6351991"/>
            <a:ext cx="323009" cy="199109"/>
          </a:xfrm>
          <a:prstGeom prst="rect">
            <a:avLst/>
          </a:prstGeom>
        </p:spPr>
        <p:txBody>
          <a:bodyPr vert="horz" wrap="none" lIns="0" tIns="45720" rIns="91440" bIns="45720" rtlCol="0" anchor="ctr">
            <a:noAutofit/>
          </a:bodyPr>
          <a:lstStyle/>
          <a:p>
            <a:fld id="{6C5AF65D-6854-49AF-ABC5-48B5BA0EA842}" type="slidenum">
              <a:rPr lang="en-US" sz="700" smtClean="0">
                <a:solidFill>
                  <a:srgbClr val="87898B"/>
                </a:solidFill>
                <a:cs typeface="HP Simplified"/>
              </a:rPr>
              <a:pPr/>
              <a:t>‹#›</a:t>
            </a:fld>
            <a:endParaRPr lang="en-US" sz="700" dirty="0" smtClean="0">
              <a:solidFill>
                <a:srgbClr val="87898B"/>
              </a:solidFill>
              <a:cs typeface="HP Simplified"/>
            </a:endParaRPr>
          </a:p>
        </p:txBody>
      </p:sp>
      <p:pic>
        <p:nvPicPr>
          <p:cNvPr id="10" name="Picture 3" descr="HP_Blue_RGB_150_SM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38" y="6047250"/>
            <a:ext cx="493735" cy="493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199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35" y="0"/>
            <a:ext cx="6248330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219200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637109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447816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887013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101669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2719748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838268"/>
            <a:ext cx="7886700" cy="85242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8723344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9424029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381102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756155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6782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29184" y="313419"/>
            <a:ext cx="8117206" cy="574516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444502" y="6345071"/>
            <a:ext cx="8012545" cy="3048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457200">
              <a:defRPr/>
            </a:pPr>
            <a:r>
              <a:rPr lang="zh-CN" altLang="en-US" sz="700" dirty="0" smtClean="0">
                <a:solidFill>
                  <a:srgbClr val="87898B"/>
                </a:solidFill>
                <a:cs typeface="HP Simplified"/>
              </a:rPr>
              <a:t>惠普国际软件人才基地教材</a:t>
            </a:r>
            <a:endParaRPr lang="en-US" sz="700" dirty="0" smtClean="0">
              <a:solidFill>
                <a:srgbClr val="87898B"/>
              </a:solidFill>
              <a:cs typeface="HP Simplified"/>
            </a:endParaRPr>
          </a:p>
        </p:txBody>
      </p:sp>
      <p:sp>
        <p:nvSpPr>
          <p:cNvPr id="4" name="TextBox 3"/>
          <p:cNvSpPr txBox="1"/>
          <p:nvPr userDrawn="1"/>
        </p:nvSpPr>
        <p:spPr bwMode="gray">
          <a:xfrm>
            <a:off x="329185" y="6351991"/>
            <a:ext cx="323009" cy="199109"/>
          </a:xfrm>
          <a:prstGeom prst="rect">
            <a:avLst/>
          </a:prstGeom>
        </p:spPr>
        <p:txBody>
          <a:bodyPr vert="horz" wrap="none" lIns="0" tIns="45720" rIns="91440" bIns="45720" rtlCol="0" anchor="ctr">
            <a:noAutofit/>
          </a:bodyPr>
          <a:lstStyle/>
          <a:p>
            <a:fld id="{6C5AF65D-6854-49AF-ABC5-48B5BA0EA842}" type="slidenum">
              <a:rPr lang="en-US" sz="700" smtClean="0">
                <a:solidFill>
                  <a:srgbClr val="87898B"/>
                </a:solidFill>
                <a:cs typeface="HP Simplified"/>
              </a:rPr>
              <a:pPr/>
              <a:t>‹#›</a:t>
            </a:fld>
            <a:endParaRPr lang="en-US" sz="700" dirty="0" smtClean="0">
              <a:solidFill>
                <a:srgbClr val="87898B"/>
              </a:solidFill>
              <a:cs typeface="HP Simplified"/>
            </a:endParaRPr>
          </a:p>
        </p:txBody>
      </p:sp>
      <p:pic>
        <p:nvPicPr>
          <p:cNvPr id="5" name="Picture 3" descr="HP_Blue_RGB_150_SM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38" y="6047250"/>
            <a:ext cx="493735" cy="493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0303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09700" y="0"/>
            <a:ext cx="6324600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513605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0"/>
            <a:ext cx="2057400" cy="61261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019800" cy="61261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043657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35" y="0"/>
            <a:ext cx="6248330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219200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006518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197164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294220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551083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461395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838268"/>
            <a:ext cx="7886700" cy="85242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769774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433644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6013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29184" y="313419"/>
            <a:ext cx="8117206" cy="574516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584960"/>
            <a:ext cx="8117904" cy="4293024"/>
          </a:xfrm>
        </p:spPr>
        <p:txBody>
          <a:bodyPr wrap="square">
            <a:noAutofit/>
          </a:bodyPr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444502" y="6345071"/>
            <a:ext cx="8012545" cy="3048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457200">
              <a:defRPr/>
            </a:pPr>
            <a:r>
              <a:rPr lang="zh-CN" altLang="en-US" sz="700" dirty="0" smtClean="0">
                <a:solidFill>
                  <a:srgbClr val="87898B"/>
                </a:solidFill>
                <a:cs typeface="HP Simplified"/>
              </a:rPr>
              <a:t>惠普国际软件人才基地教材</a:t>
            </a:r>
            <a:endParaRPr lang="en-US" sz="700" dirty="0" smtClean="0">
              <a:solidFill>
                <a:srgbClr val="87898B"/>
              </a:solidFill>
              <a:cs typeface="HP Simplified"/>
            </a:endParaRPr>
          </a:p>
        </p:txBody>
      </p:sp>
      <p:sp>
        <p:nvSpPr>
          <p:cNvPr id="5" name="TextBox 4"/>
          <p:cNvSpPr txBox="1"/>
          <p:nvPr userDrawn="1"/>
        </p:nvSpPr>
        <p:spPr bwMode="gray">
          <a:xfrm>
            <a:off x="329185" y="6351991"/>
            <a:ext cx="323009" cy="199109"/>
          </a:xfrm>
          <a:prstGeom prst="rect">
            <a:avLst/>
          </a:prstGeom>
        </p:spPr>
        <p:txBody>
          <a:bodyPr vert="horz" wrap="none" lIns="0" tIns="45720" rIns="91440" bIns="45720" rtlCol="0" anchor="ctr">
            <a:noAutofit/>
          </a:bodyPr>
          <a:lstStyle/>
          <a:p>
            <a:fld id="{6C5AF65D-6854-49AF-ABC5-48B5BA0EA842}" type="slidenum">
              <a:rPr lang="en-US" sz="700" smtClean="0">
                <a:solidFill>
                  <a:srgbClr val="87898B"/>
                </a:solidFill>
                <a:cs typeface="HP Simplified"/>
              </a:rPr>
              <a:pPr/>
              <a:t>‹#›</a:t>
            </a:fld>
            <a:endParaRPr lang="en-US" sz="700" dirty="0" smtClean="0">
              <a:solidFill>
                <a:srgbClr val="87898B"/>
              </a:solidFill>
              <a:cs typeface="HP Simplified"/>
            </a:endParaRPr>
          </a:p>
        </p:txBody>
      </p:sp>
      <p:pic>
        <p:nvPicPr>
          <p:cNvPr id="8" name="Picture 3" descr="HP_Blue_RGB_150_SM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38" y="6047250"/>
            <a:ext cx="493735" cy="493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1365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9641649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950192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09700" y="0"/>
            <a:ext cx="6324600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8765878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0"/>
            <a:ext cx="2057400" cy="61261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019800" cy="61261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3053024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35" y="0"/>
            <a:ext cx="6248330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219200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3927321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20658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80352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4778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04446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838268"/>
            <a:ext cx="7886700" cy="85242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7354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, sub titl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0" y="1001854"/>
            <a:ext cx="8117206" cy="369332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29184" y="313419"/>
            <a:ext cx="8117206" cy="574516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584962"/>
            <a:ext cx="8119872" cy="4305300"/>
          </a:xfrm>
        </p:spPr>
        <p:txBody>
          <a:bodyPr wrap="square">
            <a:noAutofit/>
          </a:bodyPr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444502" y="6345071"/>
            <a:ext cx="8012545" cy="3048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457200">
              <a:defRPr/>
            </a:pPr>
            <a:r>
              <a:rPr lang="zh-CN" altLang="en-US" sz="700" dirty="0" smtClean="0">
                <a:solidFill>
                  <a:srgbClr val="87898B"/>
                </a:solidFill>
                <a:cs typeface="HP Simplified"/>
              </a:rPr>
              <a:t>惠普国际软件人才基地教材</a:t>
            </a:r>
            <a:endParaRPr lang="en-US" sz="700" dirty="0" smtClean="0">
              <a:solidFill>
                <a:srgbClr val="87898B"/>
              </a:solidFill>
              <a:cs typeface="HP Simplified"/>
            </a:endParaRPr>
          </a:p>
        </p:txBody>
      </p:sp>
      <p:sp>
        <p:nvSpPr>
          <p:cNvPr id="8" name="TextBox 7"/>
          <p:cNvSpPr txBox="1"/>
          <p:nvPr userDrawn="1"/>
        </p:nvSpPr>
        <p:spPr bwMode="gray">
          <a:xfrm>
            <a:off x="329185" y="6351991"/>
            <a:ext cx="323009" cy="199109"/>
          </a:xfrm>
          <a:prstGeom prst="rect">
            <a:avLst/>
          </a:prstGeom>
        </p:spPr>
        <p:txBody>
          <a:bodyPr vert="horz" wrap="none" lIns="0" tIns="45720" rIns="91440" bIns="45720" rtlCol="0" anchor="ctr">
            <a:noAutofit/>
          </a:bodyPr>
          <a:lstStyle/>
          <a:p>
            <a:fld id="{6C5AF65D-6854-49AF-ABC5-48B5BA0EA842}" type="slidenum">
              <a:rPr lang="en-US" sz="700" smtClean="0">
                <a:solidFill>
                  <a:srgbClr val="87898B"/>
                </a:solidFill>
                <a:cs typeface="HP Simplified"/>
              </a:rPr>
              <a:pPr/>
              <a:t>‹#›</a:t>
            </a:fld>
            <a:endParaRPr lang="en-US" sz="700" dirty="0" smtClean="0">
              <a:solidFill>
                <a:srgbClr val="87898B"/>
              </a:solidFill>
              <a:cs typeface="HP Simplified"/>
            </a:endParaRPr>
          </a:p>
        </p:txBody>
      </p:sp>
      <p:pic>
        <p:nvPicPr>
          <p:cNvPr id="9" name="Picture 3" descr="HP_Blue_RGB_150_SM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38" y="6047250"/>
            <a:ext cx="493735" cy="493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79537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38111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55327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28835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8569278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09700" y="0"/>
            <a:ext cx="6324600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35015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0"/>
            <a:ext cx="2057400" cy="61261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019800" cy="61261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0049620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35" y="0"/>
            <a:ext cx="6248330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219200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67381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30748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98580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72456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, sub title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0" y="1001854"/>
            <a:ext cx="8117206" cy="369332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29184" y="313419"/>
            <a:ext cx="8117206" cy="574516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584962"/>
            <a:ext cx="8119872" cy="4305300"/>
          </a:xfrm>
        </p:spPr>
        <p:txBody>
          <a:bodyPr wrap="square">
            <a:noAutofit/>
          </a:bodyPr>
          <a:lstStyle>
            <a:lvl1pPr marL="173038" indent="-173038">
              <a:buFont typeface="HP Simplified" pitchFamily="34" charset="0"/>
              <a:buChar char="•"/>
              <a:defRPr sz="1400" b="0">
                <a:solidFill>
                  <a:srgbClr val="000000"/>
                </a:solidFill>
              </a:defRPr>
            </a:lvl1pPr>
            <a:lvl2pPr marL="346075" indent="-173038">
              <a:buSzPct val="80000"/>
              <a:buFont typeface="HP Simplified"/>
              <a:buChar char="−"/>
              <a:tabLst/>
              <a:defRPr sz="1400">
                <a:solidFill>
                  <a:srgbClr val="000000"/>
                </a:solidFill>
              </a:defRPr>
            </a:lvl2pPr>
            <a:lvl3pPr marL="515938" indent="-169863">
              <a:tabLst/>
              <a:defRPr sz="1400">
                <a:solidFill>
                  <a:srgbClr val="000000"/>
                </a:solidFill>
              </a:defRPr>
            </a:lvl3pPr>
            <a:lvl4pPr marL="693738" indent="-180975">
              <a:defRPr sz="1400">
                <a:solidFill>
                  <a:srgbClr val="000000"/>
                </a:solidFill>
              </a:defRPr>
            </a:lvl4pPr>
            <a:lvl5pPr marL="838200" indent="-150813">
              <a:tabLst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444502" y="6345071"/>
            <a:ext cx="8012545" cy="3048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457200">
              <a:defRPr/>
            </a:pPr>
            <a:r>
              <a:rPr lang="zh-CN" altLang="en-US" sz="700" dirty="0" smtClean="0">
                <a:solidFill>
                  <a:srgbClr val="87898B"/>
                </a:solidFill>
                <a:cs typeface="HP Simplified"/>
              </a:rPr>
              <a:t>惠普国际软件人才基地教材</a:t>
            </a:r>
            <a:endParaRPr lang="en-US" sz="700" dirty="0" smtClean="0">
              <a:solidFill>
                <a:srgbClr val="87898B"/>
              </a:solidFill>
              <a:cs typeface="HP Simplified"/>
            </a:endParaRPr>
          </a:p>
        </p:txBody>
      </p:sp>
      <p:sp>
        <p:nvSpPr>
          <p:cNvPr id="8" name="TextBox 7"/>
          <p:cNvSpPr txBox="1"/>
          <p:nvPr userDrawn="1"/>
        </p:nvSpPr>
        <p:spPr bwMode="gray">
          <a:xfrm>
            <a:off x="329185" y="6351991"/>
            <a:ext cx="323009" cy="199109"/>
          </a:xfrm>
          <a:prstGeom prst="rect">
            <a:avLst/>
          </a:prstGeom>
        </p:spPr>
        <p:txBody>
          <a:bodyPr vert="horz" wrap="none" lIns="0" tIns="45720" rIns="91440" bIns="45720" rtlCol="0" anchor="ctr">
            <a:noAutofit/>
          </a:bodyPr>
          <a:lstStyle/>
          <a:p>
            <a:fld id="{6C5AF65D-6854-49AF-ABC5-48B5BA0EA842}" type="slidenum">
              <a:rPr lang="en-US" sz="700" smtClean="0">
                <a:solidFill>
                  <a:srgbClr val="87898B"/>
                </a:solidFill>
                <a:cs typeface="HP Simplified"/>
              </a:rPr>
              <a:pPr/>
              <a:t>‹#›</a:t>
            </a:fld>
            <a:endParaRPr lang="en-US" sz="700" dirty="0" smtClean="0">
              <a:solidFill>
                <a:srgbClr val="87898B"/>
              </a:solidFill>
              <a:cs typeface="HP Simplified"/>
            </a:endParaRPr>
          </a:p>
        </p:txBody>
      </p:sp>
      <p:pic>
        <p:nvPicPr>
          <p:cNvPr id="9" name="Picture 3" descr="HP_Blue_RGB_150_SM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38" y="6047250"/>
            <a:ext cx="493735" cy="493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08628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1010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838268"/>
            <a:ext cx="7886700" cy="85242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19196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65667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19266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2559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7513379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09700" y="0"/>
            <a:ext cx="6324600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5358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0"/>
            <a:ext cx="2057400" cy="61261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019800" cy="61261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9550405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35" y="0"/>
            <a:ext cx="6248330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219200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04556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20332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sub title with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 bwMode="black">
          <a:xfrm>
            <a:off x="329185" y="313418"/>
            <a:ext cx="8460105" cy="430887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6"/>
          </p:nvPr>
        </p:nvSpPr>
        <p:spPr>
          <a:xfrm>
            <a:off x="329184" y="1584961"/>
            <a:ext cx="4030662" cy="4293025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7"/>
          </p:nvPr>
        </p:nvSpPr>
        <p:spPr>
          <a:xfrm>
            <a:off x="4568825" y="1584960"/>
            <a:ext cx="3878264" cy="4296832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2" y="1001854"/>
            <a:ext cx="8460105" cy="369332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444502" y="6345071"/>
            <a:ext cx="8012545" cy="3048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457200">
              <a:defRPr/>
            </a:pPr>
            <a:r>
              <a:rPr lang="zh-CN" altLang="en-US" sz="700" dirty="0" smtClean="0">
                <a:solidFill>
                  <a:srgbClr val="87898B"/>
                </a:solidFill>
                <a:cs typeface="HP Simplified"/>
              </a:rPr>
              <a:t>惠普国际软件人才基地教材</a:t>
            </a:r>
            <a:endParaRPr lang="en-US" sz="700" dirty="0" smtClean="0">
              <a:solidFill>
                <a:srgbClr val="87898B"/>
              </a:solidFill>
              <a:cs typeface="HP Simplified"/>
            </a:endParaRPr>
          </a:p>
        </p:txBody>
      </p:sp>
      <p:sp>
        <p:nvSpPr>
          <p:cNvPr id="7" name="TextBox 6"/>
          <p:cNvSpPr txBox="1"/>
          <p:nvPr userDrawn="1"/>
        </p:nvSpPr>
        <p:spPr bwMode="gray">
          <a:xfrm>
            <a:off x="329185" y="6351991"/>
            <a:ext cx="323009" cy="199109"/>
          </a:xfrm>
          <a:prstGeom prst="rect">
            <a:avLst/>
          </a:prstGeom>
        </p:spPr>
        <p:txBody>
          <a:bodyPr vert="horz" wrap="none" lIns="0" tIns="45720" rIns="91440" bIns="45720" rtlCol="0" anchor="ctr">
            <a:noAutofit/>
          </a:bodyPr>
          <a:lstStyle/>
          <a:p>
            <a:fld id="{6C5AF65D-6854-49AF-ABC5-48B5BA0EA842}" type="slidenum">
              <a:rPr lang="en-US" sz="700" smtClean="0">
                <a:solidFill>
                  <a:srgbClr val="87898B"/>
                </a:solidFill>
                <a:cs typeface="HP Simplified"/>
              </a:rPr>
              <a:pPr/>
              <a:t>‹#›</a:t>
            </a:fld>
            <a:endParaRPr lang="en-US" sz="700" dirty="0" smtClean="0">
              <a:solidFill>
                <a:srgbClr val="87898B"/>
              </a:solidFill>
              <a:cs typeface="HP Simplified"/>
            </a:endParaRPr>
          </a:p>
        </p:txBody>
      </p:sp>
      <p:pic>
        <p:nvPicPr>
          <p:cNvPr id="9" name="Picture 3" descr="HP_Blue_RGB_150_SM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38" y="6047250"/>
            <a:ext cx="493735" cy="493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7796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61431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02049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72783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838268"/>
            <a:ext cx="7886700" cy="85242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9842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05401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56873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55531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7901937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09700" y="0"/>
            <a:ext cx="6324600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85417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0"/>
            <a:ext cx="2057400" cy="61261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019800" cy="61261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6638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15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5" Type="http://schemas.openxmlformats.org/officeDocument/2006/relationships/image" Target="../media/image7.png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image" Target="../media/image6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8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7.xml"/><Relationship Id="rId12" Type="http://schemas.openxmlformats.org/officeDocument/2006/relationships/slideLayout" Target="../slideLayouts/slideLayout52.xml"/><Relationship Id="rId2" Type="http://schemas.openxmlformats.org/officeDocument/2006/relationships/slideLayout" Target="../slideLayouts/slideLayout42.xml"/><Relationship Id="rId1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6.xml"/><Relationship Id="rId11" Type="http://schemas.openxmlformats.org/officeDocument/2006/relationships/slideLayout" Target="../slideLayouts/slideLayout51.xml"/><Relationship Id="rId5" Type="http://schemas.openxmlformats.org/officeDocument/2006/relationships/slideLayout" Target="../slideLayouts/slideLayout45.xml"/><Relationship Id="rId15" Type="http://schemas.openxmlformats.org/officeDocument/2006/relationships/image" Target="../media/image7.png"/><Relationship Id="rId10" Type="http://schemas.openxmlformats.org/officeDocument/2006/relationships/slideLayout" Target="../slideLayouts/slideLayout50.xml"/><Relationship Id="rId4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9.xml"/><Relationship Id="rId14" Type="http://schemas.openxmlformats.org/officeDocument/2006/relationships/image" Target="../media/image6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0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5.xml"/><Relationship Id="rId7" Type="http://schemas.openxmlformats.org/officeDocument/2006/relationships/slideLayout" Target="../slideLayouts/slideLayout59.xml"/><Relationship Id="rId12" Type="http://schemas.openxmlformats.org/officeDocument/2006/relationships/slideLayout" Target="../slideLayouts/slideLayout64.xml"/><Relationship Id="rId2" Type="http://schemas.openxmlformats.org/officeDocument/2006/relationships/slideLayout" Target="../slideLayouts/slideLayout54.xml"/><Relationship Id="rId1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8.xml"/><Relationship Id="rId11" Type="http://schemas.openxmlformats.org/officeDocument/2006/relationships/slideLayout" Target="../slideLayouts/slideLayout63.xml"/><Relationship Id="rId5" Type="http://schemas.openxmlformats.org/officeDocument/2006/relationships/slideLayout" Target="../slideLayouts/slideLayout57.xml"/><Relationship Id="rId15" Type="http://schemas.openxmlformats.org/officeDocument/2006/relationships/image" Target="../media/image7.png"/><Relationship Id="rId10" Type="http://schemas.openxmlformats.org/officeDocument/2006/relationships/slideLayout" Target="../slideLayouts/slideLayout62.xml"/><Relationship Id="rId4" Type="http://schemas.openxmlformats.org/officeDocument/2006/relationships/slideLayout" Target="../slideLayouts/slideLayout56.xml"/><Relationship Id="rId9" Type="http://schemas.openxmlformats.org/officeDocument/2006/relationships/slideLayout" Target="../slideLayouts/slideLayout61.xml"/><Relationship Id="rId14" Type="http://schemas.openxmlformats.org/officeDocument/2006/relationships/image" Target="../media/image6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2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7.xml"/><Relationship Id="rId7" Type="http://schemas.openxmlformats.org/officeDocument/2006/relationships/slideLayout" Target="../slideLayouts/slideLayout71.xml"/><Relationship Id="rId12" Type="http://schemas.openxmlformats.org/officeDocument/2006/relationships/slideLayout" Target="../slideLayouts/slideLayout76.xml"/><Relationship Id="rId2" Type="http://schemas.openxmlformats.org/officeDocument/2006/relationships/slideLayout" Target="../slideLayouts/slideLayout66.xml"/><Relationship Id="rId1" Type="http://schemas.openxmlformats.org/officeDocument/2006/relationships/slideLayout" Target="../slideLayouts/slideLayout65.xml"/><Relationship Id="rId6" Type="http://schemas.openxmlformats.org/officeDocument/2006/relationships/slideLayout" Target="../slideLayouts/slideLayout70.xml"/><Relationship Id="rId11" Type="http://schemas.openxmlformats.org/officeDocument/2006/relationships/slideLayout" Target="../slideLayouts/slideLayout75.xml"/><Relationship Id="rId5" Type="http://schemas.openxmlformats.org/officeDocument/2006/relationships/slideLayout" Target="../slideLayouts/slideLayout69.xml"/><Relationship Id="rId15" Type="http://schemas.openxmlformats.org/officeDocument/2006/relationships/image" Target="../media/image7.png"/><Relationship Id="rId10" Type="http://schemas.openxmlformats.org/officeDocument/2006/relationships/slideLayout" Target="../slideLayouts/slideLayout74.xml"/><Relationship Id="rId4" Type="http://schemas.openxmlformats.org/officeDocument/2006/relationships/slideLayout" Target="../slideLayouts/slideLayout68.xml"/><Relationship Id="rId9" Type="http://schemas.openxmlformats.org/officeDocument/2006/relationships/slideLayout" Target="../slideLayouts/slideLayout73.xml"/><Relationship Id="rId14" Type="http://schemas.openxmlformats.org/officeDocument/2006/relationships/image" Target="../media/image6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4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9.xml"/><Relationship Id="rId7" Type="http://schemas.openxmlformats.org/officeDocument/2006/relationships/slideLayout" Target="../slideLayouts/slideLayout83.xml"/><Relationship Id="rId12" Type="http://schemas.openxmlformats.org/officeDocument/2006/relationships/slideLayout" Target="../slideLayouts/slideLayout88.xml"/><Relationship Id="rId2" Type="http://schemas.openxmlformats.org/officeDocument/2006/relationships/slideLayout" Target="../slideLayouts/slideLayout78.xml"/><Relationship Id="rId1" Type="http://schemas.openxmlformats.org/officeDocument/2006/relationships/slideLayout" Target="../slideLayouts/slideLayout77.xml"/><Relationship Id="rId6" Type="http://schemas.openxmlformats.org/officeDocument/2006/relationships/slideLayout" Target="../slideLayouts/slideLayout82.xml"/><Relationship Id="rId11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1.xml"/><Relationship Id="rId15" Type="http://schemas.openxmlformats.org/officeDocument/2006/relationships/image" Target="../media/image7.png"/><Relationship Id="rId10" Type="http://schemas.openxmlformats.org/officeDocument/2006/relationships/slideLayout" Target="../slideLayouts/slideLayout86.xml"/><Relationship Id="rId4" Type="http://schemas.openxmlformats.org/officeDocument/2006/relationships/slideLayout" Target="../slideLayouts/slideLayout80.xml"/><Relationship Id="rId9" Type="http://schemas.openxmlformats.org/officeDocument/2006/relationships/slideLayout" Target="../slideLayouts/slideLayout85.xml"/><Relationship Id="rId14" Type="http://schemas.openxmlformats.org/officeDocument/2006/relationships/image" Target="../media/image6.pn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slideLayout" Target="../slideLayouts/slideLayout100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5" Type="http://schemas.openxmlformats.org/officeDocument/2006/relationships/image" Target="../media/image7.png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Relationship Id="rId14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329184" y="313419"/>
            <a:ext cx="8123236" cy="574516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 bwMode="black">
          <a:xfrm>
            <a:off x="329184" y="1584960"/>
            <a:ext cx="8119872" cy="429302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9" name="TextBox 8"/>
          <p:cNvSpPr txBox="1"/>
          <p:nvPr/>
        </p:nvSpPr>
        <p:spPr>
          <a:xfrm>
            <a:off x="444502" y="6345071"/>
            <a:ext cx="8012545" cy="3048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457200">
              <a:defRPr/>
            </a:pPr>
            <a:r>
              <a:rPr lang="zh-CN" altLang="en-US" sz="700" dirty="0" smtClean="0">
                <a:solidFill>
                  <a:srgbClr val="87898B"/>
                </a:solidFill>
                <a:cs typeface="HP Simplified"/>
              </a:rPr>
              <a:t>惠普国际软件人才基地教材</a:t>
            </a:r>
            <a:endParaRPr lang="en-US" sz="700" dirty="0" smtClean="0">
              <a:solidFill>
                <a:srgbClr val="87898B"/>
              </a:solidFill>
              <a:cs typeface="HP Simplified"/>
            </a:endParaRPr>
          </a:p>
        </p:txBody>
      </p:sp>
      <p:sp>
        <p:nvSpPr>
          <p:cNvPr id="8" name="TextBox 7"/>
          <p:cNvSpPr txBox="1"/>
          <p:nvPr/>
        </p:nvSpPr>
        <p:spPr bwMode="gray">
          <a:xfrm>
            <a:off x="329185" y="6351991"/>
            <a:ext cx="323009" cy="199109"/>
          </a:xfrm>
          <a:prstGeom prst="rect">
            <a:avLst/>
          </a:prstGeom>
        </p:spPr>
        <p:txBody>
          <a:bodyPr vert="horz" wrap="none" lIns="0" tIns="45720" rIns="91440" bIns="45720" rtlCol="0" anchor="ctr">
            <a:noAutofit/>
          </a:bodyPr>
          <a:lstStyle/>
          <a:p>
            <a:fld id="{6C5AF65D-6854-49AF-ABC5-48B5BA0EA842}" type="slidenum">
              <a:rPr lang="en-US" sz="700" smtClean="0">
                <a:solidFill>
                  <a:srgbClr val="87898B"/>
                </a:solidFill>
                <a:cs typeface="HP Simplified"/>
              </a:rPr>
              <a:pPr/>
              <a:t>‹#›</a:t>
            </a:fld>
            <a:endParaRPr lang="en-US" sz="700" dirty="0" smtClean="0">
              <a:solidFill>
                <a:srgbClr val="87898B"/>
              </a:solidFill>
              <a:cs typeface="HP Simplified"/>
            </a:endParaRPr>
          </a:p>
        </p:txBody>
      </p:sp>
      <p:pic>
        <p:nvPicPr>
          <p:cNvPr id="4" name="Picture 3" descr="HP_Blue_RGB_150_SM.png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38" y="6047250"/>
            <a:ext cx="493735" cy="493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11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spcAft>
          <a:spcPts val="0"/>
        </a:spcAft>
        <a:buNone/>
        <a:defRPr lang="en-GB" sz="2800" b="1" i="0" kern="1200" dirty="0" smtClean="0">
          <a:solidFill>
            <a:srgbClr val="000000"/>
          </a:solidFill>
          <a:latin typeface="HP Simplified" pitchFamily="34" charset="0"/>
          <a:ea typeface="+mj-ea"/>
          <a:cs typeface="HP Simplified" pitchFamily="34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100000"/>
        <a:buFont typeface="Arial"/>
        <a:buNone/>
        <a:defRPr sz="1800" b="1" i="0" kern="1200">
          <a:solidFill>
            <a:schemeClr val="tx2"/>
          </a:solidFill>
          <a:latin typeface="HP Simplified" pitchFamily="34" charset="0"/>
          <a:ea typeface="+mn-ea"/>
          <a:cs typeface="HP Simplified" pitchFamily="34" charset="0"/>
        </a:defRPr>
      </a:lvl1pPr>
      <a:lvl2pPr marL="0" indent="0" algn="l" defTabSz="430213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100000"/>
        <a:buFont typeface="Lucida Grande"/>
        <a:buNone/>
        <a:defRPr sz="1600" b="0" i="0" kern="120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2pPr>
      <a:lvl3pPr marL="169863" indent="-169863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Font typeface="HP Simplified" pitchFamily="34" charset="0"/>
        <a:buChar char="•"/>
        <a:defRPr sz="1400" b="0" i="0" kern="120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3pPr>
      <a:lvl4pPr marL="341313" indent="-180975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80000"/>
        <a:buFont typeface="HP Simplified" pitchFamily="34" charset="0"/>
        <a:buChar char="–"/>
        <a:defRPr lang="en-US" sz="1400" b="0" i="0" kern="1200" dirty="0" smtClean="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4pPr>
      <a:lvl5pPr marL="469900" indent="-150813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Font typeface="HP Simplified" pitchFamily="34" charset="0"/>
        <a:buChar char="•"/>
        <a:tabLst/>
        <a:defRPr sz="1400" b="0" i="0" kern="120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5pPr>
      <a:lvl6pPr marL="2286000" indent="0" algn="l" defTabSz="457200" rtl="0" eaLnBrk="1" latinLnBrk="0" hangingPunct="1">
        <a:lnSpc>
          <a:spcPts val="2500"/>
        </a:lnSpc>
        <a:spcBef>
          <a:spcPct val="200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009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0"/>
            <a:ext cx="7162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490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pic>
        <p:nvPicPr>
          <p:cNvPr id="1028" name="图片 5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738"/>
            <a:ext cx="2716213" cy="1541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4622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  <p:sldLayoutId id="2147483691" r:id="rId15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82725" y="0"/>
            <a:ext cx="6324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442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08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pic>
        <p:nvPicPr>
          <p:cNvPr id="2053" name="图片 9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71438"/>
            <a:ext cx="114141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4" name="Group 5"/>
          <p:cNvGrpSpPr>
            <a:grpSpLocks noChangeAspect="1"/>
          </p:cNvGrpSpPr>
          <p:nvPr/>
        </p:nvGrpSpPr>
        <p:grpSpPr bwMode="auto">
          <a:xfrm>
            <a:off x="152400" y="6170613"/>
            <a:ext cx="1339850" cy="539750"/>
            <a:chOff x="3578225" y="1146175"/>
            <a:chExt cx="5038725" cy="2111375"/>
          </a:xfrm>
        </p:grpSpPr>
        <p:sp>
          <p:nvSpPr>
            <p:cNvPr id="2055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2147483646 h 314"/>
                <a:gd name="T4" fmla="*/ 0 w 1087"/>
                <a:gd name="T5" fmla="*/ 2147483646 h 314"/>
                <a:gd name="T6" fmla="*/ 2147483646 w 1087"/>
                <a:gd name="T7" fmla="*/ 2147483646 h 314"/>
                <a:gd name="T8" fmla="*/ 2147483646 w 1087"/>
                <a:gd name="T9" fmla="*/ 0 h 314"/>
                <a:gd name="T10" fmla="*/ 0 w 1087"/>
                <a:gd name="T11" fmla="*/ 0 h 314"/>
                <a:gd name="T12" fmla="*/ 2147483646 w 1087"/>
                <a:gd name="T13" fmla="*/ 2147483646 h 314"/>
                <a:gd name="T14" fmla="*/ 2147483646 w 1087"/>
                <a:gd name="T15" fmla="*/ 2147483646 h 314"/>
                <a:gd name="T16" fmla="*/ 2147483646 w 1087"/>
                <a:gd name="T17" fmla="*/ 2147483646 h 314"/>
                <a:gd name="T18" fmla="*/ 2147483646 w 1087"/>
                <a:gd name="T19" fmla="*/ 2147483646 h 314"/>
                <a:gd name="T20" fmla="*/ 2147483646 w 1087"/>
                <a:gd name="T21" fmla="*/ 2147483646 h 314"/>
                <a:gd name="T22" fmla="*/ 2147483646 w 1087"/>
                <a:gd name="T23" fmla="*/ 2147483646 h 31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6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2147483646 w 1341"/>
                <a:gd name="T1" fmla="*/ 2147483646 h 342"/>
                <a:gd name="T2" fmla="*/ 2147483646 w 1341"/>
                <a:gd name="T3" fmla="*/ 2147483646 h 342"/>
                <a:gd name="T4" fmla="*/ 2147483646 w 1341"/>
                <a:gd name="T5" fmla="*/ 2147483646 h 342"/>
                <a:gd name="T6" fmla="*/ 2147483646 w 1341"/>
                <a:gd name="T7" fmla="*/ 2147483646 h 342"/>
                <a:gd name="T8" fmla="*/ 2147483646 w 1341"/>
                <a:gd name="T9" fmla="*/ 2147483646 h 342"/>
                <a:gd name="T10" fmla="*/ 2147483646 w 1341"/>
                <a:gd name="T11" fmla="*/ 2147483646 h 342"/>
                <a:gd name="T12" fmla="*/ 2147483646 w 1341"/>
                <a:gd name="T13" fmla="*/ 2147483646 h 342"/>
                <a:gd name="T14" fmla="*/ 2147483646 w 1341"/>
                <a:gd name="T15" fmla="*/ 0 h 342"/>
                <a:gd name="T16" fmla="*/ 2147483646 w 1341"/>
                <a:gd name="T17" fmla="*/ 2147483646 h 342"/>
                <a:gd name="T18" fmla="*/ 2147483646 w 1341"/>
                <a:gd name="T19" fmla="*/ 2147483646 h 342"/>
                <a:gd name="T20" fmla="*/ 2147483646 w 1341"/>
                <a:gd name="T21" fmla="*/ 2147483646 h 342"/>
                <a:gd name="T22" fmla="*/ 2147483646 w 1341"/>
                <a:gd name="T23" fmla="*/ 2147483646 h 342"/>
                <a:gd name="T24" fmla="*/ 2147483646 w 1341"/>
                <a:gd name="T25" fmla="*/ 2147483646 h 342"/>
                <a:gd name="T26" fmla="*/ 2147483646 w 1341"/>
                <a:gd name="T27" fmla="*/ 2147483646 h 342"/>
                <a:gd name="T28" fmla="*/ 2147483646 w 1341"/>
                <a:gd name="T29" fmla="*/ 2147483646 h 342"/>
                <a:gd name="T30" fmla="*/ 2147483646 w 1341"/>
                <a:gd name="T31" fmla="*/ 2147483646 h 342"/>
                <a:gd name="T32" fmla="*/ 2147483646 w 1341"/>
                <a:gd name="T33" fmla="*/ 2147483646 h 342"/>
                <a:gd name="T34" fmla="*/ 2147483646 w 1341"/>
                <a:gd name="T35" fmla="*/ 2147483646 h 342"/>
                <a:gd name="T36" fmla="*/ 2147483646 w 1341"/>
                <a:gd name="T37" fmla="*/ 2147483646 h 342"/>
                <a:gd name="T38" fmla="*/ 2147483646 w 1341"/>
                <a:gd name="T39" fmla="*/ 2147483646 h 342"/>
                <a:gd name="T40" fmla="*/ 2147483646 w 1341"/>
                <a:gd name="T41" fmla="*/ 2147483646 h 342"/>
                <a:gd name="T42" fmla="*/ 2147483646 w 1341"/>
                <a:gd name="T43" fmla="*/ 2147483646 h 342"/>
                <a:gd name="T44" fmla="*/ 2147483646 w 1341"/>
                <a:gd name="T45" fmla="*/ 2147483646 h 342"/>
                <a:gd name="T46" fmla="*/ 2147483646 w 1341"/>
                <a:gd name="T47" fmla="*/ 2147483646 h 342"/>
                <a:gd name="T48" fmla="*/ 2147483646 w 1341"/>
                <a:gd name="T49" fmla="*/ 2147483646 h 342"/>
                <a:gd name="T50" fmla="*/ 2147483646 w 1341"/>
                <a:gd name="T51" fmla="*/ 2147483646 h 342"/>
                <a:gd name="T52" fmla="*/ 2147483646 w 1341"/>
                <a:gd name="T53" fmla="*/ 2147483646 h 342"/>
                <a:gd name="T54" fmla="*/ 2147483646 w 1341"/>
                <a:gd name="T55" fmla="*/ 2147483646 h 342"/>
                <a:gd name="T56" fmla="*/ 2147483646 w 1341"/>
                <a:gd name="T57" fmla="*/ 2147483646 h 342"/>
                <a:gd name="T58" fmla="*/ 2147483646 w 1341"/>
                <a:gd name="T59" fmla="*/ 2147483646 h 342"/>
                <a:gd name="T60" fmla="*/ 2147483646 w 1341"/>
                <a:gd name="T61" fmla="*/ 2147483646 h 342"/>
                <a:gd name="T62" fmla="*/ 2147483646 w 1341"/>
                <a:gd name="T63" fmla="*/ 2147483646 h 342"/>
                <a:gd name="T64" fmla="*/ 2147483646 w 1341"/>
                <a:gd name="T65" fmla="*/ 2147483646 h 342"/>
                <a:gd name="T66" fmla="*/ 2147483646 w 1341"/>
                <a:gd name="T67" fmla="*/ 2147483646 h 342"/>
                <a:gd name="T68" fmla="*/ 2147483646 w 1341"/>
                <a:gd name="T69" fmla="*/ 2147483646 h 342"/>
                <a:gd name="T70" fmla="*/ 2147483646 w 1341"/>
                <a:gd name="T71" fmla="*/ 2147483646 h 342"/>
                <a:gd name="T72" fmla="*/ 2147483646 w 1341"/>
                <a:gd name="T73" fmla="*/ 2147483646 h 342"/>
                <a:gd name="T74" fmla="*/ 2147483646 w 1341"/>
                <a:gd name="T75" fmla="*/ 2147483646 h 342"/>
                <a:gd name="T76" fmla="*/ 2147483646 w 1341"/>
                <a:gd name="T77" fmla="*/ 2147483646 h 342"/>
                <a:gd name="T78" fmla="*/ 2147483646 w 1341"/>
                <a:gd name="T79" fmla="*/ 2147483646 h 342"/>
                <a:gd name="T80" fmla="*/ 2147483646 w 1341"/>
                <a:gd name="T81" fmla="*/ 2147483646 h 342"/>
                <a:gd name="T82" fmla="*/ 2147483646 w 1341"/>
                <a:gd name="T83" fmla="*/ 2147483646 h 342"/>
                <a:gd name="T84" fmla="*/ 2147483646 w 1341"/>
                <a:gd name="T85" fmla="*/ 2147483646 h 342"/>
                <a:gd name="T86" fmla="*/ 2147483646 w 1341"/>
                <a:gd name="T87" fmla="*/ 2147483646 h 342"/>
                <a:gd name="T88" fmla="*/ 2147483646 w 1341"/>
                <a:gd name="T89" fmla="*/ 2147483646 h 342"/>
                <a:gd name="T90" fmla="*/ 2147483646 w 1341"/>
                <a:gd name="T91" fmla="*/ 2147483646 h 342"/>
                <a:gd name="T92" fmla="*/ 2147483646 w 1341"/>
                <a:gd name="T93" fmla="*/ 2147483646 h 342"/>
                <a:gd name="T94" fmla="*/ 2147483646 w 1341"/>
                <a:gd name="T95" fmla="*/ 2147483646 h 342"/>
                <a:gd name="T96" fmla="*/ 2147483646 w 1341"/>
                <a:gd name="T97" fmla="*/ 2147483646 h 342"/>
                <a:gd name="T98" fmla="*/ 2147483646 w 1341"/>
                <a:gd name="T99" fmla="*/ 2147483646 h 342"/>
                <a:gd name="T100" fmla="*/ 2147483646 w 1341"/>
                <a:gd name="T101" fmla="*/ 2147483646 h 342"/>
                <a:gd name="T102" fmla="*/ 2147483646 w 1341"/>
                <a:gd name="T103" fmla="*/ 2147483646 h 342"/>
                <a:gd name="T104" fmla="*/ 2147483646 w 1341"/>
                <a:gd name="T105" fmla="*/ 2147483646 h 342"/>
                <a:gd name="T106" fmla="*/ 2147483646 w 1341"/>
                <a:gd name="T107" fmla="*/ 2147483646 h 342"/>
                <a:gd name="T108" fmla="*/ 2147483646 w 1341"/>
                <a:gd name="T109" fmla="*/ 2147483646 h 342"/>
                <a:gd name="T110" fmla="*/ 2147483646 w 1341"/>
                <a:gd name="T111" fmla="*/ 2147483646 h 342"/>
                <a:gd name="T112" fmla="*/ 2147483646 w 1341"/>
                <a:gd name="T113" fmla="*/ 2147483646 h 342"/>
                <a:gd name="T114" fmla="*/ 2147483646 w 1341"/>
                <a:gd name="T115" fmla="*/ 2147483646 h 342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79705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82725" y="0"/>
            <a:ext cx="6324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442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08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华文细黑"/>
              </a:defRPr>
            </a:lvl1pPr>
          </a:lstStyle>
          <a:p>
            <a:pPr>
              <a:defRPr/>
            </a:pPr>
            <a:endParaRPr lang="en-US" altLang="en-US"/>
          </a:p>
        </p:txBody>
      </p:sp>
      <p:pic>
        <p:nvPicPr>
          <p:cNvPr id="1029" name="图片 9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71438"/>
            <a:ext cx="114141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30" name="Group 5"/>
          <p:cNvGrpSpPr>
            <a:grpSpLocks noChangeAspect="1"/>
          </p:cNvGrpSpPr>
          <p:nvPr/>
        </p:nvGrpSpPr>
        <p:grpSpPr bwMode="auto">
          <a:xfrm>
            <a:off x="152400" y="6170613"/>
            <a:ext cx="1339850" cy="539750"/>
            <a:chOff x="3578225" y="1146175"/>
            <a:chExt cx="5038725" cy="2111375"/>
          </a:xfrm>
        </p:grpSpPr>
        <p:sp>
          <p:nvSpPr>
            <p:cNvPr id="1031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2147483646 h 314"/>
                <a:gd name="T4" fmla="*/ 0 w 1087"/>
                <a:gd name="T5" fmla="*/ 2147483646 h 314"/>
                <a:gd name="T6" fmla="*/ 2147483646 w 1087"/>
                <a:gd name="T7" fmla="*/ 2147483646 h 314"/>
                <a:gd name="T8" fmla="*/ 2147483646 w 1087"/>
                <a:gd name="T9" fmla="*/ 0 h 314"/>
                <a:gd name="T10" fmla="*/ 0 w 1087"/>
                <a:gd name="T11" fmla="*/ 0 h 314"/>
                <a:gd name="T12" fmla="*/ 2147483646 w 1087"/>
                <a:gd name="T13" fmla="*/ 2147483646 h 314"/>
                <a:gd name="T14" fmla="*/ 2147483646 w 1087"/>
                <a:gd name="T15" fmla="*/ 2147483646 h 314"/>
                <a:gd name="T16" fmla="*/ 2147483646 w 1087"/>
                <a:gd name="T17" fmla="*/ 2147483646 h 314"/>
                <a:gd name="T18" fmla="*/ 2147483646 w 1087"/>
                <a:gd name="T19" fmla="*/ 2147483646 h 314"/>
                <a:gd name="T20" fmla="*/ 2147483646 w 1087"/>
                <a:gd name="T21" fmla="*/ 2147483646 h 314"/>
                <a:gd name="T22" fmla="*/ 2147483646 w 1087"/>
                <a:gd name="T23" fmla="*/ 2147483646 h 31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32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2147483646 w 1341"/>
                <a:gd name="T1" fmla="*/ 2147483646 h 342"/>
                <a:gd name="T2" fmla="*/ 2147483646 w 1341"/>
                <a:gd name="T3" fmla="*/ 2147483646 h 342"/>
                <a:gd name="T4" fmla="*/ 2147483646 w 1341"/>
                <a:gd name="T5" fmla="*/ 2147483646 h 342"/>
                <a:gd name="T6" fmla="*/ 2147483646 w 1341"/>
                <a:gd name="T7" fmla="*/ 2147483646 h 342"/>
                <a:gd name="T8" fmla="*/ 2147483646 w 1341"/>
                <a:gd name="T9" fmla="*/ 2147483646 h 342"/>
                <a:gd name="T10" fmla="*/ 2147483646 w 1341"/>
                <a:gd name="T11" fmla="*/ 2147483646 h 342"/>
                <a:gd name="T12" fmla="*/ 2147483646 w 1341"/>
                <a:gd name="T13" fmla="*/ 2147483646 h 342"/>
                <a:gd name="T14" fmla="*/ 2147483646 w 1341"/>
                <a:gd name="T15" fmla="*/ 0 h 342"/>
                <a:gd name="T16" fmla="*/ 2147483646 w 1341"/>
                <a:gd name="T17" fmla="*/ 2147483646 h 342"/>
                <a:gd name="T18" fmla="*/ 2147483646 w 1341"/>
                <a:gd name="T19" fmla="*/ 2147483646 h 342"/>
                <a:gd name="T20" fmla="*/ 2147483646 w 1341"/>
                <a:gd name="T21" fmla="*/ 2147483646 h 342"/>
                <a:gd name="T22" fmla="*/ 2147483646 w 1341"/>
                <a:gd name="T23" fmla="*/ 2147483646 h 342"/>
                <a:gd name="T24" fmla="*/ 2147483646 w 1341"/>
                <a:gd name="T25" fmla="*/ 2147483646 h 342"/>
                <a:gd name="T26" fmla="*/ 2147483646 w 1341"/>
                <a:gd name="T27" fmla="*/ 2147483646 h 342"/>
                <a:gd name="T28" fmla="*/ 2147483646 w 1341"/>
                <a:gd name="T29" fmla="*/ 2147483646 h 342"/>
                <a:gd name="T30" fmla="*/ 2147483646 w 1341"/>
                <a:gd name="T31" fmla="*/ 2147483646 h 342"/>
                <a:gd name="T32" fmla="*/ 2147483646 w 1341"/>
                <a:gd name="T33" fmla="*/ 2147483646 h 342"/>
                <a:gd name="T34" fmla="*/ 2147483646 w 1341"/>
                <a:gd name="T35" fmla="*/ 2147483646 h 342"/>
                <a:gd name="T36" fmla="*/ 2147483646 w 1341"/>
                <a:gd name="T37" fmla="*/ 2147483646 h 342"/>
                <a:gd name="T38" fmla="*/ 2147483646 w 1341"/>
                <a:gd name="T39" fmla="*/ 2147483646 h 342"/>
                <a:gd name="T40" fmla="*/ 2147483646 w 1341"/>
                <a:gd name="T41" fmla="*/ 2147483646 h 342"/>
                <a:gd name="T42" fmla="*/ 2147483646 w 1341"/>
                <a:gd name="T43" fmla="*/ 2147483646 h 342"/>
                <a:gd name="T44" fmla="*/ 2147483646 w 1341"/>
                <a:gd name="T45" fmla="*/ 2147483646 h 342"/>
                <a:gd name="T46" fmla="*/ 2147483646 w 1341"/>
                <a:gd name="T47" fmla="*/ 2147483646 h 342"/>
                <a:gd name="T48" fmla="*/ 2147483646 w 1341"/>
                <a:gd name="T49" fmla="*/ 2147483646 h 342"/>
                <a:gd name="T50" fmla="*/ 2147483646 w 1341"/>
                <a:gd name="T51" fmla="*/ 2147483646 h 342"/>
                <a:gd name="T52" fmla="*/ 2147483646 w 1341"/>
                <a:gd name="T53" fmla="*/ 2147483646 h 342"/>
                <a:gd name="T54" fmla="*/ 2147483646 w 1341"/>
                <a:gd name="T55" fmla="*/ 2147483646 h 342"/>
                <a:gd name="T56" fmla="*/ 2147483646 w 1341"/>
                <a:gd name="T57" fmla="*/ 2147483646 h 342"/>
                <a:gd name="T58" fmla="*/ 2147483646 w 1341"/>
                <a:gd name="T59" fmla="*/ 2147483646 h 342"/>
                <a:gd name="T60" fmla="*/ 2147483646 w 1341"/>
                <a:gd name="T61" fmla="*/ 2147483646 h 342"/>
                <a:gd name="T62" fmla="*/ 2147483646 w 1341"/>
                <a:gd name="T63" fmla="*/ 2147483646 h 342"/>
                <a:gd name="T64" fmla="*/ 2147483646 w 1341"/>
                <a:gd name="T65" fmla="*/ 2147483646 h 342"/>
                <a:gd name="T66" fmla="*/ 2147483646 w 1341"/>
                <a:gd name="T67" fmla="*/ 2147483646 h 342"/>
                <a:gd name="T68" fmla="*/ 2147483646 w 1341"/>
                <a:gd name="T69" fmla="*/ 2147483646 h 342"/>
                <a:gd name="T70" fmla="*/ 2147483646 w 1341"/>
                <a:gd name="T71" fmla="*/ 2147483646 h 342"/>
                <a:gd name="T72" fmla="*/ 2147483646 w 1341"/>
                <a:gd name="T73" fmla="*/ 2147483646 h 342"/>
                <a:gd name="T74" fmla="*/ 2147483646 w 1341"/>
                <a:gd name="T75" fmla="*/ 2147483646 h 342"/>
                <a:gd name="T76" fmla="*/ 2147483646 w 1341"/>
                <a:gd name="T77" fmla="*/ 2147483646 h 342"/>
                <a:gd name="T78" fmla="*/ 2147483646 w 1341"/>
                <a:gd name="T79" fmla="*/ 2147483646 h 342"/>
                <a:gd name="T80" fmla="*/ 2147483646 w 1341"/>
                <a:gd name="T81" fmla="*/ 2147483646 h 342"/>
                <a:gd name="T82" fmla="*/ 2147483646 w 1341"/>
                <a:gd name="T83" fmla="*/ 2147483646 h 342"/>
                <a:gd name="T84" fmla="*/ 2147483646 w 1341"/>
                <a:gd name="T85" fmla="*/ 2147483646 h 342"/>
                <a:gd name="T86" fmla="*/ 2147483646 w 1341"/>
                <a:gd name="T87" fmla="*/ 2147483646 h 342"/>
                <a:gd name="T88" fmla="*/ 2147483646 w 1341"/>
                <a:gd name="T89" fmla="*/ 2147483646 h 342"/>
                <a:gd name="T90" fmla="*/ 2147483646 w 1341"/>
                <a:gd name="T91" fmla="*/ 2147483646 h 342"/>
                <a:gd name="T92" fmla="*/ 2147483646 w 1341"/>
                <a:gd name="T93" fmla="*/ 2147483646 h 342"/>
                <a:gd name="T94" fmla="*/ 2147483646 w 1341"/>
                <a:gd name="T95" fmla="*/ 2147483646 h 342"/>
                <a:gd name="T96" fmla="*/ 2147483646 w 1341"/>
                <a:gd name="T97" fmla="*/ 2147483646 h 342"/>
                <a:gd name="T98" fmla="*/ 2147483646 w 1341"/>
                <a:gd name="T99" fmla="*/ 2147483646 h 342"/>
                <a:gd name="T100" fmla="*/ 2147483646 w 1341"/>
                <a:gd name="T101" fmla="*/ 2147483646 h 342"/>
                <a:gd name="T102" fmla="*/ 2147483646 w 1341"/>
                <a:gd name="T103" fmla="*/ 2147483646 h 342"/>
                <a:gd name="T104" fmla="*/ 2147483646 w 1341"/>
                <a:gd name="T105" fmla="*/ 2147483646 h 342"/>
                <a:gd name="T106" fmla="*/ 2147483646 w 1341"/>
                <a:gd name="T107" fmla="*/ 2147483646 h 342"/>
                <a:gd name="T108" fmla="*/ 2147483646 w 1341"/>
                <a:gd name="T109" fmla="*/ 2147483646 h 342"/>
                <a:gd name="T110" fmla="*/ 2147483646 w 1341"/>
                <a:gd name="T111" fmla="*/ 2147483646 h 342"/>
                <a:gd name="T112" fmla="*/ 2147483646 w 1341"/>
                <a:gd name="T113" fmla="*/ 2147483646 h 342"/>
                <a:gd name="T114" fmla="*/ 2147483646 w 1341"/>
                <a:gd name="T115" fmla="*/ 2147483646 h 342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7800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82725" y="0"/>
            <a:ext cx="6324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442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08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defTabSz="457200"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pic>
        <p:nvPicPr>
          <p:cNvPr id="2053" name="图片 9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71438"/>
            <a:ext cx="114141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4" name="Group 5"/>
          <p:cNvGrpSpPr>
            <a:grpSpLocks noChangeAspect="1"/>
          </p:cNvGrpSpPr>
          <p:nvPr/>
        </p:nvGrpSpPr>
        <p:grpSpPr bwMode="auto">
          <a:xfrm>
            <a:off x="152400" y="6170613"/>
            <a:ext cx="1339850" cy="539750"/>
            <a:chOff x="3578225" y="1146175"/>
            <a:chExt cx="5038725" cy="2111375"/>
          </a:xfrm>
        </p:grpSpPr>
        <p:sp>
          <p:nvSpPr>
            <p:cNvPr id="2055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2147483646 h 314"/>
                <a:gd name="T4" fmla="*/ 0 w 1087"/>
                <a:gd name="T5" fmla="*/ 2147483646 h 314"/>
                <a:gd name="T6" fmla="*/ 2147483646 w 1087"/>
                <a:gd name="T7" fmla="*/ 2147483646 h 314"/>
                <a:gd name="T8" fmla="*/ 2147483646 w 1087"/>
                <a:gd name="T9" fmla="*/ 0 h 314"/>
                <a:gd name="T10" fmla="*/ 0 w 1087"/>
                <a:gd name="T11" fmla="*/ 0 h 314"/>
                <a:gd name="T12" fmla="*/ 2147483646 w 1087"/>
                <a:gd name="T13" fmla="*/ 2147483646 h 314"/>
                <a:gd name="T14" fmla="*/ 2147483646 w 1087"/>
                <a:gd name="T15" fmla="*/ 2147483646 h 314"/>
                <a:gd name="T16" fmla="*/ 2147483646 w 1087"/>
                <a:gd name="T17" fmla="*/ 2147483646 h 314"/>
                <a:gd name="T18" fmla="*/ 2147483646 w 1087"/>
                <a:gd name="T19" fmla="*/ 2147483646 h 314"/>
                <a:gd name="T20" fmla="*/ 2147483646 w 1087"/>
                <a:gd name="T21" fmla="*/ 2147483646 h 314"/>
                <a:gd name="T22" fmla="*/ 2147483646 w 1087"/>
                <a:gd name="T23" fmla="*/ 2147483646 h 31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457200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056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2147483646 w 1341"/>
                <a:gd name="T1" fmla="*/ 2147483646 h 342"/>
                <a:gd name="T2" fmla="*/ 2147483646 w 1341"/>
                <a:gd name="T3" fmla="*/ 2147483646 h 342"/>
                <a:gd name="T4" fmla="*/ 2147483646 w 1341"/>
                <a:gd name="T5" fmla="*/ 2147483646 h 342"/>
                <a:gd name="T6" fmla="*/ 2147483646 w 1341"/>
                <a:gd name="T7" fmla="*/ 2147483646 h 342"/>
                <a:gd name="T8" fmla="*/ 2147483646 w 1341"/>
                <a:gd name="T9" fmla="*/ 2147483646 h 342"/>
                <a:gd name="T10" fmla="*/ 2147483646 w 1341"/>
                <a:gd name="T11" fmla="*/ 2147483646 h 342"/>
                <a:gd name="T12" fmla="*/ 2147483646 w 1341"/>
                <a:gd name="T13" fmla="*/ 2147483646 h 342"/>
                <a:gd name="T14" fmla="*/ 2147483646 w 1341"/>
                <a:gd name="T15" fmla="*/ 0 h 342"/>
                <a:gd name="T16" fmla="*/ 2147483646 w 1341"/>
                <a:gd name="T17" fmla="*/ 2147483646 h 342"/>
                <a:gd name="T18" fmla="*/ 2147483646 w 1341"/>
                <a:gd name="T19" fmla="*/ 2147483646 h 342"/>
                <a:gd name="T20" fmla="*/ 2147483646 w 1341"/>
                <a:gd name="T21" fmla="*/ 2147483646 h 342"/>
                <a:gd name="T22" fmla="*/ 2147483646 w 1341"/>
                <a:gd name="T23" fmla="*/ 2147483646 h 342"/>
                <a:gd name="T24" fmla="*/ 2147483646 w 1341"/>
                <a:gd name="T25" fmla="*/ 2147483646 h 342"/>
                <a:gd name="T26" fmla="*/ 2147483646 w 1341"/>
                <a:gd name="T27" fmla="*/ 2147483646 h 342"/>
                <a:gd name="T28" fmla="*/ 2147483646 w 1341"/>
                <a:gd name="T29" fmla="*/ 2147483646 h 342"/>
                <a:gd name="T30" fmla="*/ 2147483646 w 1341"/>
                <a:gd name="T31" fmla="*/ 2147483646 h 342"/>
                <a:gd name="T32" fmla="*/ 2147483646 w 1341"/>
                <a:gd name="T33" fmla="*/ 2147483646 h 342"/>
                <a:gd name="T34" fmla="*/ 2147483646 w 1341"/>
                <a:gd name="T35" fmla="*/ 2147483646 h 342"/>
                <a:gd name="T36" fmla="*/ 2147483646 w 1341"/>
                <a:gd name="T37" fmla="*/ 2147483646 h 342"/>
                <a:gd name="T38" fmla="*/ 2147483646 w 1341"/>
                <a:gd name="T39" fmla="*/ 2147483646 h 342"/>
                <a:gd name="T40" fmla="*/ 2147483646 w 1341"/>
                <a:gd name="T41" fmla="*/ 2147483646 h 342"/>
                <a:gd name="T42" fmla="*/ 2147483646 w 1341"/>
                <a:gd name="T43" fmla="*/ 2147483646 h 342"/>
                <a:gd name="T44" fmla="*/ 2147483646 w 1341"/>
                <a:gd name="T45" fmla="*/ 2147483646 h 342"/>
                <a:gd name="T46" fmla="*/ 2147483646 w 1341"/>
                <a:gd name="T47" fmla="*/ 2147483646 h 342"/>
                <a:gd name="T48" fmla="*/ 2147483646 w 1341"/>
                <a:gd name="T49" fmla="*/ 2147483646 h 342"/>
                <a:gd name="T50" fmla="*/ 2147483646 w 1341"/>
                <a:gd name="T51" fmla="*/ 2147483646 h 342"/>
                <a:gd name="T52" fmla="*/ 2147483646 w 1341"/>
                <a:gd name="T53" fmla="*/ 2147483646 h 342"/>
                <a:gd name="T54" fmla="*/ 2147483646 w 1341"/>
                <a:gd name="T55" fmla="*/ 2147483646 h 342"/>
                <a:gd name="T56" fmla="*/ 2147483646 w 1341"/>
                <a:gd name="T57" fmla="*/ 2147483646 h 342"/>
                <a:gd name="T58" fmla="*/ 2147483646 w 1341"/>
                <a:gd name="T59" fmla="*/ 2147483646 h 342"/>
                <a:gd name="T60" fmla="*/ 2147483646 w 1341"/>
                <a:gd name="T61" fmla="*/ 2147483646 h 342"/>
                <a:gd name="T62" fmla="*/ 2147483646 w 1341"/>
                <a:gd name="T63" fmla="*/ 2147483646 h 342"/>
                <a:gd name="T64" fmla="*/ 2147483646 w 1341"/>
                <a:gd name="T65" fmla="*/ 2147483646 h 342"/>
                <a:gd name="T66" fmla="*/ 2147483646 w 1341"/>
                <a:gd name="T67" fmla="*/ 2147483646 h 342"/>
                <a:gd name="T68" fmla="*/ 2147483646 w 1341"/>
                <a:gd name="T69" fmla="*/ 2147483646 h 342"/>
                <a:gd name="T70" fmla="*/ 2147483646 w 1341"/>
                <a:gd name="T71" fmla="*/ 2147483646 h 342"/>
                <a:gd name="T72" fmla="*/ 2147483646 w 1341"/>
                <a:gd name="T73" fmla="*/ 2147483646 h 342"/>
                <a:gd name="T74" fmla="*/ 2147483646 w 1341"/>
                <a:gd name="T75" fmla="*/ 2147483646 h 342"/>
                <a:gd name="T76" fmla="*/ 2147483646 w 1341"/>
                <a:gd name="T77" fmla="*/ 2147483646 h 342"/>
                <a:gd name="T78" fmla="*/ 2147483646 w 1341"/>
                <a:gd name="T79" fmla="*/ 2147483646 h 342"/>
                <a:gd name="T80" fmla="*/ 2147483646 w 1341"/>
                <a:gd name="T81" fmla="*/ 2147483646 h 342"/>
                <a:gd name="T82" fmla="*/ 2147483646 w 1341"/>
                <a:gd name="T83" fmla="*/ 2147483646 h 342"/>
                <a:gd name="T84" fmla="*/ 2147483646 w 1341"/>
                <a:gd name="T85" fmla="*/ 2147483646 h 342"/>
                <a:gd name="T86" fmla="*/ 2147483646 w 1341"/>
                <a:gd name="T87" fmla="*/ 2147483646 h 342"/>
                <a:gd name="T88" fmla="*/ 2147483646 w 1341"/>
                <a:gd name="T89" fmla="*/ 2147483646 h 342"/>
                <a:gd name="T90" fmla="*/ 2147483646 w 1341"/>
                <a:gd name="T91" fmla="*/ 2147483646 h 342"/>
                <a:gd name="T92" fmla="*/ 2147483646 w 1341"/>
                <a:gd name="T93" fmla="*/ 2147483646 h 342"/>
                <a:gd name="T94" fmla="*/ 2147483646 w 1341"/>
                <a:gd name="T95" fmla="*/ 2147483646 h 342"/>
                <a:gd name="T96" fmla="*/ 2147483646 w 1341"/>
                <a:gd name="T97" fmla="*/ 2147483646 h 342"/>
                <a:gd name="T98" fmla="*/ 2147483646 w 1341"/>
                <a:gd name="T99" fmla="*/ 2147483646 h 342"/>
                <a:gd name="T100" fmla="*/ 2147483646 w 1341"/>
                <a:gd name="T101" fmla="*/ 2147483646 h 342"/>
                <a:gd name="T102" fmla="*/ 2147483646 w 1341"/>
                <a:gd name="T103" fmla="*/ 2147483646 h 342"/>
                <a:gd name="T104" fmla="*/ 2147483646 w 1341"/>
                <a:gd name="T105" fmla="*/ 2147483646 h 342"/>
                <a:gd name="T106" fmla="*/ 2147483646 w 1341"/>
                <a:gd name="T107" fmla="*/ 2147483646 h 342"/>
                <a:gd name="T108" fmla="*/ 2147483646 w 1341"/>
                <a:gd name="T109" fmla="*/ 2147483646 h 342"/>
                <a:gd name="T110" fmla="*/ 2147483646 w 1341"/>
                <a:gd name="T111" fmla="*/ 2147483646 h 342"/>
                <a:gd name="T112" fmla="*/ 2147483646 w 1341"/>
                <a:gd name="T113" fmla="*/ 2147483646 h 342"/>
                <a:gd name="T114" fmla="*/ 2147483646 w 1341"/>
                <a:gd name="T115" fmla="*/ 2147483646 h 342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457200"/>
              <a:endParaRPr lang="en-US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66165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82725" y="0"/>
            <a:ext cx="6324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442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08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defTabSz="457200"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  <p:pic>
        <p:nvPicPr>
          <p:cNvPr id="2053" name="图片 9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71438"/>
            <a:ext cx="114141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4" name="Group 5"/>
          <p:cNvGrpSpPr>
            <a:grpSpLocks noChangeAspect="1"/>
          </p:cNvGrpSpPr>
          <p:nvPr/>
        </p:nvGrpSpPr>
        <p:grpSpPr bwMode="auto">
          <a:xfrm>
            <a:off x="152400" y="6170613"/>
            <a:ext cx="1339850" cy="539750"/>
            <a:chOff x="3578225" y="1146175"/>
            <a:chExt cx="5038725" cy="2111375"/>
          </a:xfrm>
        </p:grpSpPr>
        <p:sp>
          <p:nvSpPr>
            <p:cNvPr id="2055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2147483646 h 314"/>
                <a:gd name="T4" fmla="*/ 0 w 1087"/>
                <a:gd name="T5" fmla="*/ 2147483646 h 314"/>
                <a:gd name="T6" fmla="*/ 2147483646 w 1087"/>
                <a:gd name="T7" fmla="*/ 2147483646 h 314"/>
                <a:gd name="T8" fmla="*/ 2147483646 w 1087"/>
                <a:gd name="T9" fmla="*/ 0 h 314"/>
                <a:gd name="T10" fmla="*/ 0 w 1087"/>
                <a:gd name="T11" fmla="*/ 0 h 314"/>
                <a:gd name="T12" fmla="*/ 2147483646 w 1087"/>
                <a:gd name="T13" fmla="*/ 2147483646 h 314"/>
                <a:gd name="T14" fmla="*/ 2147483646 w 1087"/>
                <a:gd name="T15" fmla="*/ 2147483646 h 314"/>
                <a:gd name="T16" fmla="*/ 2147483646 w 1087"/>
                <a:gd name="T17" fmla="*/ 2147483646 h 314"/>
                <a:gd name="T18" fmla="*/ 2147483646 w 1087"/>
                <a:gd name="T19" fmla="*/ 2147483646 h 314"/>
                <a:gd name="T20" fmla="*/ 2147483646 w 1087"/>
                <a:gd name="T21" fmla="*/ 2147483646 h 314"/>
                <a:gd name="T22" fmla="*/ 2147483646 w 1087"/>
                <a:gd name="T23" fmla="*/ 2147483646 h 31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056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2147483646 w 1341"/>
                <a:gd name="T1" fmla="*/ 2147483646 h 342"/>
                <a:gd name="T2" fmla="*/ 2147483646 w 1341"/>
                <a:gd name="T3" fmla="*/ 2147483646 h 342"/>
                <a:gd name="T4" fmla="*/ 2147483646 w 1341"/>
                <a:gd name="T5" fmla="*/ 2147483646 h 342"/>
                <a:gd name="T6" fmla="*/ 2147483646 w 1341"/>
                <a:gd name="T7" fmla="*/ 2147483646 h 342"/>
                <a:gd name="T8" fmla="*/ 2147483646 w 1341"/>
                <a:gd name="T9" fmla="*/ 2147483646 h 342"/>
                <a:gd name="T10" fmla="*/ 2147483646 w 1341"/>
                <a:gd name="T11" fmla="*/ 2147483646 h 342"/>
                <a:gd name="T12" fmla="*/ 2147483646 w 1341"/>
                <a:gd name="T13" fmla="*/ 2147483646 h 342"/>
                <a:gd name="T14" fmla="*/ 2147483646 w 1341"/>
                <a:gd name="T15" fmla="*/ 0 h 342"/>
                <a:gd name="T16" fmla="*/ 2147483646 w 1341"/>
                <a:gd name="T17" fmla="*/ 2147483646 h 342"/>
                <a:gd name="T18" fmla="*/ 2147483646 w 1341"/>
                <a:gd name="T19" fmla="*/ 2147483646 h 342"/>
                <a:gd name="T20" fmla="*/ 2147483646 w 1341"/>
                <a:gd name="T21" fmla="*/ 2147483646 h 342"/>
                <a:gd name="T22" fmla="*/ 2147483646 w 1341"/>
                <a:gd name="T23" fmla="*/ 2147483646 h 342"/>
                <a:gd name="T24" fmla="*/ 2147483646 w 1341"/>
                <a:gd name="T25" fmla="*/ 2147483646 h 342"/>
                <a:gd name="T26" fmla="*/ 2147483646 w 1341"/>
                <a:gd name="T27" fmla="*/ 2147483646 h 342"/>
                <a:gd name="T28" fmla="*/ 2147483646 w 1341"/>
                <a:gd name="T29" fmla="*/ 2147483646 h 342"/>
                <a:gd name="T30" fmla="*/ 2147483646 w 1341"/>
                <a:gd name="T31" fmla="*/ 2147483646 h 342"/>
                <a:gd name="T32" fmla="*/ 2147483646 w 1341"/>
                <a:gd name="T33" fmla="*/ 2147483646 h 342"/>
                <a:gd name="T34" fmla="*/ 2147483646 w 1341"/>
                <a:gd name="T35" fmla="*/ 2147483646 h 342"/>
                <a:gd name="T36" fmla="*/ 2147483646 w 1341"/>
                <a:gd name="T37" fmla="*/ 2147483646 h 342"/>
                <a:gd name="T38" fmla="*/ 2147483646 w 1341"/>
                <a:gd name="T39" fmla="*/ 2147483646 h 342"/>
                <a:gd name="T40" fmla="*/ 2147483646 w 1341"/>
                <a:gd name="T41" fmla="*/ 2147483646 h 342"/>
                <a:gd name="T42" fmla="*/ 2147483646 w 1341"/>
                <a:gd name="T43" fmla="*/ 2147483646 h 342"/>
                <a:gd name="T44" fmla="*/ 2147483646 w 1341"/>
                <a:gd name="T45" fmla="*/ 2147483646 h 342"/>
                <a:gd name="T46" fmla="*/ 2147483646 w 1341"/>
                <a:gd name="T47" fmla="*/ 2147483646 h 342"/>
                <a:gd name="T48" fmla="*/ 2147483646 w 1341"/>
                <a:gd name="T49" fmla="*/ 2147483646 h 342"/>
                <a:gd name="T50" fmla="*/ 2147483646 w 1341"/>
                <a:gd name="T51" fmla="*/ 2147483646 h 342"/>
                <a:gd name="T52" fmla="*/ 2147483646 w 1341"/>
                <a:gd name="T53" fmla="*/ 2147483646 h 342"/>
                <a:gd name="T54" fmla="*/ 2147483646 w 1341"/>
                <a:gd name="T55" fmla="*/ 2147483646 h 342"/>
                <a:gd name="T56" fmla="*/ 2147483646 w 1341"/>
                <a:gd name="T57" fmla="*/ 2147483646 h 342"/>
                <a:gd name="T58" fmla="*/ 2147483646 w 1341"/>
                <a:gd name="T59" fmla="*/ 2147483646 h 342"/>
                <a:gd name="T60" fmla="*/ 2147483646 w 1341"/>
                <a:gd name="T61" fmla="*/ 2147483646 h 342"/>
                <a:gd name="T62" fmla="*/ 2147483646 w 1341"/>
                <a:gd name="T63" fmla="*/ 2147483646 h 342"/>
                <a:gd name="T64" fmla="*/ 2147483646 w 1341"/>
                <a:gd name="T65" fmla="*/ 2147483646 h 342"/>
                <a:gd name="T66" fmla="*/ 2147483646 w 1341"/>
                <a:gd name="T67" fmla="*/ 2147483646 h 342"/>
                <a:gd name="T68" fmla="*/ 2147483646 w 1341"/>
                <a:gd name="T69" fmla="*/ 2147483646 h 342"/>
                <a:gd name="T70" fmla="*/ 2147483646 w 1341"/>
                <a:gd name="T71" fmla="*/ 2147483646 h 342"/>
                <a:gd name="T72" fmla="*/ 2147483646 w 1341"/>
                <a:gd name="T73" fmla="*/ 2147483646 h 342"/>
                <a:gd name="T74" fmla="*/ 2147483646 w 1341"/>
                <a:gd name="T75" fmla="*/ 2147483646 h 342"/>
                <a:gd name="T76" fmla="*/ 2147483646 w 1341"/>
                <a:gd name="T77" fmla="*/ 2147483646 h 342"/>
                <a:gd name="T78" fmla="*/ 2147483646 w 1341"/>
                <a:gd name="T79" fmla="*/ 2147483646 h 342"/>
                <a:gd name="T80" fmla="*/ 2147483646 w 1341"/>
                <a:gd name="T81" fmla="*/ 2147483646 h 342"/>
                <a:gd name="T82" fmla="*/ 2147483646 w 1341"/>
                <a:gd name="T83" fmla="*/ 2147483646 h 342"/>
                <a:gd name="T84" fmla="*/ 2147483646 w 1341"/>
                <a:gd name="T85" fmla="*/ 2147483646 h 342"/>
                <a:gd name="T86" fmla="*/ 2147483646 w 1341"/>
                <a:gd name="T87" fmla="*/ 2147483646 h 342"/>
                <a:gd name="T88" fmla="*/ 2147483646 w 1341"/>
                <a:gd name="T89" fmla="*/ 2147483646 h 342"/>
                <a:gd name="T90" fmla="*/ 2147483646 w 1341"/>
                <a:gd name="T91" fmla="*/ 2147483646 h 342"/>
                <a:gd name="T92" fmla="*/ 2147483646 w 1341"/>
                <a:gd name="T93" fmla="*/ 2147483646 h 342"/>
                <a:gd name="T94" fmla="*/ 2147483646 w 1341"/>
                <a:gd name="T95" fmla="*/ 2147483646 h 342"/>
                <a:gd name="T96" fmla="*/ 2147483646 w 1341"/>
                <a:gd name="T97" fmla="*/ 2147483646 h 342"/>
                <a:gd name="T98" fmla="*/ 2147483646 w 1341"/>
                <a:gd name="T99" fmla="*/ 2147483646 h 342"/>
                <a:gd name="T100" fmla="*/ 2147483646 w 1341"/>
                <a:gd name="T101" fmla="*/ 2147483646 h 342"/>
                <a:gd name="T102" fmla="*/ 2147483646 w 1341"/>
                <a:gd name="T103" fmla="*/ 2147483646 h 342"/>
                <a:gd name="T104" fmla="*/ 2147483646 w 1341"/>
                <a:gd name="T105" fmla="*/ 2147483646 h 342"/>
                <a:gd name="T106" fmla="*/ 2147483646 w 1341"/>
                <a:gd name="T107" fmla="*/ 2147483646 h 342"/>
                <a:gd name="T108" fmla="*/ 2147483646 w 1341"/>
                <a:gd name="T109" fmla="*/ 2147483646 h 342"/>
                <a:gd name="T110" fmla="*/ 2147483646 w 1341"/>
                <a:gd name="T111" fmla="*/ 2147483646 h 342"/>
                <a:gd name="T112" fmla="*/ 2147483646 w 1341"/>
                <a:gd name="T113" fmla="*/ 2147483646 h 342"/>
                <a:gd name="T114" fmla="*/ 2147483646 w 1341"/>
                <a:gd name="T115" fmla="*/ 2147483646 h 342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4620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82725" y="0"/>
            <a:ext cx="6324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442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08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defTabSz="457200"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  <p:pic>
        <p:nvPicPr>
          <p:cNvPr id="2053" name="图片 9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71438"/>
            <a:ext cx="114141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4" name="Group 5"/>
          <p:cNvGrpSpPr>
            <a:grpSpLocks noChangeAspect="1"/>
          </p:cNvGrpSpPr>
          <p:nvPr/>
        </p:nvGrpSpPr>
        <p:grpSpPr bwMode="auto">
          <a:xfrm>
            <a:off x="152400" y="6170613"/>
            <a:ext cx="1339850" cy="539750"/>
            <a:chOff x="3578225" y="1146175"/>
            <a:chExt cx="5038725" cy="2111375"/>
          </a:xfrm>
        </p:grpSpPr>
        <p:sp>
          <p:nvSpPr>
            <p:cNvPr id="2055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2147483646 h 314"/>
                <a:gd name="T4" fmla="*/ 0 w 1087"/>
                <a:gd name="T5" fmla="*/ 2147483646 h 314"/>
                <a:gd name="T6" fmla="*/ 2147483646 w 1087"/>
                <a:gd name="T7" fmla="*/ 2147483646 h 314"/>
                <a:gd name="T8" fmla="*/ 2147483646 w 1087"/>
                <a:gd name="T9" fmla="*/ 0 h 314"/>
                <a:gd name="T10" fmla="*/ 0 w 1087"/>
                <a:gd name="T11" fmla="*/ 0 h 314"/>
                <a:gd name="T12" fmla="*/ 2147483646 w 1087"/>
                <a:gd name="T13" fmla="*/ 2147483646 h 314"/>
                <a:gd name="T14" fmla="*/ 2147483646 w 1087"/>
                <a:gd name="T15" fmla="*/ 2147483646 h 314"/>
                <a:gd name="T16" fmla="*/ 2147483646 w 1087"/>
                <a:gd name="T17" fmla="*/ 2147483646 h 314"/>
                <a:gd name="T18" fmla="*/ 2147483646 w 1087"/>
                <a:gd name="T19" fmla="*/ 2147483646 h 314"/>
                <a:gd name="T20" fmla="*/ 2147483646 w 1087"/>
                <a:gd name="T21" fmla="*/ 2147483646 h 314"/>
                <a:gd name="T22" fmla="*/ 2147483646 w 1087"/>
                <a:gd name="T23" fmla="*/ 2147483646 h 31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056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2147483646 w 1341"/>
                <a:gd name="T1" fmla="*/ 2147483646 h 342"/>
                <a:gd name="T2" fmla="*/ 2147483646 w 1341"/>
                <a:gd name="T3" fmla="*/ 2147483646 h 342"/>
                <a:gd name="T4" fmla="*/ 2147483646 w 1341"/>
                <a:gd name="T5" fmla="*/ 2147483646 h 342"/>
                <a:gd name="T6" fmla="*/ 2147483646 w 1341"/>
                <a:gd name="T7" fmla="*/ 2147483646 h 342"/>
                <a:gd name="T8" fmla="*/ 2147483646 w 1341"/>
                <a:gd name="T9" fmla="*/ 2147483646 h 342"/>
                <a:gd name="T10" fmla="*/ 2147483646 w 1341"/>
                <a:gd name="T11" fmla="*/ 2147483646 h 342"/>
                <a:gd name="T12" fmla="*/ 2147483646 w 1341"/>
                <a:gd name="T13" fmla="*/ 2147483646 h 342"/>
                <a:gd name="T14" fmla="*/ 2147483646 w 1341"/>
                <a:gd name="T15" fmla="*/ 0 h 342"/>
                <a:gd name="T16" fmla="*/ 2147483646 w 1341"/>
                <a:gd name="T17" fmla="*/ 2147483646 h 342"/>
                <a:gd name="T18" fmla="*/ 2147483646 w 1341"/>
                <a:gd name="T19" fmla="*/ 2147483646 h 342"/>
                <a:gd name="T20" fmla="*/ 2147483646 w 1341"/>
                <a:gd name="T21" fmla="*/ 2147483646 h 342"/>
                <a:gd name="T22" fmla="*/ 2147483646 w 1341"/>
                <a:gd name="T23" fmla="*/ 2147483646 h 342"/>
                <a:gd name="T24" fmla="*/ 2147483646 w 1341"/>
                <a:gd name="T25" fmla="*/ 2147483646 h 342"/>
                <a:gd name="T26" fmla="*/ 2147483646 w 1341"/>
                <a:gd name="T27" fmla="*/ 2147483646 h 342"/>
                <a:gd name="T28" fmla="*/ 2147483646 w 1341"/>
                <a:gd name="T29" fmla="*/ 2147483646 h 342"/>
                <a:gd name="T30" fmla="*/ 2147483646 w 1341"/>
                <a:gd name="T31" fmla="*/ 2147483646 h 342"/>
                <a:gd name="T32" fmla="*/ 2147483646 w 1341"/>
                <a:gd name="T33" fmla="*/ 2147483646 h 342"/>
                <a:gd name="T34" fmla="*/ 2147483646 w 1341"/>
                <a:gd name="T35" fmla="*/ 2147483646 h 342"/>
                <a:gd name="T36" fmla="*/ 2147483646 w 1341"/>
                <a:gd name="T37" fmla="*/ 2147483646 h 342"/>
                <a:gd name="T38" fmla="*/ 2147483646 w 1341"/>
                <a:gd name="T39" fmla="*/ 2147483646 h 342"/>
                <a:gd name="T40" fmla="*/ 2147483646 w 1341"/>
                <a:gd name="T41" fmla="*/ 2147483646 h 342"/>
                <a:gd name="T42" fmla="*/ 2147483646 w 1341"/>
                <a:gd name="T43" fmla="*/ 2147483646 h 342"/>
                <a:gd name="T44" fmla="*/ 2147483646 w 1341"/>
                <a:gd name="T45" fmla="*/ 2147483646 h 342"/>
                <a:gd name="T46" fmla="*/ 2147483646 w 1341"/>
                <a:gd name="T47" fmla="*/ 2147483646 h 342"/>
                <a:gd name="T48" fmla="*/ 2147483646 w 1341"/>
                <a:gd name="T49" fmla="*/ 2147483646 h 342"/>
                <a:gd name="T50" fmla="*/ 2147483646 w 1341"/>
                <a:gd name="T51" fmla="*/ 2147483646 h 342"/>
                <a:gd name="T52" fmla="*/ 2147483646 w 1341"/>
                <a:gd name="T53" fmla="*/ 2147483646 h 342"/>
                <a:gd name="T54" fmla="*/ 2147483646 w 1341"/>
                <a:gd name="T55" fmla="*/ 2147483646 h 342"/>
                <a:gd name="T56" fmla="*/ 2147483646 w 1341"/>
                <a:gd name="T57" fmla="*/ 2147483646 h 342"/>
                <a:gd name="T58" fmla="*/ 2147483646 w 1341"/>
                <a:gd name="T59" fmla="*/ 2147483646 h 342"/>
                <a:gd name="T60" fmla="*/ 2147483646 w 1341"/>
                <a:gd name="T61" fmla="*/ 2147483646 h 342"/>
                <a:gd name="T62" fmla="*/ 2147483646 w 1341"/>
                <a:gd name="T63" fmla="*/ 2147483646 h 342"/>
                <a:gd name="T64" fmla="*/ 2147483646 w 1341"/>
                <a:gd name="T65" fmla="*/ 2147483646 h 342"/>
                <a:gd name="T66" fmla="*/ 2147483646 w 1341"/>
                <a:gd name="T67" fmla="*/ 2147483646 h 342"/>
                <a:gd name="T68" fmla="*/ 2147483646 w 1341"/>
                <a:gd name="T69" fmla="*/ 2147483646 h 342"/>
                <a:gd name="T70" fmla="*/ 2147483646 w 1341"/>
                <a:gd name="T71" fmla="*/ 2147483646 h 342"/>
                <a:gd name="T72" fmla="*/ 2147483646 w 1341"/>
                <a:gd name="T73" fmla="*/ 2147483646 h 342"/>
                <a:gd name="T74" fmla="*/ 2147483646 w 1341"/>
                <a:gd name="T75" fmla="*/ 2147483646 h 342"/>
                <a:gd name="T76" fmla="*/ 2147483646 w 1341"/>
                <a:gd name="T77" fmla="*/ 2147483646 h 342"/>
                <a:gd name="T78" fmla="*/ 2147483646 w 1341"/>
                <a:gd name="T79" fmla="*/ 2147483646 h 342"/>
                <a:gd name="T80" fmla="*/ 2147483646 w 1341"/>
                <a:gd name="T81" fmla="*/ 2147483646 h 342"/>
                <a:gd name="T82" fmla="*/ 2147483646 w 1341"/>
                <a:gd name="T83" fmla="*/ 2147483646 h 342"/>
                <a:gd name="T84" fmla="*/ 2147483646 w 1341"/>
                <a:gd name="T85" fmla="*/ 2147483646 h 342"/>
                <a:gd name="T86" fmla="*/ 2147483646 w 1341"/>
                <a:gd name="T87" fmla="*/ 2147483646 h 342"/>
                <a:gd name="T88" fmla="*/ 2147483646 w 1341"/>
                <a:gd name="T89" fmla="*/ 2147483646 h 342"/>
                <a:gd name="T90" fmla="*/ 2147483646 w 1341"/>
                <a:gd name="T91" fmla="*/ 2147483646 h 342"/>
                <a:gd name="T92" fmla="*/ 2147483646 w 1341"/>
                <a:gd name="T93" fmla="*/ 2147483646 h 342"/>
                <a:gd name="T94" fmla="*/ 2147483646 w 1341"/>
                <a:gd name="T95" fmla="*/ 2147483646 h 342"/>
                <a:gd name="T96" fmla="*/ 2147483646 w 1341"/>
                <a:gd name="T97" fmla="*/ 2147483646 h 342"/>
                <a:gd name="T98" fmla="*/ 2147483646 w 1341"/>
                <a:gd name="T99" fmla="*/ 2147483646 h 342"/>
                <a:gd name="T100" fmla="*/ 2147483646 w 1341"/>
                <a:gd name="T101" fmla="*/ 2147483646 h 342"/>
                <a:gd name="T102" fmla="*/ 2147483646 w 1341"/>
                <a:gd name="T103" fmla="*/ 2147483646 h 342"/>
                <a:gd name="T104" fmla="*/ 2147483646 w 1341"/>
                <a:gd name="T105" fmla="*/ 2147483646 h 342"/>
                <a:gd name="T106" fmla="*/ 2147483646 w 1341"/>
                <a:gd name="T107" fmla="*/ 2147483646 h 342"/>
                <a:gd name="T108" fmla="*/ 2147483646 w 1341"/>
                <a:gd name="T109" fmla="*/ 2147483646 h 342"/>
                <a:gd name="T110" fmla="*/ 2147483646 w 1341"/>
                <a:gd name="T111" fmla="*/ 2147483646 h 342"/>
                <a:gd name="T112" fmla="*/ 2147483646 w 1341"/>
                <a:gd name="T113" fmla="*/ 2147483646 h 342"/>
                <a:gd name="T114" fmla="*/ 2147483646 w 1341"/>
                <a:gd name="T115" fmla="*/ 2147483646 h 342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40639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82725" y="0"/>
            <a:ext cx="6324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442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08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defTabSz="457200"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  <p:pic>
        <p:nvPicPr>
          <p:cNvPr id="2053" name="图片 9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71438"/>
            <a:ext cx="114141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4" name="Group 5"/>
          <p:cNvGrpSpPr>
            <a:grpSpLocks noChangeAspect="1"/>
          </p:cNvGrpSpPr>
          <p:nvPr/>
        </p:nvGrpSpPr>
        <p:grpSpPr bwMode="auto">
          <a:xfrm>
            <a:off x="152400" y="6170613"/>
            <a:ext cx="1339850" cy="539750"/>
            <a:chOff x="3578225" y="1146175"/>
            <a:chExt cx="5038725" cy="2111375"/>
          </a:xfrm>
        </p:grpSpPr>
        <p:sp>
          <p:nvSpPr>
            <p:cNvPr id="2055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2147483646 h 314"/>
                <a:gd name="T4" fmla="*/ 0 w 1087"/>
                <a:gd name="T5" fmla="*/ 2147483646 h 314"/>
                <a:gd name="T6" fmla="*/ 2147483646 w 1087"/>
                <a:gd name="T7" fmla="*/ 2147483646 h 314"/>
                <a:gd name="T8" fmla="*/ 2147483646 w 1087"/>
                <a:gd name="T9" fmla="*/ 0 h 314"/>
                <a:gd name="T10" fmla="*/ 0 w 1087"/>
                <a:gd name="T11" fmla="*/ 0 h 314"/>
                <a:gd name="T12" fmla="*/ 2147483646 w 1087"/>
                <a:gd name="T13" fmla="*/ 2147483646 h 314"/>
                <a:gd name="T14" fmla="*/ 2147483646 w 1087"/>
                <a:gd name="T15" fmla="*/ 2147483646 h 314"/>
                <a:gd name="T16" fmla="*/ 2147483646 w 1087"/>
                <a:gd name="T17" fmla="*/ 2147483646 h 314"/>
                <a:gd name="T18" fmla="*/ 2147483646 w 1087"/>
                <a:gd name="T19" fmla="*/ 2147483646 h 314"/>
                <a:gd name="T20" fmla="*/ 2147483646 w 1087"/>
                <a:gd name="T21" fmla="*/ 2147483646 h 314"/>
                <a:gd name="T22" fmla="*/ 2147483646 w 1087"/>
                <a:gd name="T23" fmla="*/ 2147483646 h 31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056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2147483646 w 1341"/>
                <a:gd name="T1" fmla="*/ 2147483646 h 342"/>
                <a:gd name="T2" fmla="*/ 2147483646 w 1341"/>
                <a:gd name="T3" fmla="*/ 2147483646 h 342"/>
                <a:gd name="T4" fmla="*/ 2147483646 w 1341"/>
                <a:gd name="T5" fmla="*/ 2147483646 h 342"/>
                <a:gd name="T6" fmla="*/ 2147483646 w 1341"/>
                <a:gd name="T7" fmla="*/ 2147483646 h 342"/>
                <a:gd name="T8" fmla="*/ 2147483646 w 1341"/>
                <a:gd name="T9" fmla="*/ 2147483646 h 342"/>
                <a:gd name="T10" fmla="*/ 2147483646 w 1341"/>
                <a:gd name="T11" fmla="*/ 2147483646 h 342"/>
                <a:gd name="T12" fmla="*/ 2147483646 w 1341"/>
                <a:gd name="T13" fmla="*/ 2147483646 h 342"/>
                <a:gd name="T14" fmla="*/ 2147483646 w 1341"/>
                <a:gd name="T15" fmla="*/ 0 h 342"/>
                <a:gd name="T16" fmla="*/ 2147483646 w 1341"/>
                <a:gd name="T17" fmla="*/ 2147483646 h 342"/>
                <a:gd name="T18" fmla="*/ 2147483646 w 1341"/>
                <a:gd name="T19" fmla="*/ 2147483646 h 342"/>
                <a:gd name="T20" fmla="*/ 2147483646 w 1341"/>
                <a:gd name="T21" fmla="*/ 2147483646 h 342"/>
                <a:gd name="T22" fmla="*/ 2147483646 w 1341"/>
                <a:gd name="T23" fmla="*/ 2147483646 h 342"/>
                <a:gd name="T24" fmla="*/ 2147483646 w 1341"/>
                <a:gd name="T25" fmla="*/ 2147483646 h 342"/>
                <a:gd name="T26" fmla="*/ 2147483646 w 1341"/>
                <a:gd name="T27" fmla="*/ 2147483646 h 342"/>
                <a:gd name="T28" fmla="*/ 2147483646 w 1341"/>
                <a:gd name="T29" fmla="*/ 2147483646 h 342"/>
                <a:gd name="T30" fmla="*/ 2147483646 w 1341"/>
                <a:gd name="T31" fmla="*/ 2147483646 h 342"/>
                <a:gd name="T32" fmla="*/ 2147483646 w 1341"/>
                <a:gd name="T33" fmla="*/ 2147483646 h 342"/>
                <a:gd name="T34" fmla="*/ 2147483646 w 1341"/>
                <a:gd name="T35" fmla="*/ 2147483646 h 342"/>
                <a:gd name="T36" fmla="*/ 2147483646 w 1341"/>
                <a:gd name="T37" fmla="*/ 2147483646 h 342"/>
                <a:gd name="T38" fmla="*/ 2147483646 w 1341"/>
                <a:gd name="T39" fmla="*/ 2147483646 h 342"/>
                <a:gd name="T40" fmla="*/ 2147483646 w 1341"/>
                <a:gd name="T41" fmla="*/ 2147483646 h 342"/>
                <a:gd name="T42" fmla="*/ 2147483646 w 1341"/>
                <a:gd name="T43" fmla="*/ 2147483646 h 342"/>
                <a:gd name="T44" fmla="*/ 2147483646 w 1341"/>
                <a:gd name="T45" fmla="*/ 2147483646 h 342"/>
                <a:gd name="T46" fmla="*/ 2147483646 w 1341"/>
                <a:gd name="T47" fmla="*/ 2147483646 h 342"/>
                <a:gd name="T48" fmla="*/ 2147483646 w 1341"/>
                <a:gd name="T49" fmla="*/ 2147483646 h 342"/>
                <a:gd name="T50" fmla="*/ 2147483646 w 1341"/>
                <a:gd name="T51" fmla="*/ 2147483646 h 342"/>
                <a:gd name="T52" fmla="*/ 2147483646 w 1341"/>
                <a:gd name="T53" fmla="*/ 2147483646 h 342"/>
                <a:gd name="T54" fmla="*/ 2147483646 w 1341"/>
                <a:gd name="T55" fmla="*/ 2147483646 h 342"/>
                <a:gd name="T56" fmla="*/ 2147483646 w 1341"/>
                <a:gd name="T57" fmla="*/ 2147483646 h 342"/>
                <a:gd name="T58" fmla="*/ 2147483646 w 1341"/>
                <a:gd name="T59" fmla="*/ 2147483646 h 342"/>
                <a:gd name="T60" fmla="*/ 2147483646 w 1341"/>
                <a:gd name="T61" fmla="*/ 2147483646 h 342"/>
                <a:gd name="T62" fmla="*/ 2147483646 w 1341"/>
                <a:gd name="T63" fmla="*/ 2147483646 h 342"/>
                <a:gd name="T64" fmla="*/ 2147483646 w 1341"/>
                <a:gd name="T65" fmla="*/ 2147483646 h 342"/>
                <a:gd name="T66" fmla="*/ 2147483646 w 1341"/>
                <a:gd name="T67" fmla="*/ 2147483646 h 342"/>
                <a:gd name="T68" fmla="*/ 2147483646 w 1341"/>
                <a:gd name="T69" fmla="*/ 2147483646 h 342"/>
                <a:gd name="T70" fmla="*/ 2147483646 w 1341"/>
                <a:gd name="T71" fmla="*/ 2147483646 h 342"/>
                <a:gd name="T72" fmla="*/ 2147483646 w 1341"/>
                <a:gd name="T73" fmla="*/ 2147483646 h 342"/>
                <a:gd name="T74" fmla="*/ 2147483646 w 1341"/>
                <a:gd name="T75" fmla="*/ 2147483646 h 342"/>
                <a:gd name="T76" fmla="*/ 2147483646 w 1341"/>
                <a:gd name="T77" fmla="*/ 2147483646 h 342"/>
                <a:gd name="T78" fmla="*/ 2147483646 w 1341"/>
                <a:gd name="T79" fmla="*/ 2147483646 h 342"/>
                <a:gd name="T80" fmla="*/ 2147483646 w 1341"/>
                <a:gd name="T81" fmla="*/ 2147483646 h 342"/>
                <a:gd name="T82" fmla="*/ 2147483646 w 1341"/>
                <a:gd name="T83" fmla="*/ 2147483646 h 342"/>
                <a:gd name="T84" fmla="*/ 2147483646 w 1341"/>
                <a:gd name="T85" fmla="*/ 2147483646 h 342"/>
                <a:gd name="T86" fmla="*/ 2147483646 w 1341"/>
                <a:gd name="T87" fmla="*/ 2147483646 h 342"/>
                <a:gd name="T88" fmla="*/ 2147483646 w 1341"/>
                <a:gd name="T89" fmla="*/ 2147483646 h 342"/>
                <a:gd name="T90" fmla="*/ 2147483646 w 1341"/>
                <a:gd name="T91" fmla="*/ 2147483646 h 342"/>
                <a:gd name="T92" fmla="*/ 2147483646 w 1341"/>
                <a:gd name="T93" fmla="*/ 2147483646 h 342"/>
                <a:gd name="T94" fmla="*/ 2147483646 w 1341"/>
                <a:gd name="T95" fmla="*/ 2147483646 h 342"/>
                <a:gd name="T96" fmla="*/ 2147483646 w 1341"/>
                <a:gd name="T97" fmla="*/ 2147483646 h 342"/>
                <a:gd name="T98" fmla="*/ 2147483646 w 1341"/>
                <a:gd name="T99" fmla="*/ 2147483646 h 342"/>
                <a:gd name="T100" fmla="*/ 2147483646 w 1341"/>
                <a:gd name="T101" fmla="*/ 2147483646 h 342"/>
                <a:gd name="T102" fmla="*/ 2147483646 w 1341"/>
                <a:gd name="T103" fmla="*/ 2147483646 h 342"/>
                <a:gd name="T104" fmla="*/ 2147483646 w 1341"/>
                <a:gd name="T105" fmla="*/ 2147483646 h 342"/>
                <a:gd name="T106" fmla="*/ 2147483646 w 1341"/>
                <a:gd name="T107" fmla="*/ 2147483646 h 342"/>
                <a:gd name="T108" fmla="*/ 2147483646 w 1341"/>
                <a:gd name="T109" fmla="*/ 2147483646 h 342"/>
                <a:gd name="T110" fmla="*/ 2147483646 w 1341"/>
                <a:gd name="T111" fmla="*/ 2147483646 h 342"/>
                <a:gd name="T112" fmla="*/ 2147483646 w 1341"/>
                <a:gd name="T113" fmla="*/ 2147483646 h 342"/>
                <a:gd name="T114" fmla="*/ 2147483646 w 1341"/>
                <a:gd name="T115" fmla="*/ 2147483646 h 342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48807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  <p:sldLayoutId id="2147483769" r:id="rId12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29.jpeg"/><Relationship Id="rId5" Type="http://schemas.openxmlformats.org/officeDocument/2006/relationships/image" Target="../media/image28.jpeg"/><Relationship Id="rId4" Type="http://schemas.openxmlformats.org/officeDocument/2006/relationships/image" Target="../media/image27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5.xml"/><Relationship Id="rId6" Type="http://schemas.openxmlformats.org/officeDocument/2006/relationships/image" Target="../media/image29.jpeg"/><Relationship Id="rId5" Type="http://schemas.openxmlformats.org/officeDocument/2006/relationships/image" Target="../media/image28.jpeg"/><Relationship Id="rId4" Type="http://schemas.openxmlformats.org/officeDocument/2006/relationships/image" Target="../media/image27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95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0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40.wmf"/><Relationship Id="rId2" Type="http://schemas.openxmlformats.org/officeDocument/2006/relationships/slideLayout" Target="../slideLayouts/slideLayout30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9.wmf"/><Relationship Id="rId4" Type="http://schemas.openxmlformats.org/officeDocument/2006/relationships/oleObject" Target="../embeddings/oleObject1.bin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9.xml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67544" y="1022122"/>
            <a:ext cx="8424936" cy="2387600"/>
          </a:xfrm>
        </p:spPr>
        <p:txBody>
          <a:bodyPr/>
          <a:lstStyle/>
          <a:p>
            <a:r>
              <a:rPr lang="zh-CN" altLang="en-US" sz="4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课程开篇介绍</a:t>
            </a:r>
            <a:endParaRPr lang="en-US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131840" y="4599290"/>
            <a:ext cx="6858000" cy="360040"/>
          </a:xfrm>
        </p:spPr>
        <p:txBody>
          <a:bodyPr/>
          <a:lstStyle/>
          <a:p>
            <a:r>
              <a:rPr lang="zh-CN" altLang="en-US" sz="1800" b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张立</a:t>
            </a:r>
            <a:r>
              <a:rPr lang="zh-CN" altLang="en-US" sz="1800" b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统    慧</a:t>
            </a:r>
            <a:r>
              <a:rPr lang="zh-CN" altLang="en-US" sz="1800" b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sz="1800" b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1800" b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济宁国际软件人才及产业基</a:t>
            </a:r>
            <a:r>
              <a:rPr lang="zh-CN" altLang="en-US" sz="1800" b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地</a:t>
            </a:r>
            <a:endParaRPr lang="en-US" altLang="zh-CN" sz="1800" b="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876256" y="4959330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solidFill>
                  <a:schemeClr val="bg1"/>
                </a:solidFill>
              </a:rPr>
              <a:t>2018 / 06 </a:t>
            </a:r>
            <a:r>
              <a:rPr lang="en-US" altLang="zh-CN" dirty="0" smtClean="0">
                <a:solidFill>
                  <a:schemeClr val="bg1"/>
                </a:solidFill>
              </a:rPr>
              <a:t>/ 02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0251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左右箭头 3"/>
          <p:cNvSpPr/>
          <p:nvPr/>
        </p:nvSpPr>
        <p:spPr bwMode="auto">
          <a:xfrm>
            <a:off x="899592" y="3717032"/>
            <a:ext cx="7056784" cy="504056"/>
          </a:xfrm>
          <a:prstGeom prst="leftRightArrow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53882" dir="13500000" algn="ctr" rotWithShape="0">
              <a:srgbClr val="808080">
                <a:alpha val="50000"/>
              </a:srgb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rgbClr val="FF6600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上下箭头 4"/>
          <p:cNvSpPr/>
          <p:nvPr/>
        </p:nvSpPr>
        <p:spPr bwMode="auto">
          <a:xfrm>
            <a:off x="4255862" y="1304764"/>
            <a:ext cx="504056" cy="5328592"/>
          </a:xfrm>
          <a:prstGeom prst="upDownArrow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53882" dir="13500000" algn="ctr" rotWithShape="0">
              <a:srgbClr val="808080">
                <a:alpha val="50000"/>
              </a:srgb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rgbClr val="FF6600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1430778"/>
            <a:ext cx="1944216" cy="216024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83568" y="234888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近万亿元</a:t>
            </a:r>
            <a:endParaRPr lang="zh-CN" altLang="en-US" sz="24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0032" y="1138508"/>
            <a:ext cx="2432795" cy="2420743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7268582" y="2348880"/>
            <a:ext cx="854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万</a:t>
            </a:r>
            <a:endParaRPr lang="zh-CN" altLang="en-US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5656" y="4347102"/>
            <a:ext cx="2088232" cy="243027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921577" y="5445224"/>
            <a:ext cx="612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2:1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42049" y="4235932"/>
            <a:ext cx="1868760" cy="2304256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7292827" y="5454460"/>
            <a:ext cx="620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1:8</a:t>
            </a:r>
            <a:endParaRPr lang="zh-CN" altLang="en-US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9589"/>
            <a:ext cx="6324600" cy="762000"/>
          </a:xfrm>
        </p:spPr>
        <p:txBody>
          <a:bodyPr/>
          <a:lstStyle/>
          <a:p>
            <a:pPr algn="l"/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2.2 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软件测试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行业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75063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736" y="1772816"/>
            <a:ext cx="4968552" cy="3816424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051720" y="1628800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就业</a:t>
            </a:r>
            <a:endParaRPr lang="zh-CN" altLang="en-US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535015" y="162880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薪资</a:t>
            </a:r>
            <a:endParaRPr lang="zh-CN" altLang="en-US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051720" y="537321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性别</a:t>
            </a:r>
            <a:endParaRPr lang="zh-CN" altLang="en-US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381126" y="5373216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多元化</a:t>
            </a:r>
            <a:endParaRPr lang="zh-CN" altLang="en-US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467544" y="0"/>
            <a:ext cx="6324600" cy="762000"/>
          </a:xfrm>
        </p:spPr>
        <p:txBody>
          <a:bodyPr/>
          <a:lstStyle/>
          <a:p>
            <a:pPr algn="l"/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2.3 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软件测试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岗位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特点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758272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412776"/>
            <a:ext cx="7488832" cy="4320480"/>
          </a:xfrm>
          <a:prstGeom prst="rect">
            <a:avLst/>
          </a:prstGeom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67410"/>
            <a:ext cx="6324600" cy="762000"/>
          </a:xfrm>
        </p:spPr>
        <p:txBody>
          <a:bodyPr/>
          <a:lstStyle/>
          <a:p>
            <a:pPr algn="l"/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2.4 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软件测试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测试与开发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比例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5808080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196752"/>
            <a:ext cx="7128792" cy="4946407"/>
          </a:xfrm>
          <a:prstGeom prst="rect">
            <a:avLst/>
          </a:prstGeom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-37266"/>
            <a:ext cx="6324600" cy="762000"/>
          </a:xfrm>
        </p:spPr>
        <p:txBody>
          <a:bodyPr/>
          <a:lstStyle/>
          <a:p>
            <a:pPr algn="l"/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2.5 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软件测试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收入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分布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6761978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软件测试职业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433200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 noGrp="1"/>
          </p:cNvSpPr>
          <p:nvPr>
            <p:ph type="title"/>
          </p:nvPr>
        </p:nvSpPr>
        <p:spPr bwMode="black">
          <a:xfrm>
            <a:off x="532247" y="192470"/>
            <a:ext cx="6324600" cy="762000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 lang="en-GB" sz="4000" b="1" i="0" kern="1200" spc="-100">
                <a:solidFill>
                  <a:schemeClr val="tx1"/>
                </a:solidFill>
                <a:latin typeface="HP Simplified" pitchFamily="34" charset="0"/>
                <a:ea typeface="+mj-ea"/>
                <a:cs typeface="HP Simplified" pitchFamily="34" charset="0"/>
              </a:defRPr>
            </a:lvl1pPr>
          </a:lstStyle>
          <a:p>
            <a:pPr>
              <a:buClr>
                <a:srgbClr val="00B0F0"/>
              </a:buClr>
            </a:pP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 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职业路线</a:t>
            </a:r>
            <a:endParaRPr 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3"/>
          <p:cNvSpPr>
            <a:spLocks noChangeAspect="1" noChangeArrowheads="1"/>
          </p:cNvSpPr>
          <p:nvPr/>
        </p:nvSpPr>
        <p:spPr bwMode="auto">
          <a:xfrm>
            <a:off x="1403648" y="4750552"/>
            <a:ext cx="6112078" cy="1251462"/>
          </a:xfrm>
          <a:custGeom>
            <a:avLst/>
            <a:gdLst>
              <a:gd name="T0" fmla="*/ 0 w 5524500"/>
              <a:gd name="T1" fmla="*/ 1415011 h 1279531"/>
              <a:gd name="T2" fmla="*/ 818529 w 5524500"/>
              <a:gd name="T3" fmla="*/ 0 h 1279531"/>
              <a:gd name="T4" fmla="*/ 4705968 w 5524500"/>
              <a:gd name="T5" fmla="*/ 0 h 1279531"/>
              <a:gd name="T6" fmla="*/ 5524500 w 5524500"/>
              <a:gd name="T7" fmla="*/ 1415011 h 1279531"/>
              <a:gd name="T8" fmla="*/ 0 w 5524500"/>
              <a:gd name="T9" fmla="*/ 1415011 h 127953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524500"/>
              <a:gd name="T16" fmla="*/ 0 h 1279531"/>
              <a:gd name="T17" fmla="*/ 5524500 w 5524500"/>
              <a:gd name="T18" fmla="*/ 1279531 h 127953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524500" h="1279531">
                <a:moveTo>
                  <a:pt x="0" y="1279531"/>
                </a:moveTo>
                <a:lnTo>
                  <a:pt x="818529" y="0"/>
                </a:lnTo>
                <a:lnTo>
                  <a:pt x="4705971" y="0"/>
                </a:lnTo>
                <a:lnTo>
                  <a:pt x="5524500" y="1279531"/>
                </a:lnTo>
                <a:lnTo>
                  <a:pt x="0" y="1279531"/>
                </a:lnTo>
                <a:close/>
              </a:path>
            </a:pathLst>
          </a:custGeom>
          <a:solidFill>
            <a:srgbClr val="00B0F0"/>
          </a:solidFill>
          <a:ln w="28575" algn="ctr">
            <a:solidFill>
              <a:schemeClr val="bg1"/>
            </a:solidFill>
            <a:miter lim="800000"/>
            <a:headEnd/>
            <a:tailEnd/>
          </a:ln>
        </p:spPr>
        <p:txBody>
          <a:bodyPr lIns="1040447" tIns="73660" rIns="1040448" bIns="73660" anchor="ctr"/>
          <a:lstStyle/>
          <a:p>
            <a:pPr algn="ctr" defTabSz="2578100">
              <a:spcBef>
                <a:spcPct val="0"/>
              </a:spcBef>
              <a:spcAft>
                <a:spcPts val="800"/>
              </a:spcAft>
            </a:pPr>
            <a:r>
              <a:rPr lang="zh-CN" altLang="en-US" sz="2000" dirty="0" smtClean="0">
                <a:solidFill>
                  <a:srgbClr val="FFFFFF"/>
                </a:solidFill>
              </a:rPr>
              <a:t>（初级）测试工程师，含：功能、性能、安全、手工、自动化、测试开发、配置管理等</a:t>
            </a:r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5" name="Freeform 4"/>
          <p:cNvSpPr>
            <a:spLocks noChangeAspect="1" noChangeArrowheads="1"/>
          </p:cNvSpPr>
          <p:nvPr/>
        </p:nvSpPr>
        <p:spPr bwMode="auto">
          <a:xfrm>
            <a:off x="2334579" y="3252932"/>
            <a:ext cx="4248474" cy="1497619"/>
          </a:xfrm>
          <a:custGeom>
            <a:avLst/>
            <a:gdLst>
              <a:gd name="T0" fmla="*/ 0 w 3887452"/>
              <a:gd name="T1" fmla="*/ 1375517 h 1243818"/>
              <a:gd name="T2" fmla="*/ 795683 w 3887452"/>
              <a:gd name="T3" fmla="*/ 0 h 1243818"/>
              <a:gd name="T4" fmla="*/ 3091768 w 3887452"/>
              <a:gd name="T5" fmla="*/ 0 h 1243818"/>
              <a:gd name="T6" fmla="*/ 3887452 w 3887452"/>
              <a:gd name="T7" fmla="*/ 1375517 h 1243818"/>
              <a:gd name="T8" fmla="*/ 0 w 3887452"/>
              <a:gd name="T9" fmla="*/ 1375517 h 12438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887452"/>
              <a:gd name="T16" fmla="*/ 0 h 1243818"/>
              <a:gd name="T17" fmla="*/ 3887452 w 3887452"/>
              <a:gd name="T18" fmla="*/ 1243818 h 12438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887452" h="1243818">
                <a:moveTo>
                  <a:pt x="0" y="1243818"/>
                </a:moveTo>
                <a:lnTo>
                  <a:pt x="795683" y="0"/>
                </a:lnTo>
                <a:lnTo>
                  <a:pt x="3091769" y="0"/>
                </a:lnTo>
                <a:lnTo>
                  <a:pt x="3887452" y="1243818"/>
                </a:lnTo>
                <a:lnTo>
                  <a:pt x="0" y="1243818"/>
                </a:lnTo>
                <a:close/>
              </a:path>
            </a:pathLst>
          </a:custGeom>
          <a:solidFill>
            <a:srgbClr val="00B0F0"/>
          </a:solidFill>
          <a:ln w="28575" algn="ctr">
            <a:solidFill>
              <a:schemeClr val="bg1"/>
            </a:solidFill>
            <a:miter lim="800000"/>
            <a:headEnd/>
            <a:tailEnd/>
          </a:ln>
        </p:spPr>
        <p:txBody>
          <a:bodyPr lIns="753965" tIns="73660" rIns="753964" bIns="73660" anchor="ctr"/>
          <a:lstStyle/>
          <a:p>
            <a:pPr algn="ctr" defTabSz="2578100">
              <a:spcBef>
                <a:spcPct val="0"/>
              </a:spcBef>
              <a:spcAft>
                <a:spcPts val="800"/>
              </a:spcAft>
            </a:pPr>
            <a:r>
              <a:rPr lang="zh-CN" altLang="en-US" sz="2000" dirty="0" smtClean="0">
                <a:solidFill>
                  <a:srgbClr val="FFFFFF"/>
                </a:solidFill>
              </a:rPr>
              <a:t>资深测</a:t>
            </a:r>
            <a:r>
              <a:rPr lang="zh-CN" altLang="en-US" sz="2000" dirty="0">
                <a:solidFill>
                  <a:srgbClr val="FFFFFF"/>
                </a:solidFill>
              </a:rPr>
              <a:t>试工程</a:t>
            </a:r>
            <a:r>
              <a:rPr lang="zh-CN" altLang="en-US" sz="2000" dirty="0" smtClean="0">
                <a:solidFill>
                  <a:srgbClr val="FFFFFF"/>
                </a:solidFill>
              </a:rPr>
              <a:t>师、测试团队组长、测试子项目负责人</a:t>
            </a:r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6" name="Freeform 5"/>
          <p:cNvSpPr>
            <a:spLocks noChangeAspect="1" noChangeArrowheads="1"/>
          </p:cNvSpPr>
          <p:nvPr/>
        </p:nvSpPr>
        <p:spPr bwMode="auto">
          <a:xfrm>
            <a:off x="3226468" y="1505254"/>
            <a:ext cx="2466438" cy="1747677"/>
          </a:xfrm>
          <a:custGeom>
            <a:avLst/>
            <a:gdLst>
              <a:gd name="T0" fmla="*/ 0 w 2296096"/>
              <a:gd name="T1" fmla="*/ 1984672 h 1794650"/>
              <a:gd name="T2" fmla="*/ 1148048 w 2296096"/>
              <a:gd name="T3" fmla="*/ 0 h 1794650"/>
              <a:gd name="T4" fmla="*/ 1148048 w 2296096"/>
              <a:gd name="T5" fmla="*/ 0 h 1794650"/>
              <a:gd name="T6" fmla="*/ 2296096 w 2296096"/>
              <a:gd name="T7" fmla="*/ 1984672 h 1794650"/>
              <a:gd name="T8" fmla="*/ 0 w 2296096"/>
              <a:gd name="T9" fmla="*/ 1984672 h 17946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96096"/>
              <a:gd name="T16" fmla="*/ 0 h 1794650"/>
              <a:gd name="T17" fmla="*/ 2296096 w 2296096"/>
              <a:gd name="T18" fmla="*/ 1794650 h 17946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96096" h="1794650">
                <a:moveTo>
                  <a:pt x="0" y="1794650"/>
                </a:moveTo>
                <a:lnTo>
                  <a:pt x="1148048" y="0"/>
                </a:lnTo>
                <a:lnTo>
                  <a:pt x="2296096" y="1794650"/>
                </a:lnTo>
                <a:lnTo>
                  <a:pt x="0" y="1794650"/>
                </a:lnTo>
                <a:close/>
              </a:path>
            </a:pathLst>
          </a:custGeom>
          <a:solidFill>
            <a:srgbClr val="00B0F0"/>
          </a:solidFill>
          <a:ln w="28575" algn="ctr">
            <a:solidFill>
              <a:schemeClr val="bg1"/>
            </a:solidFill>
            <a:miter lim="800000"/>
            <a:headEnd/>
            <a:tailEnd/>
          </a:ln>
        </p:spPr>
        <p:txBody>
          <a:bodyPr lIns="73660" tIns="73660" rIns="73660" bIns="274320" anchor="b"/>
          <a:lstStyle/>
          <a:p>
            <a:pPr algn="ctr" defTabSz="2578100">
              <a:spcBef>
                <a:spcPct val="0"/>
              </a:spcBef>
              <a:spcAft>
                <a:spcPts val="800"/>
              </a:spcAft>
            </a:pPr>
            <a:endParaRPr lang="en-US" altLang="zh-CN" sz="2000" dirty="0" smtClean="0">
              <a:solidFill>
                <a:srgbClr val="FFFFFF"/>
              </a:solidFill>
            </a:endParaRPr>
          </a:p>
          <a:p>
            <a:pPr algn="ctr" defTabSz="2578100">
              <a:spcBef>
                <a:spcPct val="0"/>
              </a:spcBef>
              <a:spcAft>
                <a:spcPts val="800"/>
              </a:spcAft>
            </a:pPr>
            <a:endParaRPr lang="en-US" altLang="zh-CN" sz="2000" dirty="0">
              <a:solidFill>
                <a:srgbClr val="FFFFFF"/>
              </a:solidFill>
            </a:endParaRPr>
          </a:p>
          <a:p>
            <a:pPr algn="ctr" defTabSz="2578100">
              <a:spcBef>
                <a:spcPct val="0"/>
              </a:spcBef>
              <a:spcAft>
                <a:spcPts val="800"/>
              </a:spcAft>
            </a:pPr>
            <a:r>
              <a:rPr lang="zh-CN" altLang="en-US" sz="2000" dirty="0" smtClean="0">
                <a:solidFill>
                  <a:srgbClr val="FFFFFF"/>
                </a:solidFill>
              </a:rPr>
              <a:t>测试架构师</a:t>
            </a:r>
            <a:endParaRPr lang="en-US" altLang="zh-CN" sz="2000" dirty="0" smtClean="0">
              <a:solidFill>
                <a:srgbClr val="FFFFFF"/>
              </a:solidFill>
            </a:endParaRPr>
          </a:p>
          <a:p>
            <a:pPr algn="ctr" defTabSz="2578100">
              <a:spcBef>
                <a:spcPct val="0"/>
              </a:spcBef>
              <a:spcAft>
                <a:spcPts val="800"/>
              </a:spcAft>
            </a:pPr>
            <a:r>
              <a:rPr lang="zh-CN" altLang="en-US" sz="2000" dirty="0">
                <a:solidFill>
                  <a:srgbClr val="FFFFFF"/>
                </a:solidFill>
              </a:rPr>
              <a:t>测试总监</a:t>
            </a:r>
            <a:r>
              <a:rPr lang="en-US" altLang="zh-CN" sz="2000" dirty="0">
                <a:solidFill>
                  <a:srgbClr val="FFFFFF"/>
                </a:solidFill>
              </a:rPr>
              <a:t>/</a:t>
            </a:r>
            <a:r>
              <a:rPr lang="zh-CN" altLang="en-US" sz="2000" dirty="0">
                <a:solidFill>
                  <a:srgbClr val="FFFFFF"/>
                </a:solidFill>
              </a:rPr>
              <a:t>经</a:t>
            </a:r>
            <a:r>
              <a:rPr lang="zh-CN" altLang="en-US" sz="2000" dirty="0" smtClean="0">
                <a:solidFill>
                  <a:srgbClr val="FFFFFF"/>
                </a:solidFill>
              </a:rPr>
              <a:t>理</a:t>
            </a:r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7" name="Down Arrow 6"/>
          <p:cNvSpPr/>
          <p:nvPr/>
        </p:nvSpPr>
        <p:spPr>
          <a:xfrm>
            <a:off x="7515726" y="1844823"/>
            <a:ext cx="656674" cy="4157192"/>
          </a:xfrm>
          <a:prstGeom prst="down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Down Arrow 8"/>
          <p:cNvSpPr/>
          <p:nvPr/>
        </p:nvSpPr>
        <p:spPr>
          <a:xfrm flipV="1">
            <a:off x="532247" y="1844823"/>
            <a:ext cx="656674" cy="4157191"/>
          </a:xfrm>
          <a:prstGeom prst="down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6852" y="1505254"/>
            <a:ext cx="57606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30213">
              <a:spcAft>
                <a:spcPts val="400"/>
              </a:spcAft>
              <a:buSzPct val="100000"/>
            </a:pPr>
            <a:r>
              <a:rPr lang="zh-CN" altLang="en-US" sz="1600" dirty="0" smtClean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收入同步升高，但各方面要求也愈发严格</a:t>
            </a:r>
            <a:endParaRPr lang="en-US" sz="1600" dirty="0" smtClean="0">
              <a:solidFill>
                <a:srgbClr val="000000"/>
              </a:solidFill>
              <a:latin typeface="HP Simplified" pitchFamily="34" charset="0"/>
              <a:cs typeface="HP Simplified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 flipH="1">
            <a:off x="8284027" y="1505254"/>
            <a:ext cx="37004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30213">
              <a:spcAft>
                <a:spcPts val="400"/>
              </a:spcAft>
              <a:buSzPct val="100000"/>
            </a:pPr>
            <a:r>
              <a:rPr lang="zh-CN" altLang="en-US" sz="1600" dirty="0" smtClean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需求量大，要求少且门槛低，更容易起步</a:t>
            </a:r>
            <a:endParaRPr lang="en-US" sz="1600" dirty="0" smtClean="0">
              <a:solidFill>
                <a:srgbClr val="000000"/>
              </a:solidFill>
              <a:latin typeface="HP Simplified" pitchFamily="34" charset="0"/>
              <a:cs typeface="HP Simplified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24884" y="951256"/>
            <a:ext cx="29354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Clr>
                <a:srgbClr val="00B0F0"/>
              </a:buClr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整个行业角度分析</a:t>
            </a:r>
            <a:endParaRPr lang="zh-CN" altLang="en-US" sz="24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0404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black">
          <a:xfrm>
            <a:off x="329184" y="976023"/>
            <a:ext cx="7222352" cy="519719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 lang="en-GB" sz="4000" b="1" i="0" kern="1200" spc="-100">
                <a:solidFill>
                  <a:schemeClr val="tx1"/>
                </a:solidFill>
                <a:latin typeface="HP Simplified" pitchFamily="34" charset="0"/>
                <a:ea typeface="+mj-ea"/>
                <a:cs typeface="HP Simplified" pitchFamily="34" charset="0"/>
              </a:defRPr>
            </a:lvl1pPr>
          </a:lstStyle>
          <a:p>
            <a:pPr marL="457200" indent="-457200">
              <a:buClr>
                <a:srgbClr val="00B0F0"/>
              </a:buClr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个人角度分析，技术管理分开</a:t>
            </a:r>
            <a:endParaRPr lang="en-US" sz="24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768684" y="1671378"/>
            <a:ext cx="2902695" cy="4892745"/>
            <a:chOff x="2489011" y="578462"/>
            <a:chExt cx="2902695" cy="5154794"/>
          </a:xfrm>
          <a:solidFill>
            <a:srgbClr val="00B0F0"/>
          </a:solidFill>
        </p:grpSpPr>
        <p:sp>
          <p:nvSpPr>
            <p:cNvPr id="6" name="Left-Up Arrow 5"/>
            <p:cNvSpPr/>
            <p:nvPr/>
          </p:nvSpPr>
          <p:spPr>
            <a:xfrm rot="2755194">
              <a:off x="2536203" y="531270"/>
              <a:ext cx="2808312" cy="2902695"/>
            </a:xfrm>
            <a:prstGeom prst="leftUpArrow">
              <a:avLst>
                <a:gd name="adj1" fmla="val 25000"/>
                <a:gd name="adj2" fmla="val 25000"/>
                <a:gd name="adj3" fmla="val 26593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" name="Up Arrow 7"/>
            <p:cNvSpPr/>
            <p:nvPr/>
          </p:nvSpPr>
          <p:spPr>
            <a:xfrm>
              <a:off x="3275856" y="2564904"/>
              <a:ext cx="1224136" cy="3168352"/>
            </a:xfrm>
            <a:prstGeom prst="upArrow">
              <a:avLst>
                <a:gd name="adj1" fmla="val 50000"/>
                <a:gd name="adj2" fmla="val 29360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rgbClr val="FFFFFF"/>
                  </a:solidFill>
                </a:rPr>
                <a:t>软件测试</a:t>
              </a:r>
              <a:endParaRPr 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925337" y="6143757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30213">
              <a:spcAft>
                <a:spcPts val="400"/>
              </a:spcAft>
              <a:buSzPct val="100000"/>
            </a:pP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P Simplified" pitchFamily="34" charset="0"/>
              </a:rPr>
              <a:t>初级测试工程师</a:t>
            </a:r>
            <a:endParaRPr lang="en-US" sz="20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P Simplified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48838" y="5541599"/>
            <a:ext cx="35189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30213">
              <a:spcAft>
                <a:spcPts val="400"/>
              </a:spcAft>
              <a:buSzPct val="100000"/>
            </a:pP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P Simplified" pitchFamily="34" charset="0"/>
              </a:rPr>
              <a:t>（自动化、手工）测试工程师</a:t>
            </a:r>
            <a:endParaRPr lang="en-US" sz="20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P Simplified" pitchFamily="34" charset="0"/>
            </a:endParaRPr>
          </a:p>
        </p:txBody>
      </p:sp>
      <p:sp>
        <p:nvSpPr>
          <p:cNvPr id="12" name="TextBox 9"/>
          <p:cNvSpPr txBox="1"/>
          <p:nvPr/>
        </p:nvSpPr>
        <p:spPr>
          <a:xfrm>
            <a:off x="4722742" y="4840410"/>
            <a:ext cx="40318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30213">
              <a:spcAft>
                <a:spcPts val="400"/>
              </a:spcAft>
              <a:buSzPct val="100000"/>
            </a:pP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P Simplified" pitchFamily="34" charset="0"/>
              </a:rPr>
              <a:t>（自动化、手工）资</a:t>
            </a: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P Simplified" pitchFamily="34" charset="0"/>
              </a:rPr>
              <a:t>深测试工程师</a:t>
            </a:r>
            <a:endParaRPr lang="en-US" sz="20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P Simplified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925337" y="3786513"/>
            <a:ext cx="41111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30213">
              <a:spcAft>
                <a:spcPts val="400"/>
              </a:spcAft>
              <a:buSzPct val="100000"/>
            </a:pP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P Simplified" pitchFamily="34" charset="0"/>
              </a:rPr>
              <a:t>工作一定年限、有深厚积累和提高后的分界点</a:t>
            </a:r>
            <a:endParaRPr lang="en-US" sz="20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P Simplified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 rot="2749806">
            <a:off x="2892303" y="3263461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400"/>
              </a:spcAft>
              <a:buSzPct val="100000"/>
            </a:pPr>
            <a:r>
              <a:rPr lang="zh-CN" altLang="en-US" dirty="0">
                <a:solidFill>
                  <a:srgbClr val="FFFFFF"/>
                </a:solidFill>
              </a:rPr>
              <a:t>技术路线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 rot="19040922">
            <a:off x="4177137" y="3154753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400"/>
              </a:spcAft>
              <a:buSzPct val="100000"/>
            </a:pPr>
            <a:r>
              <a:rPr lang="zh-CN" altLang="en-US" dirty="0">
                <a:solidFill>
                  <a:srgbClr val="FFFFFF"/>
                </a:solidFill>
              </a:rPr>
              <a:t>管理路线</a:t>
            </a: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17" name="Straight Arrow Connector 16"/>
          <p:cNvCxnSpPr>
            <a:stCxn id="13" idx="1"/>
          </p:cNvCxnSpPr>
          <p:nvPr/>
        </p:nvCxnSpPr>
        <p:spPr>
          <a:xfrm flipH="1" flipV="1">
            <a:off x="4641601" y="3955790"/>
            <a:ext cx="283736" cy="184666"/>
          </a:xfrm>
          <a:prstGeom prst="straightConnector1">
            <a:avLst/>
          </a:prstGeom>
          <a:ln w="127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815309" y="1844818"/>
            <a:ext cx="1210588" cy="11182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30213">
              <a:spcAft>
                <a:spcPts val="400"/>
              </a:spcAft>
              <a:buSzPct val="100000"/>
            </a:pP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P Simplified" pitchFamily="34" charset="0"/>
              </a:rPr>
              <a:t>项目经理</a:t>
            </a:r>
            <a:endParaRPr lang="en-US" altLang="zh-CN" sz="20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P Simplified" pitchFamily="34" charset="0"/>
            </a:endParaRPr>
          </a:p>
          <a:p>
            <a:pPr defTabSz="430213">
              <a:spcAft>
                <a:spcPts val="400"/>
              </a:spcAft>
              <a:buSzPct val="100000"/>
            </a:pP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P Simplified" pitchFamily="34" charset="0"/>
              </a:rPr>
              <a:t>测试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P Simplified" pitchFamily="34" charset="0"/>
              </a:rPr>
              <a:t>经</a:t>
            </a: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P Simplified" pitchFamily="34" charset="0"/>
              </a:rPr>
              <a:t>理</a:t>
            </a:r>
            <a:endParaRPr lang="en-US" altLang="zh-CN" sz="20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P Simplified" pitchFamily="34" charset="0"/>
            </a:endParaRPr>
          </a:p>
          <a:p>
            <a:pPr defTabSz="430213">
              <a:spcAft>
                <a:spcPts val="400"/>
              </a:spcAft>
              <a:buSzPct val="100000"/>
            </a:pP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P Simplified" pitchFamily="34" charset="0"/>
              </a:rPr>
              <a:t>测试总监</a:t>
            </a:r>
            <a:endParaRPr lang="en-US" sz="20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P Simplified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31989" y="1774114"/>
            <a:ext cx="2749471" cy="11182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30213">
              <a:spcAft>
                <a:spcPts val="400"/>
              </a:spcAft>
              <a:buSzPct val="100000"/>
            </a:pP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P Simplified" pitchFamily="34" charset="0"/>
              </a:rPr>
              <a:t>测试技术专家</a:t>
            </a:r>
            <a:endParaRPr lang="en-US" altLang="zh-CN" sz="20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P Simplified" pitchFamily="34" charset="0"/>
            </a:endParaRPr>
          </a:p>
          <a:p>
            <a:pPr defTabSz="430213">
              <a:spcAft>
                <a:spcPts val="400"/>
              </a:spcAft>
              <a:buSzPct val="100000"/>
            </a:pPr>
            <a:r>
              <a:rPr lang="en-US" altLang="zh-CN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P Simplified" pitchFamily="34" charset="0"/>
              </a:rPr>
              <a:t>(</a:t>
            </a: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P Simplified" pitchFamily="34" charset="0"/>
              </a:rPr>
              <a:t>自动化）测试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P Simplified" pitchFamily="34" charset="0"/>
              </a:rPr>
              <a:t>架</a:t>
            </a: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P Simplified" pitchFamily="34" charset="0"/>
              </a:rPr>
              <a:t>构师</a:t>
            </a:r>
            <a:endParaRPr lang="en-US" altLang="zh-CN" sz="20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P Simplified" pitchFamily="34" charset="0"/>
            </a:endParaRPr>
          </a:p>
          <a:p>
            <a:pPr defTabSz="430213">
              <a:spcAft>
                <a:spcPts val="400"/>
              </a:spcAft>
              <a:buSzPct val="100000"/>
            </a:pP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P Simplified" pitchFamily="34" charset="0"/>
              </a:rPr>
              <a:t>测</a:t>
            </a: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P Simplified" pitchFamily="34" charset="0"/>
              </a:rPr>
              <a:t>试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P Simplified" pitchFamily="34" charset="0"/>
              </a:rPr>
              <a:t>解</a:t>
            </a: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P Simplified" pitchFamily="34" charset="0"/>
              </a:rPr>
              <a:t>决方案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P Simplified" pitchFamily="34" charset="0"/>
              </a:rPr>
              <a:t>咨</a:t>
            </a: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P Simplified" pitchFamily="34" charset="0"/>
              </a:rPr>
              <a:t>询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P Simplified" pitchFamily="34" charset="0"/>
              </a:rPr>
              <a:t>顾问</a:t>
            </a:r>
            <a:endParaRPr lang="en-US" sz="20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P Simplified" pitchFamily="34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568" y="4828030"/>
            <a:ext cx="1135261" cy="1315727"/>
          </a:xfrm>
          <a:prstGeom prst="rect">
            <a:avLst/>
          </a:prstGeom>
        </p:spPr>
      </p:pic>
      <p:cxnSp>
        <p:nvCxnSpPr>
          <p:cNvPr id="23" name="Straight Arrow Connector 22"/>
          <p:cNvCxnSpPr>
            <a:stCxn id="24" idx="2"/>
          </p:cNvCxnSpPr>
          <p:nvPr/>
        </p:nvCxnSpPr>
        <p:spPr>
          <a:xfrm flipH="1">
            <a:off x="1115617" y="4348584"/>
            <a:ext cx="331822" cy="479446"/>
          </a:xfrm>
          <a:prstGeom prst="straightConnector1">
            <a:avLst/>
          </a:prstGeom>
          <a:ln w="127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29184" y="3948474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30213">
              <a:spcAft>
                <a:spcPts val="400"/>
              </a:spcAft>
              <a:buSzPct val="100000"/>
            </a:pP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P Simplified" pitchFamily="34" charset="0"/>
              </a:rPr>
              <a:t>哪条路更适合我？</a:t>
            </a:r>
            <a:endParaRPr lang="en-US" sz="20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P Simplified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4079" y="0"/>
            <a:ext cx="6324600" cy="762000"/>
          </a:xfrm>
        </p:spPr>
        <p:txBody>
          <a:bodyPr/>
          <a:lstStyle/>
          <a:p>
            <a:pPr algn="l"/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3.1 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职业路线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57821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797054773"/>
              </p:ext>
            </p:extLst>
          </p:nvPr>
        </p:nvGraphicFramePr>
        <p:xfrm>
          <a:off x="683568" y="1124744"/>
          <a:ext cx="7940040" cy="5400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0"/>
            <a:ext cx="6324600" cy="762000"/>
          </a:xfrm>
        </p:spPr>
        <p:txBody>
          <a:bodyPr/>
          <a:lstStyle/>
          <a:p>
            <a:pPr algn="l"/>
            <a:r>
              <a:rPr lang="en-US" altLang="zh-CN" sz="2800" dirty="0" smtClean="0">
                <a:latin typeface="+mj-ea"/>
              </a:rPr>
              <a:t>3.2 </a:t>
            </a:r>
            <a:r>
              <a:rPr lang="zh-CN" altLang="en-US" sz="2800" dirty="0" smtClean="0">
                <a:latin typeface="+mj-ea"/>
              </a:rPr>
              <a:t>测试岗位介绍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280498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6832" y="0"/>
            <a:ext cx="6324600" cy="762000"/>
          </a:xfrm>
        </p:spPr>
        <p:txBody>
          <a:bodyPr/>
          <a:lstStyle/>
          <a:p>
            <a:pPr algn="l"/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3.3 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测试岗位技术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能力</a:t>
            </a:r>
            <a:endParaRPr lang="zh-CN" alt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872926"/>
            <a:ext cx="8229600" cy="4427538"/>
          </a:xfrm>
        </p:spPr>
        <p:txBody>
          <a:bodyPr/>
          <a:lstStyle/>
          <a:p>
            <a:pPr marL="0" indent="0">
              <a:buClr>
                <a:srgbClr val="00B0F0"/>
              </a:buClr>
              <a:buNone/>
            </a:pPr>
            <a:endParaRPr lang="en-US" altLang="zh-CN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10000"/>
              </a:lnSpc>
              <a:spcBef>
                <a:spcPct val="3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编程语言：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C/C++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C#</a:t>
            </a:r>
          </a:p>
          <a:p>
            <a:pPr lvl="1">
              <a:lnSpc>
                <a:spcPct val="110000"/>
              </a:lnSpc>
              <a:spcBef>
                <a:spcPct val="3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操作系统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Windows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</a:p>
          <a:p>
            <a:pPr lvl="1">
              <a:lnSpc>
                <a:spcPct val="110000"/>
              </a:lnSpc>
              <a:spcBef>
                <a:spcPct val="3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计算机网络、数据库</a:t>
            </a:r>
            <a:endParaRPr lang="en-US" altLang="zh-CN" sz="2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10000"/>
              </a:lnSpc>
              <a:spcBef>
                <a:spcPct val="3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软件测试的理论、方法和流程</a:t>
            </a:r>
            <a:endParaRPr lang="en-US" altLang="zh-CN" sz="2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10000"/>
              </a:lnSpc>
              <a:spcBef>
                <a:spcPct val="3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软件测试工具：测试管理工具、自动化和性能测试工具</a:t>
            </a:r>
            <a:endParaRPr lang="en-US" altLang="zh-CN" sz="2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>
              <a:lnSpc>
                <a:spcPct val="110000"/>
              </a:lnSpc>
              <a:spcBef>
                <a:spcPct val="30000"/>
              </a:spcBef>
              <a:buSzPct val="70000"/>
            </a:pPr>
            <a:endParaRPr lang="en-US" altLang="zh-CN" sz="2000" dirty="0" smtClean="0">
              <a:solidFill>
                <a:schemeClr val="tx1"/>
              </a:solidFill>
            </a:endParaRPr>
          </a:p>
          <a:p>
            <a:pPr marL="457200" lvl="2" indent="0">
              <a:lnSpc>
                <a:spcPct val="110000"/>
              </a:lnSpc>
              <a:spcBef>
                <a:spcPct val="30000"/>
              </a:spcBef>
              <a:buSzPct val="70000"/>
              <a:buNone/>
            </a:pPr>
            <a:endParaRPr lang="en-US" altLang="zh-CN" b="1" dirty="0"/>
          </a:p>
          <a:p>
            <a:endParaRPr lang="en-US" dirty="0"/>
          </a:p>
        </p:txBody>
      </p: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558751" y="4005064"/>
            <a:ext cx="8070850" cy="1371600"/>
            <a:chOff x="343" y="3272"/>
            <a:chExt cx="5084" cy="864"/>
          </a:xfrm>
        </p:grpSpPr>
        <p:pic>
          <p:nvPicPr>
            <p:cNvPr id="5" name="Picture 9" descr="G6889062072007_JPG_P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864"/>
            <a:stretch>
              <a:fillRect/>
            </a:stretch>
          </p:blipFill>
          <p:spPr bwMode="auto">
            <a:xfrm>
              <a:off x="1667" y="3272"/>
              <a:ext cx="1195" cy="8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10" descr="G6889051072007_JPG_P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677" t="19231"/>
            <a:stretch>
              <a:fillRect/>
            </a:stretch>
          </p:blipFill>
          <p:spPr bwMode="auto">
            <a:xfrm>
              <a:off x="343" y="3272"/>
              <a:ext cx="1274" cy="8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11" descr="G6889630082007_JPG_P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404" t="48241" r="1469" b="30119"/>
            <a:stretch>
              <a:fillRect/>
            </a:stretch>
          </p:blipFill>
          <p:spPr bwMode="auto">
            <a:xfrm>
              <a:off x="3936" y="3272"/>
              <a:ext cx="1491" cy="8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12" descr="G6889553082007_JPG_P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5961" b="25320"/>
            <a:stretch>
              <a:fillRect/>
            </a:stretch>
          </p:blipFill>
          <p:spPr bwMode="auto">
            <a:xfrm>
              <a:off x="2911" y="3272"/>
              <a:ext cx="981" cy="8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11752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51520" y="1340768"/>
            <a:ext cx="8229600" cy="4906963"/>
          </a:xfrm>
        </p:spPr>
        <p:txBody>
          <a:bodyPr/>
          <a:lstStyle/>
          <a:p>
            <a:pPr lvl="1">
              <a:lnSpc>
                <a:spcPct val="110000"/>
              </a:lnSpc>
              <a:spcBef>
                <a:spcPct val="3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srgbClr val="1D1B1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较强</a:t>
            </a:r>
            <a:r>
              <a:rPr lang="zh-CN" altLang="en-US" sz="2000" dirty="0">
                <a:solidFill>
                  <a:srgbClr val="1D1B1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的沟通能力</a:t>
            </a:r>
            <a:r>
              <a:rPr lang="zh-CN" altLang="en-US" sz="2000" dirty="0" smtClean="0">
                <a:solidFill>
                  <a:srgbClr val="1D1B1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、团队合作精神</a:t>
            </a:r>
            <a:endParaRPr lang="en-US" altLang="zh-CN" sz="2000" dirty="0" smtClean="0">
              <a:solidFill>
                <a:srgbClr val="1D1B1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lvl="1">
              <a:lnSpc>
                <a:spcPct val="110000"/>
              </a:lnSpc>
              <a:spcBef>
                <a:spcPct val="3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测试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中要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做到“五心”：专心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、细心、耐心、责任心和自信心</a:t>
            </a:r>
          </a:p>
          <a:p>
            <a:pPr lvl="1">
              <a:lnSpc>
                <a:spcPct val="110000"/>
              </a:lnSpc>
              <a:spcBef>
                <a:spcPct val="3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具有怀疑精神和洞察力</a:t>
            </a:r>
            <a:endParaRPr lang="en-US" altLang="zh-CN" sz="2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10000"/>
              </a:lnSpc>
              <a:spcBef>
                <a:spcPct val="3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具有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探索、创新和挑战精神，努力追求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完美</a:t>
            </a:r>
            <a:endParaRPr lang="en-US" altLang="zh-CN" sz="2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10000"/>
              </a:lnSpc>
              <a:spcBef>
                <a:spcPct val="3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积极、主动的学习能力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2" indent="0">
              <a:lnSpc>
                <a:spcPct val="110000"/>
              </a:lnSpc>
              <a:spcBef>
                <a:spcPct val="30000"/>
              </a:spcBef>
              <a:buSzPct val="70000"/>
              <a:buNone/>
            </a:pPr>
            <a:endParaRPr lang="en-US" altLang="zh-CN" b="1" dirty="0"/>
          </a:p>
          <a:p>
            <a:endParaRPr lang="en-US" dirty="0"/>
          </a:p>
        </p:txBody>
      </p:sp>
      <p:grpSp>
        <p:nvGrpSpPr>
          <p:cNvPr id="9" name="Group 9"/>
          <p:cNvGrpSpPr>
            <a:grpSpLocks/>
          </p:cNvGrpSpPr>
          <p:nvPr/>
        </p:nvGrpSpPr>
        <p:grpSpPr bwMode="auto">
          <a:xfrm>
            <a:off x="611560" y="4005064"/>
            <a:ext cx="8070850" cy="1371600"/>
            <a:chOff x="343" y="3272"/>
            <a:chExt cx="5084" cy="864"/>
          </a:xfrm>
        </p:grpSpPr>
        <p:pic>
          <p:nvPicPr>
            <p:cNvPr id="10" name="Picture 9" descr="G6889062072007_JPG_P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864"/>
            <a:stretch>
              <a:fillRect/>
            </a:stretch>
          </p:blipFill>
          <p:spPr bwMode="auto">
            <a:xfrm>
              <a:off x="1667" y="3272"/>
              <a:ext cx="1195" cy="8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10" descr="G6889051072007_JPG_P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677" t="19231"/>
            <a:stretch>
              <a:fillRect/>
            </a:stretch>
          </p:blipFill>
          <p:spPr bwMode="auto">
            <a:xfrm>
              <a:off x="343" y="3272"/>
              <a:ext cx="1274" cy="8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Picture 11" descr="G6889630082007_JPG_P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404" t="48241" r="1469" b="30119"/>
            <a:stretch>
              <a:fillRect/>
            </a:stretch>
          </p:blipFill>
          <p:spPr bwMode="auto">
            <a:xfrm>
              <a:off x="3936" y="3272"/>
              <a:ext cx="1491" cy="8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Picture 12" descr="G6889553082007_JPG_P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5961" b="25320"/>
            <a:stretch>
              <a:fillRect/>
            </a:stretch>
          </p:blipFill>
          <p:spPr bwMode="auto">
            <a:xfrm>
              <a:off x="2911" y="3272"/>
              <a:ext cx="981" cy="8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矩形 1"/>
          <p:cNvSpPr/>
          <p:nvPr/>
        </p:nvSpPr>
        <p:spPr>
          <a:xfrm>
            <a:off x="399703" y="116632"/>
            <a:ext cx="37096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岗位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综合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能力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49569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8229600" cy="8509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开篇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641684" y="1285959"/>
            <a:ext cx="5165725" cy="3900404"/>
          </a:xfrm>
        </p:spPr>
        <p:txBody>
          <a:bodyPr>
            <a:noAutofit/>
          </a:bodyPr>
          <a:lstStyle/>
          <a:p>
            <a:pPr marL="914400" lvl="1" indent="-457200">
              <a:lnSpc>
                <a:spcPct val="150000"/>
              </a:lnSpc>
              <a:buClrTx/>
              <a:buFont typeface="+mj-lt"/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讲师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学员介绍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ClrTx/>
              <a:buFont typeface="+mj-lt"/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软件测试行业介绍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ClrTx/>
              <a:buFont typeface="+mj-lt"/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软件测试职业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ClrTx/>
              <a:buFont typeface="+mj-lt"/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课程实训介绍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3491" y="2575560"/>
            <a:ext cx="3106109" cy="232958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97340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146" y="1492936"/>
            <a:ext cx="4191000" cy="11144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1847" y="4393140"/>
            <a:ext cx="1660358" cy="149793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212" y="2901064"/>
            <a:ext cx="3657600" cy="106211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52650" y="4297962"/>
            <a:ext cx="1811454" cy="159310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51847" y="2757222"/>
            <a:ext cx="2183665" cy="134979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36945" y="1400178"/>
            <a:ext cx="4067175" cy="1219200"/>
          </a:xfrm>
          <a:prstGeom prst="rect">
            <a:avLst/>
          </a:prstGeom>
        </p:spPr>
      </p:pic>
      <p:sp>
        <p:nvSpPr>
          <p:cNvPr id="11" name="标题 10"/>
          <p:cNvSpPr>
            <a:spLocks noGrp="1"/>
          </p:cNvSpPr>
          <p:nvPr>
            <p:ph type="title"/>
          </p:nvPr>
        </p:nvSpPr>
        <p:spPr>
          <a:xfrm>
            <a:off x="457200" y="-30480"/>
            <a:ext cx="6324600" cy="762000"/>
          </a:xfrm>
        </p:spPr>
        <p:txBody>
          <a:bodyPr/>
          <a:lstStyle/>
          <a:p>
            <a:pPr algn="l">
              <a:buClr>
                <a:srgbClr val="00B0F0"/>
              </a:buClr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.4 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测试就业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90776" y="1017645"/>
            <a:ext cx="8229600" cy="4427538"/>
          </a:xfrm>
        </p:spPr>
        <p:txBody>
          <a:bodyPr/>
          <a:lstStyle/>
          <a:p>
            <a:pPr>
              <a:buClr>
                <a:srgbClr val="00B0F0"/>
              </a:buClr>
            </a:pPr>
            <a:r>
              <a:rPr lang="zh-CN" altLang="en-US" sz="2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给了我们选择的机会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66918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16" y="1556792"/>
            <a:ext cx="9037367" cy="486727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57200" y="965920"/>
            <a:ext cx="2492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Clr>
                <a:srgbClr val="00B0F0"/>
              </a:buClr>
              <a:buFont typeface="Wingdings" panose="05000000000000000000" pitchFamily="2" charset="2"/>
              <a:buChar char="n"/>
            </a:pPr>
            <a:r>
              <a:rPr lang="zh-CN" altLang="en-US" sz="2400" b="1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软件测试岗位</a:t>
            </a:r>
            <a:endParaRPr lang="zh-CN" altLang="en-US" sz="2400" b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9550" y="3016988"/>
            <a:ext cx="5124450" cy="26574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16" y="2276872"/>
            <a:ext cx="8753475" cy="5172075"/>
          </a:xfrm>
          <a:prstGeom prst="rect">
            <a:avLst/>
          </a:prstGeom>
        </p:spPr>
      </p:pic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57200" y="27515"/>
            <a:ext cx="6324600" cy="762000"/>
          </a:xfrm>
        </p:spPr>
        <p:txBody>
          <a:bodyPr/>
          <a:lstStyle/>
          <a:p>
            <a:pPr algn="l"/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3.4 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测试就业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19139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2843808" y="2780928"/>
            <a:ext cx="37240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40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课程实训介绍</a:t>
            </a:r>
            <a:endParaRPr lang="zh-CN" altLang="en-US" sz="40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43510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 bwMode="black">
          <a:xfrm>
            <a:off x="323528" y="1017506"/>
            <a:ext cx="8123236" cy="574516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 lang="en-GB" sz="4000" b="1" i="0" kern="1200" spc="-100">
                <a:solidFill>
                  <a:schemeClr val="tx1"/>
                </a:solidFill>
                <a:latin typeface="HP Simplified" pitchFamily="34" charset="0"/>
                <a:ea typeface="+mj-ea"/>
                <a:cs typeface="HP Simplified" pitchFamily="34" charset="0"/>
              </a:defRPr>
            </a:lvl1pPr>
          </a:lstStyle>
          <a:p>
            <a:pPr marL="457200" indent="-457200">
              <a:buClr>
                <a:srgbClr val="00B0F0"/>
              </a:buClr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如果你要去应聘</a:t>
            </a:r>
            <a:r>
              <a:rPr lang="zh-CN" altLang="en-US" sz="2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</a:t>
            </a:r>
            <a:r>
              <a:rPr lang="en-US" altLang="zh-CN" sz="24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 …</a:t>
            </a:r>
            <a:endParaRPr lang="en-US" sz="24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443275" y="1916832"/>
            <a:ext cx="3165638" cy="3960440"/>
            <a:chOff x="443275" y="1916832"/>
            <a:chExt cx="3165638" cy="3960440"/>
          </a:xfrm>
        </p:grpSpPr>
        <p:graphicFrame>
          <p:nvGraphicFramePr>
            <p:cNvPr id="10" name="Object 16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2959427"/>
                </p:ext>
              </p:extLst>
            </p:nvPr>
          </p:nvGraphicFramePr>
          <p:xfrm>
            <a:off x="443275" y="1916832"/>
            <a:ext cx="1576387" cy="2105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4" name="绘图" r:id="rId4" imgW="1976937" imgH="2638758" progId="">
                    <p:embed/>
                  </p:oleObj>
                </mc:Choice>
                <mc:Fallback>
                  <p:oleObj name="绘图" r:id="rId4" imgW="1976937" imgH="2638758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3275" y="1916832"/>
                          <a:ext cx="1576387" cy="21050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16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90692929"/>
                </p:ext>
              </p:extLst>
            </p:nvPr>
          </p:nvGraphicFramePr>
          <p:xfrm>
            <a:off x="1331640" y="3140968"/>
            <a:ext cx="2277273" cy="2736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5" name="绘图" r:id="rId6" imgW="1059830" imgH="1269186" progId="">
                    <p:embed/>
                  </p:oleObj>
                </mc:Choice>
                <mc:Fallback>
                  <p:oleObj name="绘图" r:id="rId6" imgW="1059830" imgH="1269186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1640" y="3140968"/>
                          <a:ext cx="2277273" cy="27363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" name="Rectangular Callout 1"/>
          <p:cNvSpPr/>
          <p:nvPr/>
        </p:nvSpPr>
        <p:spPr>
          <a:xfrm rot="5400000">
            <a:off x="3482698" y="1926014"/>
            <a:ext cx="6102531" cy="4644007"/>
          </a:xfrm>
          <a:prstGeom prst="wedgeRectCallout">
            <a:avLst/>
          </a:prstGeom>
          <a:noFill/>
          <a:ln w="12700"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矩形 2"/>
          <p:cNvSpPr/>
          <p:nvPr/>
        </p:nvSpPr>
        <p:spPr>
          <a:xfrm>
            <a:off x="4525446" y="1492404"/>
            <a:ext cx="4572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为什么应聘测试工程师的岗位？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9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对测试岗位的发展有何个人规划？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9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对业界比较常用的开发模型有何了解？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90000"/>
              </a:lnSpc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基本的测试过程有何了解？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9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基本的测试阶段有哪些？分别有何特点？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90000"/>
              </a:lnSpc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如何设计测试用例？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9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测试用例设计时用到哪些技术、方法？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9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如何提交缺陷？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9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缺陷管理流程是什么？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 …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6613" y="24972"/>
            <a:ext cx="6324600" cy="762000"/>
          </a:xfrm>
        </p:spPr>
        <p:txBody>
          <a:bodyPr/>
          <a:lstStyle/>
          <a:p>
            <a:pPr algn="l"/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4.1 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7942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29696"/>
            <a:ext cx="7787189" cy="731520"/>
          </a:xfrm>
        </p:spPr>
        <p:txBody>
          <a:bodyPr/>
          <a:lstStyle/>
          <a:p>
            <a:pPr algn="l"/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4.3 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软件测试基础及测试管理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课程体系框架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76456"/>
            <a:ext cx="9158496" cy="538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791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5240"/>
            <a:ext cx="6324600" cy="762000"/>
          </a:xfrm>
        </p:spPr>
        <p:txBody>
          <a:bodyPr/>
          <a:lstStyle/>
          <a:p>
            <a:pPr algn="l"/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4.4 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课程授课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79997"/>
            <a:ext cx="8229600" cy="4427538"/>
          </a:xfrm>
        </p:spPr>
        <p:txBody>
          <a:bodyPr/>
          <a:lstStyle/>
          <a:p>
            <a:pPr marL="342900" lvl="1" indent="-342900">
              <a:lnSpc>
                <a:spcPct val="2000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理论重点知识讲解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>
              <a:lnSpc>
                <a:spcPct val="2000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分组发言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>
              <a:lnSpc>
                <a:spcPct val="2000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实训项目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>
              <a:lnSpc>
                <a:spcPct val="2000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技能考核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</a:pPr>
            <a:endParaRPr lang="en-US" altLang="zh-CN" dirty="0" smtClean="0"/>
          </a:p>
          <a:p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67544" y="897786"/>
            <a:ext cx="2492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n"/>
            </a:pPr>
            <a:r>
              <a:rPr lang="zh-CN" altLang="en-US" sz="2400" b="1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课程授课方式</a:t>
            </a:r>
            <a:endParaRPr lang="zh-CN" altLang="en-US" sz="2400" b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8422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4785"/>
            <a:ext cx="6324600" cy="762000"/>
          </a:xfrm>
        </p:spPr>
        <p:txBody>
          <a:bodyPr/>
          <a:lstStyle/>
          <a:p>
            <a:pPr algn="l"/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4.4 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课程授课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19282"/>
            <a:ext cx="8229600" cy="4427538"/>
          </a:xfrm>
        </p:spPr>
        <p:txBody>
          <a:bodyPr/>
          <a:lstStyle/>
          <a:p>
            <a:pPr>
              <a:lnSpc>
                <a:spcPct val="2000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20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守时诚信</a:t>
            </a:r>
            <a:r>
              <a:rPr lang="zh-CN" altLang="en-US" sz="2000" b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不旷工</a:t>
            </a:r>
            <a:endParaRPr lang="en-US" altLang="zh-CN" sz="2000" b="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2000" b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自主学习</a:t>
            </a:r>
            <a:endParaRPr lang="en-US" altLang="zh-CN" sz="2000" b="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2000" b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团队互动规则</a:t>
            </a:r>
            <a:endParaRPr lang="en-US" altLang="zh-CN" sz="2000" b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20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手机调成</a:t>
            </a:r>
            <a:r>
              <a:rPr lang="zh-CN" altLang="en-US" sz="2000" b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震动</a:t>
            </a:r>
            <a:endParaRPr lang="en-US" altLang="zh-CN" sz="2000" b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2000" b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团队合作</a:t>
            </a:r>
            <a:endParaRPr lang="zh-CN" altLang="en-US" sz="2000" b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4" name="文本框 3"/>
          <p:cNvSpPr txBox="1"/>
          <p:nvPr/>
        </p:nvSpPr>
        <p:spPr>
          <a:xfrm>
            <a:off x="457200" y="957590"/>
            <a:ext cx="1877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n"/>
            </a:pPr>
            <a:r>
              <a:rPr lang="zh-CN" altLang="en-US" sz="2400" b="1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实训规则</a:t>
            </a:r>
            <a:endParaRPr lang="zh-CN" altLang="en-US" sz="2400" b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7618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4785"/>
            <a:ext cx="6324600" cy="762000"/>
          </a:xfrm>
        </p:spPr>
        <p:txBody>
          <a:bodyPr/>
          <a:lstStyle/>
          <a:p>
            <a:pPr algn="l"/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4.4 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课程授课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19282"/>
            <a:ext cx="8229600" cy="4427538"/>
          </a:xfrm>
        </p:spPr>
        <p:txBody>
          <a:bodyPr/>
          <a:lstStyle/>
          <a:p>
            <a:pPr>
              <a:lnSpc>
                <a:spcPct val="2000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2000" b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考勤 </a:t>
            </a:r>
            <a:r>
              <a:rPr lang="en-US" altLang="zh-CN" sz="2000" b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10%</a:t>
            </a:r>
          </a:p>
          <a:p>
            <a:pPr>
              <a:lnSpc>
                <a:spcPct val="2000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2000" b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平时表现 </a:t>
            </a:r>
            <a:r>
              <a:rPr lang="en-US" altLang="zh-CN" sz="2000" b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20%</a:t>
            </a:r>
          </a:p>
          <a:p>
            <a:pPr>
              <a:lnSpc>
                <a:spcPct val="2000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2000" b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作业实践 </a:t>
            </a:r>
            <a:r>
              <a:rPr lang="en-US" altLang="zh-CN" sz="2000" b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20%</a:t>
            </a:r>
          </a:p>
          <a:p>
            <a:pPr>
              <a:lnSpc>
                <a:spcPct val="2000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2000" b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考试 </a:t>
            </a:r>
            <a:r>
              <a:rPr lang="en-US" altLang="zh-CN" sz="2000" b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50%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57200" y="957590"/>
            <a:ext cx="1877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n"/>
            </a:pPr>
            <a:r>
              <a:rPr lang="zh-CN" altLang="en-US" sz="2400" b="1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实训考核</a:t>
            </a:r>
            <a:endParaRPr lang="zh-CN" altLang="en-US" sz="2400" b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102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75656" y="2492896"/>
            <a:ext cx="583258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4800" i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 Black" pitchFamily="34" charset="0"/>
                <a:ea typeface="Arial Unicode MS" pitchFamily="34" charset="-122"/>
                <a:cs typeface="Arial Unicode MS" pitchFamily="34" charset="-122"/>
              </a:rPr>
              <a:t>Thank you!</a:t>
            </a:r>
            <a:endParaRPr lang="en-US" altLang="zh-CN" sz="4800" i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 Black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733922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5616" y="2636912"/>
            <a:ext cx="7162800" cy="762000"/>
          </a:xfrm>
        </p:spPr>
        <p:txBody>
          <a:bodyPr/>
          <a:lstStyle/>
          <a:p>
            <a:r>
              <a:rPr lang="en-US" altLang="zh-CN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讲师与学员介绍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50792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65624" y="-13567"/>
            <a:ext cx="6324600" cy="762000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1.1 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导师介绍</a:t>
            </a:r>
          </a:p>
        </p:txBody>
      </p:sp>
      <p:grpSp>
        <p:nvGrpSpPr>
          <p:cNvPr id="26" name="组合 25"/>
          <p:cNvGrpSpPr/>
          <p:nvPr/>
        </p:nvGrpSpPr>
        <p:grpSpPr>
          <a:xfrm>
            <a:off x="1259632" y="980728"/>
            <a:ext cx="5112706" cy="4915740"/>
            <a:chOff x="3923791" y="796777"/>
            <a:chExt cx="5112706" cy="4934804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3923791" y="977999"/>
              <a:ext cx="5112706" cy="475358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618FFD"/>
              </a:solidFill>
              <a:miter lim="800000"/>
              <a:headEnd/>
              <a:tailEnd/>
            </a:ln>
          </p:spPr>
          <p:txBody>
            <a:bodyPr lIns="92075" tIns="136525" rIns="92075" bIns="136525"/>
            <a:lstStyle/>
            <a:p>
              <a:pPr marL="171450" indent="-171450"/>
              <a:endParaRPr lang="en-US" altLang="zh-CN" sz="1200" dirty="0">
                <a:solidFill>
                  <a:srgbClr val="0096D6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ct val="105000"/>
                </a:lnSpc>
                <a:buClr>
                  <a:srgbClr val="FF0000"/>
                </a:buClr>
              </a:pPr>
              <a:endParaRPr lang="en-US" altLang="zh-CN" sz="1200" dirty="0" smtClean="0">
                <a:solidFill>
                  <a:srgbClr val="0096D6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ct val="105000"/>
                </a:lnSpc>
                <a:buClr>
                  <a:srgbClr val="FF0000"/>
                </a:buClr>
              </a:pPr>
              <a:r>
                <a:rPr lang="zh-CN" altLang="en-US" sz="2400" smtClean="0">
                  <a:solidFill>
                    <a:srgbClr val="0096D6"/>
                  </a:solidFill>
                  <a:latin typeface="微软雅黑" pitchFamily="34" charset="-122"/>
                  <a:ea typeface="微软雅黑" pitchFamily="34" charset="-122"/>
                </a:rPr>
                <a:t>软件测试</a:t>
              </a:r>
              <a:endParaRPr lang="en-US" altLang="zh-CN" sz="2400" dirty="0">
                <a:solidFill>
                  <a:srgbClr val="0096D6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ct val="105000"/>
                </a:lnSpc>
                <a:buClr>
                  <a:srgbClr val="FF0000"/>
                </a:buClr>
              </a:pPr>
              <a:r>
                <a:rPr lang="zh-CN" altLang="en-US" sz="2400">
                  <a:solidFill>
                    <a:srgbClr val="0096D6"/>
                  </a:solidFill>
                  <a:latin typeface="微软雅黑" pitchFamily="34" charset="-122"/>
                  <a:ea typeface="微软雅黑" pitchFamily="34" charset="-122"/>
                </a:rPr>
                <a:t>开发基础</a:t>
              </a:r>
              <a:endParaRPr lang="en-US" altLang="zh-CN" sz="2400">
                <a:solidFill>
                  <a:srgbClr val="0096D6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ct val="105000"/>
                </a:lnSpc>
                <a:buClr>
                  <a:srgbClr val="FF0000"/>
                </a:buClr>
              </a:pPr>
              <a:r>
                <a:rPr lang="zh-CN" altLang="en-US" sz="2400">
                  <a:solidFill>
                    <a:srgbClr val="0096D6"/>
                  </a:solidFill>
                  <a:latin typeface="微软雅黑" pitchFamily="34" charset="-122"/>
                  <a:ea typeface="微软雅黑" pitchFamily="34" charset="-122"/>
                </a:rPr>
                <a:t>实施运维</a:t>
              </a:r>
              <a:endParaRPr lang="en-US" altLang="zh-CN" sz="2400" dirty="0">
                <a:solidFill>
                  <a:srgbClr val="0096D6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ct val="105000"/>
                </a:lnSpc>
                <a:buClr>
                  <a:srgbClr val="FF0000"/>
                </a:buClr>
              </a:pPr>
              <a:endParaRPr lang="en-US" altLang="zh-CN" sz="1200" dirty="0">
                <a:solidFill>
                  <a:srgbClr val="0096D6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ct val="105000"/>
                </a:lnSpc>
                <a:buClr>
                  <a:srgbClr val="FF0000"/>
                </a:buClr>
              </a:pPr>
              <a:endParaRPr lang="en-US" altLang="zh-CN" sz="1200" dirty="0" smtClean="0">
                <a:solidFill>
                  <a:srgbClr val="0096D6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ct val="105000"/>
                </a:lnSpc>
                <a:buClr>
                  <a:srgbClr val="FF0000"/>
                </a:buClr>
              </a:pPr>
              <a:endParaRPr lang="en-US" altLang="zh-CN" sz="1200" dirty="0">
                <a:solidFill>
                  <a:srgbClr val="0096D6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ct val="105000"/>
                </a:lnSpc>
                <a:buClr>
                  <a:srgbClr val="FF0000"/>
                </a:buClr>
              </a:pPr>
              <a:endParaRPr lang="en-US" altLang="zh-CN" sz="1200" dirty="0" smtClean="0">
                <a:solidFill>
                  <a:srgbClr val="0096D6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ct val="105000"/>
                </a:lnSpc>
                <a:buClr>
                  <a:srgbClr val="FF0000"/>
                </a:buClr>
              </a:pPr>
              <a:r>
                <a:rPr lang="zh-CN" altLang="en-US" sz="2000" dirty="0" smtClean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</a:rPr>
                <a:t>联系方式</a:t>
              </a:r>
              <a:endParaRPr lang="en-US" altLang="zh-CN" sz="20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ct val="105000"/>
                </a:lnSpc>
                <a:buClr>
                  <a:srgbClr val="FF0000"/>
                </a:buClr>
              </a:pPr>
              <a:r>
                <a:rPr lang="zh-CN" altLang="en-US" sz="2000" smtClean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</a:rPr>
                <a:t>邮箱：</a:t>
              </a:r>
              <a:r>
                <a:rPr lang="en-US" altLang="zh-CN" sz="2000" smtClean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</a:rPr>
                <a:t>zhanglitong@hope-pact.com</a:t>
              </a:r>
              <a:endParaRPr lang="en-US" altLang="zh-CN" sz="20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ct val="105000"/>
                </a:lnSpc>
                <a:buClr>
                  <a:srgbClr val="FF0000"/>
                </a:buClr>
              </a:pPr>
              <a:r>
                <a:rPr lang="en-US" altLang="zh-CN" sz="2000" smtClean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</a:rPr>
                <a:t>QQ</a:t>
              </a:r>
              <a:r>
                <a:rPr lang="zh-CN" altLang="en-US" sz="2000" smtClean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en-US" altLang="zh-CN" sz="2000" smtClean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</a:rPr>
                <a:t>506660819</a:t>
              </a:r>
              <a:endParaRPr lang="en-US" altLang="zh-CN" sz="20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ct val="105000"/>
                </a:lnSpc>
                <a:buClr>
                  <a:srgbClr val="FF0000"/>
                </a:buClr>
              </a:pPr>
              <a:r>
                <a:rPr lang="zh-CN" altLang="en-US" sz="2000" smtClean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</a:rPr>
                <a:t>电话：</a:t>
              </a:r>
              <a:r>
                <a:rPr lang="en-US" altLang="zh-CN" sz="2000" smtClean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</a:rPr>
                <a:t>15065379879</a:t>
              </a:r>
              <a:endParaRPr lang="en-US" altLang="zh-CN" sz="20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4139952" y="796777"/>
              <a:ext cx="1728192" cy="46410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92075" tIns="46038" rIns="92075" bIns="46038">
              <a:spAutoFit/>
            </a:bodyPr>
            <a:lstStyle/>
            <a:p>
              <a:r>
                <a:rPr lang="zh-CN" altLang="en-US" sz="2400" b="1">
                  <a:latin typeface="微软雅黑" pitchFamily="34" charset="-122"/>
                  <a:ea typeface="微软雅黑" pitchFamily="34" charset="-122"/>
                  <a:cs typeface="仿宋体"/>
                </a:rPr>
                <a:t>张立统</a:t>
              </a:r>
              <a:endParaRPr lang="en-US" altLang="zh-CN" sz="2400" b="1" dirty="0">
                <a:latin typeface="微软雅黑" pitchFamily="34" charset="-122"/>
                <a:ea typeface="微软雅黑" pitchFamily="34" charset="-122"/>
                <a:cs typeface="仿宋体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25962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6324600" cy="762000"/>
          </a:xfrm>
        </p:spPr>
        <p:txBody>
          <a:bodyPr/>
          <a:lstStyle/>
          <a:p>
            <a:pPr algn="l">
              <a:buClr>
                <a:srgbClr val="00B0F0"/>
              </a:buClr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1.2 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学员个人介绍</a:t>
            </a:r>
            <a:endParaRPr 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268760"/>
            <a:ext cx="8229600" cy="4427538"/>
          </a:xfrm>
        </p:spPr>
        <p:txBody>
          <a:bodyPr/>
          <a:lstStyle/>
          <a:p>
            <a:pPr>
              <a:lnSpc>
                <a:spcPct val="2000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姓名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就读学校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专业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兴趣爱好及特长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期望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88169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93394" y="839674"/>
            <a:ext cx="8117206" cy="7195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defTabSz="457200">
              <a:lnSpc>
                <a:spcPct val="200000"/>
              </a:lnSpc>
              <a:spcAft>
                <a:spcPct val="0"/>
              </a:spcAft>
              <a:buClr>
                <a:srgbClr val="00B0F0"/>
              </a:buClr>
              <a:buFont typeface="Wingdings" panose="05000000000000000000" pitchFamily="2" charset="2"/>
              <a:buChar char="n"/>
            </a:pPr>
            <a:r>
              <a:rPr lang="zh-CN" altLang="en-US" sz="2400" b="1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什么是“软件测试”？</a:t>
            </a:r>
            <a:endParaRPr lang="en-US" altLang="zh-CN" sz="2400" b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5896" y="2204864"/>
            <a:ext cx="4974704" cy="3455307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32529"/>
            <a:ext cx="6324600" cy="762000"/>
          </a:xfrm>
        </p:spPr>
        <p:txBody>
          <a:bodyPr/>
          <a:lstStyle/>
          <a:p>
            <a:pPr algn="l">
              <a:buClr>
                <a:srgbClr val="00B0F0"/>
              </a:buClr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1.3 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两个讨论性质的问题</a:t>
            </a:r>
            <a:endParaRPr 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520" y="2444606"/>
            <a:ext cx="4619042" cy="3383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142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62" y="3808259"/>
            <a:ext cx="1106906" cy="110690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386" y="3104147"/>
            <a:ext cx="1811018" cy="181101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8173" y="4009656"/>
            <a:ext cx="3590658" cy="256372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4773" y="2538663"/>
            <a:ext cx="2376502" cy="2376502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791" y="781214"/>
            <a:ext cx="3607221" cy="3051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297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31640" y="1196752"/>
            <a:ext cx="6858000" cy="2387600"/>
          </a:xfrm>
        </p:spPr>
        <p:txBody>
          <a:bodyPr/>
          <a:lstStyle/>
          <a:p>
            <a:r>
              <a:rPr lang="en-US" altLang="zh-CN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软件测试行业介绍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4292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 bwMode="auto">
          <a:xfrm>
            <a:off x="5799108" y="2172676"/>
            <a:ext cx="1270611" cy="371770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  <a:headEnd type="none" w="med" len="med"/>
            <a:tailEnd type="none" w="med" len="med"/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2000" smtClean="0">
              <a:solidFill>
                <a:srgbClr val="FF6600"/>
              </a:solidFill>
              <a:ea typeface="宋体" panose="02010600030101010101" pitchFamily="2" charset="-122"/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4532225" y="2182440"/>
            <a:ext cx="1270611" cy="371770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2000" smtClean="0">
              <a:solidFill>
                <a:srgbClr val="FF6600"/>
              </a:solidFill>
              <a:ea typeface="宋体" panose="02010600030101010101" pitchFamily="2" charset="-122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3240559" y="2172676"/>
            <a:ext cx="1270611" cy="3717705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x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2000" smtClean="0">
              <a:solidFill>
                <a:srgbClr val="FF6600"/>
              </a:solidFill>
              <a:ea typeface="宋体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1958436" y="2182440"/>
            <a:ext cx="1270611" cy="3717705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2000" smtClean="0">
              <a:solidFill>
                <a:srgbClr val="FF6600"/>
              </a:solidFill>
              <a:ea typeface="宋体" panose="02010600030101010101" pitchFamily="2" charset="-122"/>
            </a:endParaRP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1951817" y="2073797"/>
            <a:ext cx="5254437" cy="3843055"/>
            <a:chOff x="477" y="1440"/>
            <a:chExt cx="2320" cy="1380"/>
          </a:xfrm>
        </p:grpSpPr>
        <p:sp>
          <p:nvSpPr>
            <p:cNvPr id="6" name="Line 5"/>
            <p:cNvSpPr>
              <a:spLocks noChangeShapeType="1"/>
            </p:cNvSpPr>
            <p:nvPr/>
          </p:nvSpPr>
          <p:spPr bwMode="auto">
            <a:xfrm>
              <a:off x="477" y="2814"/>
              <a:ext cx="2320" cy="6"/>
            </a:xfrm>
            <a:prstGeom prst="line">
              <a:avLst/>
            </a:prstGeom>
            <a:ln>
              <a:headEnd/>
              <a:tailEnd type="triangle" w="med" len="med"/>
            </a:ln>
            <a:extLst/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/>
            <a:lstStyle/>
            <a:p>
              <a:pPr defTabSz="457200"/>
              <a:endParaRPr lang="zh-CN" altLang="en-US" b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 flipV="1">
              <a:off x="477" y="1440"/>
              <a:ext cx="3" cy="1374"/>
            </a:xfrm>
            <a:prstGeom prst="line">
              <a:avLst/>
            </a:prstGeom>
            <a:ln>
              <a:headEnd/>
              <a:tailEnd type="triangle" w="med" len="med"/>
            </a:ln>
            <a:extLst/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/>
            <a:lstStyle/>
            <a:p>
              <a:pPr defTabSz="457200"/>
              <a:endParaRPr lang="zh-CN" altLang="en-US" b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576" y="1599"/>
              <a:ext cx="2208" cy="1088"/>
            </a:xfrm>
            <a:custGeom>
              <a:avLst/>
              <a:gdLst>
                <a:gd name="T0" fmla="*/ 0 w 1728"/>
                <a:gd name="T1" fmla="*/ 984 h 984"/>
                <a:gd name="T2" fmla="*/ 480 w 1728"/>
                <a:gd name="T3" fmla="*/ 840 h 984"/>
                <a:gd name="T4" fmla="*/ 864 w 1728"/>
                <a:gd name="T5" fmla="*/ 120 h 984"/>
                <a:gd name="T6" fmla="*/ 1296 w 1728"/>
                <a:gd name="T7" fmla="*/ 120 h 984"/>
                <a:gd name="T8" fmla="*/ 1536 w 1728"/>
                <a:gd name="T9" fmla="*/ 408 h 984"/>
                <a:gd name="T10" fmla="*/ 1728 w 1728"/>
                <a:gd name="T11" fmla="*/ 504 h 9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28" h="984">
                  <a:moveTo>
                    <a:pt x="0" y="984"/>
                  </a:moveTo>
                  <a:cubicBezTo>
                    <a:pt x="168" y="984"/>
                    <a:pt x="336" y="984"/>
                    <a:pt x="480" y="840"/>
                  </a:cubicBezTo>
                  <a:cubicBezTo>
                    <a:pt x="624" y="696"/>
                    <a:pt x="728" y="240"/>
                    <a:pt x="864" y="120"/>
                  </a:cubicBezTo>
                  <a:cubicBezTo>
                    <a:pt x="1000" y="0"/>
                    <a:pt x="1184" y="72"/>
                    <a:pt x="1296" y="120"/>
                  </a:cubicBezTo>
                  <a:cubicBezTo>
                    <a:pt x="1408" y="168"/>
                    <a:pt x="1464" y="344"/>
                    <a:pt x="1536" y="408"/>
                  </a:cubicBezTo>
                  <a:cubicBezTo>
                    <a:pt x="1608" y="472"/>
                    <a:pt x="1668" y="488"/>
                    <a:pt x="1728" y="504"/>
                  </a:cubicBezTo>
                </a:path>
              </a:pathLst>
            </a:custGeom>
            <a:noFill/>
            <a:ln w="57150">
              <a:solidFill>
                <a:srgbClr val="00B05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457200"/>
              <a:endParaRPr lang="zh-CN" altLang="en-US" b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1056" y="2446"/>
              <a:ext cx="0" cy="263"/>
            </a:xfrm>
            <a:prstGeom prst="line">
              <a:avLst/>
            </a:prstGeom>
            <a:ln>
              <a:headEnd/>
              <a:tailEnd/>
            </a:ln>
            <a:extLst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/>
            <a:lstStyle/>
            <a:p>
              <a:pPr defTabSz="457200"/>
              <a:endParaRPr lang="zh-CN" altLang="en-US" b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2176" y="1637"/>
              <a:ext cx="0" cy="262"/>
            </a:xfrm>
            <a:prstGeom prst="line">
              <a:avLst/>
            </a:prstGeom>
            <a:ln>
              <a:headEnd/>
              <a:tailEnd/>
            </a:ln>
            <a:extLst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/>
            <a:lstStyle/>
            <a:p>
              <a:pPr defTabSz="457200"/>
              <a:endParaRPr lang="zh-CN" altLang="en-US" b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1610" y="1637"/>
              <a:ext cx="0" cy="262"/>
            </a:xfrm>
            <a:prstGeom prst="line">
              <a:avLst/>
            </a:prstGeom>
            <a:ln>
              <a:headEnd/>
              <a:tailEnd/>
            </a:ln>
            <a:extLst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/>
            <a:lstStyle/>
            <a:p>
              <a:pPr defTabSz="457200"/>
              <a:endParaRPr lang="zh-CN" altLang="en-US" b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>
              <a:off x="2735" y="2053"/>
              <a:ext cx="0" cy="262"/>
            </a:xfrm>
            <a:prstGeom prst="line">
              <a:avLst/>
            </a:prstGeom>
            <a:ln>
              <a:headEnd/>
              <a:tailEnd/>
            </a:ln>
            <a:extLst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/>
            <a:lstStyle/>
            <a:p>
              <a:pPr defTabSz="457200"/>
              <a:endParaRPr lang="zh-CN" altLang="en-US" b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Text Box 12"/>
            <p:cNvSpPr txBox="1">
              <a:spLocks noChangeArrowheads="1"/>
            </p:cNvSpPr>
            <p:nvPr/>
          </p:nvSpPr>
          <p:spPr bwMode="auto">
            <a:xfrm>
              <a:off x="538" y="1505"/>
              <a:ext cx="456" cy="110"/>
            </a:xfrm>
            <a:prstGeom prst="rect">
              <a:avLst/>
            </a:prstGeom>
            <a:ln/>
            <a:ex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 defTabSz="457200">
                <a:spcBef>
                  <a:spcPct val="50000"/>
                </a:spcBef>
              </a:pPr>
              <a:r>
                <a:rPr kumimoji="1" lang="zh-CN" altLang="en-US" sz="14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引入期</a:t>
              </a:r>
            </a:p>
          </p:txBody>
        </p:sp>
      </p:grpSp>
      <p:sp>
        <p:nvSpPr>
          <p:cNvPr id="19" name="Rectangle 26"/>
          <p:cNvSpPr/>
          <p:nvPr/>
        </p:nvSpPr>
        <p:spPr>
          <a:xfrm>
            <a:off x="4199183" y="4058431"/>
            <a:ext cx="3187866" cy="530206"/>
          </a:xfrm>
          <a:prstGeom prst="rect">
            <a:avLst/>
          </a:prstGeom>
          <a:solidFill>
            <a:srgbClr val="92D050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algn="ctr" defTabSz="457200"/>
            <a:r>
              <a:rPr lang="zh-CN" altLang="en-US" sz="2000" b="1" dirty="0">
                <a:solidFill>
                  <a:prstClr val="white"/>
                </a:solidFill>
                <a:latin typeface="宋体" pitchFamily="2" charset="-122"/>
              </a:rPr>
              <a:t>软件测试是一个朝阳</a:t>
            </a:r>
            <a:r>
              <a:rPr lang="zh-CN" altLang="en-US" sz="2000" b="1" dirty="0" smtClean="0">
                <a:solidFill>
                  <a:prstClr val="white"/>
                </a:solidFill>
                <a:latin typeface="宋体" pitchFamily="2" charset="-122"/>
              </a:rPr>
              <a:t>行业</a:t>
            </a:r>
            <a:endParaRPr lang="en-US" altLang="zh-CN" sz="2000" b="1" dirty="0">
              <a:solidFill>
                <a:prstClr val="white"/>
              </a:solidFill>
              <a:latin typeface="宋体" pitchFamily="2" charset="-122"/>
            </a:endParaRPr>
          </a:p>
        </p:txBody>
      </p:sp>
      <p:sp>
        <p:nvSpPr>
          <p:cNvPr id="30" name="Text Box 12"/>
          <p:cNvSpPr txBox="1">
            <a:spLocks noChangeArrowheads="1"/>
          </p:cNvSpPr>
          <p:nvPr/>
        </p:nvSpPr>
        <p:spPr bwMode="auto">
          <a:xfrm>
            <a:off x="3356631" y="2253495"/>
            <a:ext cx="1032769" cy="306330"/>
          </a:xfrm>
          <a:prstGeom prst="rect">
            <a:avLst/>
          </a:prstGeom>
          <a:ln/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defTabSz="457200">
              <a:spcBef>
                <a:spcPct val="50000"/>
              </a:spcBef>
            </a:pPr>
            <a:r>
              <a:rPr kumimoji="1" lang="zh-CN" altLang="en-US" sz="1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成长</a:t>
            </a:r>
            <a:r>
              <a:rPr kumimoji="1" lang="zh-CN" altLang="en-US" sz="1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期</a:t>
            </a:r>
            <a:endParaRPr kumimoji="1" lang="zh-CN" altLang="en-US" sz="14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Text Box 12"/>
          <p:cNvSpPr txBox="1">
            <a:spLocks noChangeArrowheads="1"/>
          </p:cNvSpPr>
          <p:nvPr/>
        </p:nvSpPr>
        <p:spPr bwMode="auto">
          <a:xfrm>
            <a:off x="4651145" y="2235743"/>
            <a:ext cx="1032769" cy="306330"/>
          </a:xfrm>
          <a:prstGeom prst="rect">
            <a:avLst/>
          </a:prstGeom>
          <a:ln/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defTabSz="457200">
              <a:spcBef>
                <a:spcPct val="50000"/>
              </a:spcBef>
            </a:pPr>
            <a:r>
              <a:rPr kumimoji="1" lang="zh-CN" altLang="en-US" sz="1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成熟</a:t>
            </a:r>
            <a:r>
              <a:rPr kumimoji="1" lang="zh-CN" altLang="en-US" sz="1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期</a:t>
            </a:r>
            <a:endParaRPr kumimoji="1" lang="zh-CN" altLang="en-US" sz="14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Text Box 12"/>
          <p:cNvSpPr txBox="1">
            <a:spLocks noChangeArrowheads="1"/>
          </p:cNvSpPr>
          <p:nvPr/>
        </p:nvSpPr>
        <p:spPr bwMode="auto">
          <a:xfrm>
            <a:off x="5920914" y="2261232"/>
            <a:ext cx="1032769" cy="306330"/>
          </a:xfrm>
          <a:prstGeom prst="rect">
            <a:avLst/>
          </a:prstGeom>
          <a:ln/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defTabSz="457200">
              <a:spcBef>
                <a:spcPct val="50000"/>
              </a:spcBef>
            </a:pPr>
            <a:r>
              <a:rPr kumimoji="1" lang="zh-CN" altLang="en-US" sz="1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衰退</a:t>
            </a:r>
            <a:r>
              <a:rPr kumimoji="1" lang="zh-CN" altLang="en-US" sz="1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期</a:t>
            </a:r>
            <a:endParaRPr kumimoji="1" lang="zh-CN" altLang="en-US" sz="14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右箭头 3"/>
          <p:cNvSpPr/>
          <p:nvPr/>
        </p:nvSpPr>
        <p:spPr bwMode="auto">
          <a:xfrm>
            <a:off x="2212014" y="3114588"/>
            <a:ext cx="2071182" cy="710355"/>
          </a:xfrm>
          <a:prstGeom prst="rightArrow">
            <a:avLst/>
          </a:prstGeom>
          <a:ln>
            <a:headEnd type="none" w="med" len="med"/>
            <a:tailEnd type="none" w="med" len="med"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软件开发行业</a:t>
            </a:r>
          </a:p>
        </p:txBody>
      </p:sp>
      <p:sp>
        <p:nvSpPr>
          <p:cNvPr id="34" name="右箭头 33"/>
          <p:cNvSpPr/>
          <p:nvPr/>
        </p:nvSpPr>
        <p:spPr bwMode="auto">
          <a:xfrm>
            <a:off x="1937694" y="3891828"/>
            <a:ext cx="2071182" cy="710355"/>
          </a:xfrm>
          <a:prstGeom prst="rightArrow">
            <a:avLst/>
          </a:prstGeom>
          <a:ln>
            <a:headEnd type="none" w="med" len="med"/>
            <a:tailEnd type="none" w="med" len="med"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软件测试行业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09217"/>
            <a:ext cx="6324600" cy="762000"/>
          </a:xfrm>
        </p:spPr>
        <p:txBody>
          <a:bodyPr/>
          <a:lstStyle/>
          <a:p>
            <a:pPr algn="l"/>
            <a:r>
              <a:rPr lang="en-US" altLang="zh-CN" sz="2800" dirty="0" smtClean="0">
                <a:latin typeface="微软雅黑" panose="020B0503020204020204" pitchFamily="34" charset="-122"/>
              </a:rPr>
              <a:t>2.1 </a:t>
            </a:r>
            <a:r>
              <a:rPr lang="zh-CN" altLang="en-US" sz="2800" dirty="0" smtClean="0">
                <a:latin typeface="微软雅黑" panose="020B0503020204020204" pitchFamily="34" charset="-122"/>
              </a:rPr>
              <a:t>国内</a:t>
            </a:r>
            <a:r>
              <a:rPr lang="zh-CN" altLang="en-US" sz="2800" dirty="0">
                <a:latin typeface="微软雅黑" panose="020B0503020204020204" pitchFamily="34" charset="-122"/>
              </a:rPr>
              <a:t>软件测试行业生命周期曲线</a:t>
            </a:r>
            <a:r>
              <a:rPr lang="zh-CN" altLang="en-US" dirty="0">
                <a:solidFill>
                  <a:srgbClr val="00B0F0"/>
                </a:solidFill>
                <a:latin typeface="微软雅黑" panose="020B0503020204020204" pitchFamily="34" charset="-122"/>
              </a:rPr>
              <a:t/>
            </a:r>
            <a:br>
              <a:rPr lang="zh-CN" altLang="en-US" dirty="0">
                <a:solidFill>
                  <a:srgbClr val="00B0F0"/>
                </a:solidFill>
                <a:latin typeface="微软雅黑" panose="020B0503020204020204" pitchFamily="34" charset="-122"/>
              </a:rPr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376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le with content">
  <a:themeElements>
    <a:clrScheme name="Custom 218">
      <a:dk1>
        <a:sysClr val="windowText" lastClr="000000"/>
      </a:dk1>
      <a:lt1>
        <a:sysClr val="window" lastClr="FFFFFF"/>
      </a:lt1>
      <a:dk2>
        <a:srgbClr val="0096D6"/>
      </a:dk2>
      <a:lt2>
        <a:srgbClr val="E5E8E8"/>
      </a:lt2>
      <a:accent1>
        <a:srgbClr val="0096D6"/>
      </a:accent1>
      <a:accent2>
        <a:srgbClr val="F05332"/>
      </a:accent2>
      <a:accent3>
        <a:srgbClr val="822980"/>
      </a:accent3>
      <a:accent4>
        <a:srgbClr val="87898B"/>
      </a:accent4>
      <a:accent5>
        <a:srgbClr val="B9B8BB"/>
      </a:accent5>
      <a:accent6>
        <a:srgbClr val="008B2B"/>
      </a:accent6>
      <a:hlink>
        <a:srgbClr val="0096D6"/>
      </a:hlink>
      <a:folHlink>
        <a:srgbClr val="0096D6"/>
      </a:folHlink>
    </a:clrScheme>
    <a:fontScheme name="HP Simplified">
      <a:majorFont>
        <a:latin typeface="HP Simplified"/>
        <a:ea typeface=""/>
        <a:cs typeface=""/>
      </a:majorFont>
      <a:minorFont>
        <a:latin typeface="HP Simplifi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marL="0" defTabSz="430213">
          <a:spcAft>
            <a:spcPts val="400"/>
          </a:spcAft>
          <a:buSzPct val="100000"/>
          <a:defRPr sz="1600" dirty="0" smtClean="0">
            <a:solidFill>
              <a:srgbClr val="000000"/>
            </a:solidFill>
            <a:latin typeface="HP Simplified" pitchFamily="34" charset="0"/>
            <a:cs typeface="HP Simplified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ppt主题">
  <a:themeElements>
    <a:clrScheme name="3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自定义设计方案">
      <a:majorFont>
        <a:latin typeface="Arial"/>
        <a:ea typeface="宋体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3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pt主题" id="{5B3CFE8A-C452-407A-B64B-92B95BEAA7C4}" vid="{12AFE5CA-0EFF-4F9A-9522-31A72D4AD157}"/>
    </a:ext>
  </a:extLst>
</a:theme>
</file>

<file path=ppt/theme/theme3.xml><?xml version="1.0" encoding="utf-8"?>
<a:theme xmlns:a="http://schemas.openxmlformats.org/drawingml/2006/main" name="6_自定义设计方案">
  <a:themeElements>
    <a:clrScheme name="4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4_自定义设计方案">
      <a:majorFont>
        <a:latin typeface="Arial"/>
        <a:ea typeface="宋体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4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7_自定义设计方案">
  <a:themeElements>
    <a:clrScheme name="4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4_自定义设计方案">
      <a:majorFont>
        <a:latin typeface="Arial"/>
        <a:ea typeface="宋体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4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8_自定义设计方案">
  <a:themeElements>
    <a:clrScheme name="4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4_自定义设计方案">
      <a:majorFont>
        <a:latin typeface="Arial"/>
        <a:ea typeface="宋体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4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9_自定义设计方案">
  <a:themeElements>
    <a:clrScheme name="气流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4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10_自定义设计方案">
  <a:themeElements>
    <a:clrScheme name="气流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4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11_自定义设计方案">
  <a:themeElements>
    <a:clrScheme name="气流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4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1363</TotalTime>
  <Words>1283</Words>
  <Application>Microsoft Office PowerPoint</Application>
  <PresentationFormat>全屏显示(4:3)</PresentationFormat>
  <Paragraphs>193</Paragraphs>
  <Slides>28</Slides>
  <Notes>17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8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49" baseType="lpstr">
      <vt:lpstr>Arial Unicode MS</vt:lpstr>
      <vt:lpstr>HP Simplified</vt:lpstr>
      <vt:lpstr>Lucida Grande</vt:lpstr>
      <vt:lpstr>仿宋体</vt:lpstr>
      <vt:lpstr>黑体</vt:lpstr>
      <vt:lpstr>华文细黑</vt:lpstr>
      <vt:lpstr>宋体</vt:lpstr>
      <vt:lpstr>微软雅黑</vt:lpstr>
      <vt:lpstr>Arial</vt:lpstr>
      <vt:lpstr>Arial Black</vt:lpstr>
      <vt:lpstr>Calibri</vt:lpstr>
      <vt:lpstr>Wingdings</vt:lpstr>
      <vt:lpstr>Title with content</vt:lpstr>
      <vt:lpstr>ppt主题</vt:lpstr>
      <vt:lpstr>6_自定义设计方案</vt:lpstr>
      <vt:lpstr>7_自定义设计方案</vt:lpstr>
      <vt:lpstr>8_自定义设计方案</vt:lpstr>
      <vt:lpstr>9_自定义设计方案</vt:lpstr>
      <vt:lpstr>10_自定义设计方案</vt:lpstr>
      <vt:lpstr>11_自定义设计方案</vt:lpstr>
      <vt:lpstr>绘图</vt:lpstr>
      <vt:lpstr>课程开篇介绍</vt:lpstr>
      <vt:lpstr>开篇内容</vt:lpstr>
      <vt:lpstr>1.讲师与学员介绍</vt:lpstr>
      <vt:lpstr>1.1 导师介绍</vt:lpstr>
      <vt:lpstr>1.2 学员个人介绍</vt:lpstr>
      <vt:lpstr>1.3 两个讨论性质的问题</vt:lpstr>
      <vt:lpstr>PowerPoint 演示文稿</vt:lpstr>
      <vt:lpstr>2.软件测试行业介绍</vt:lpstr>
      <vt:lpstr>2.1 国内软件测试行业生命周期曲线 </vt:lpstr>
      <vt:lpstr>2.2 软件测试——行业分析</vt:lpstr>
      <vt:lpstr>2.3 软件测试——岗位特点</vt:lpstr>
      <vt:lpstr>2.4 软件测试——测试与开发比例</vt:lpstr>
      <vt:lpstr>2.5 软件测试——收入分布</vt:lpstr>
      <vt:lpstr>3.软件测试职业</vt:lpstr>
      <vt:lpstr>3.1 职业路线</vt:lpstr>
      <vt:lpstr>3.1 职业路线</vt:lpstr>
      <vt:lpstr>3.2 测试岗位介绍</vt:lpstr>
      <vt:lpstr>3.3 测试岗位技术能力</vt:lpstr>
      <vt:lpstr>PowerPoint 演示文稿</vt:lpstr>
      <vt:lpstr>3.4 测试就业</vt:lpstr>
      <vt:lpstr>3.4 测试就业</vt:lpstr>
      <vt:lpstr>PowerPoint 演示文稿</vt:lpstr>
      <vt:lpstr>4.1 背景</vt:lpstr>
      <vt:lpstr>4.3 软件测试基础及测试管理—课程体系框架</vt:lpstr>
      <vt:lpstr>4.4 课程授课</vt:lpstr>
      <vt:lpstr>4.4 课程授课</vt:lpstr>
      <vt:lpstr>4.4 课程授课</vt:lpstr>
      <vt:lpstr>PowerPoint 演示文稿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Jun Liu</dc:creator>
  <cp:lastModifiedBy>zhang.li-tong</cp:lastModifiedBy>
  <cp:revision>141</cp:revision>
  <dcterms:created xsi:type="dcterms:W3CDTF">2013-02-28T06:58:20Z</dcterms:created>
  <dcterms:modified xsi:type="dcterms:W3CDTF">2018-06-10T23:29:23Z</dcterms:modified>
</cp:coreProperties>
</file>