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1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4"/>
    <p:sldMasterId id="2147483854" r:id="rId5"/>
  </p:sldMasterIdLst>
  <p:notesMasterIdLst>
    <p:notesMasterId r:id="rId61"/>
  </p:notesMasterIdLst>
  <p:handoutMasterIdLst>
    <p:handoutMasterId r:id="rId62"/>
  </p:handoutMasterIdLst>
  <p:sldIdLst>
    <p:sldId id="698" r:id="rId6"/>
    <p:sldId id="583" r:id="rId7"/>
    <p:sldId id="699" r:id="rId8"/>
    <p:sldId id="787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53" r:id="rId18"/>
    <p:sldId id="708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784" r:id="rId58"/>
    <p:sldId id="785" r:id="rId59"/>
    <p:sldId id="78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0000" autoAdjust="0"/>
  </p:normalViewPr>
  <p:slideViewPr>
    <p:cSldViewPr snapToGrid="0">
      <p:cViewPr varScale="1">
        <p:scale>
          <a:sx n="69" d="100"/>
          <a:sy n="69" d="100"/>
        </p:scale>
        <p:origin x="1380" y="60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CF774-1432-4462-8DC0-754C70DB21D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4C64AAE-ADD1-4138-9CA5-7F56D9330F87}">
      <dgm:prSet phldrT="[文本]" custT="1"/>
      <dgm:spPr/>
      <dgm:t>
        <a:bodyPr/>
        <a:lstStyle/>
        <a:p>
          <a:r>
            <a:rPr lang="zh-CN" altLang="en-US" sz="2000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rPr>
            <a:t>测试项目启动</a:t>
          </a:r>
          <a:endParaRPr lang="zh-CN" altLang="en-US" sz="2000" b="0" dirty="0">
            <a:solidFill>
              <a:schemeClr val="tx2"/>
            </a:solidFill>
          </a:endParaRPr>
        </a:p>
      </dgm:t>
    </dgm:pt>
    <dgm:pt modelId="{DC159EEB-0D92-4D7A-94FD-EC309A6F464F}" type="parTrans" cxnId="{9674AD22-DDD6-4E74-9E61-F514CBFBEE60}">
      <dgm:prSet/>
      <dgm:spPr/>
      <dgm:t>
        <a:bodyPr/>
        <a:lstStyle/>
        <a:p>
          <a:endParaRPr lang="zh-CN" altLang="en-US" sz="2000"/>
        </a:p>
      </dgm:t>
    </dgm:pt>
    <dgm:pt modelId="{8514F8D3-6F06-4C72-AB4D-9C06DD1B4F0E}" type="sibTrans" cxnId="{9674AD22-DDD6-4E74-9E61-F514CBFBEE60}">
      <dgm:prSet/>
      <dgm:spPr/>
      <dgm:t>
        <a:bodyPr/>
        <a:lstStyle/>
        <a:p>
          <a:endParaRPr lang="zh-CN" altLang="en-US" sz="2000"/>
        </a:p>
      </dgm:t>
    </dgm:pt>
    <dgm:pt modelId="{62190EFD-DF29-4962-8A16-A0D45FBAA39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测试实施和执行</a:t>
          </a:r>
          <a:endParaRPr lang="zh-CN" altLang="en-US" sz="20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59FC5-95E7-4F9C-A8C5-D73D155E28A5}" type="parTrans" cxnId="{D3B4E99A-5CC5-4B8A-903E-0F8BAE8BAB4D}">
      <dgm:prSet/>
      <dgm:spPr/>
      <dgm:t>
        <a:bodyPr/>
        <a:lstStyle/>
        <a:p>
          <a:endParaRPr lang="zh-CN" altLang="en-US" sz="2000"/>
        </a:p>
      </dgm:t>
    </dgm:pt>
    <dgm:pt modelId="{7746FDE1-FE72-4D81-B827-1028051E6AD2}" type="sibTrans" cxnId="{D3B4E99A-5CC5-4B8A-903E-0F8BAE8BAB4D}">
      <dgm:prSet/>
      <dgm:spPr/>
      <dgm:t>
        <a:bodyPr/>
        <a:lstStyle/>
        <a:p>
          <a:endParaRPr lang="zh-CN" altLang="en-US" sz="2000"/>
        </a:p>
      </dgm:t>
    </dgm:pt>
    <dgm:pt modelId="{98E43D89-C0E0-40CC-8B0A-0BD5D2C8539F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测试结果的审查和分析</a:t>
          </a:r>
          <a:endParaRPr lang="zh-CN" altLang="en-US" sz="20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FA2263-09AD-4D73-8E71-9093CAC2BAE6}" type="parTrans" cxnId="{FFE8D9D9-BC09-4F9C-B51C-0ECC64D190FA}">
      <dgm:prSet/>
      <dgm:spPr/>
      <dgm:t>
        <a:bodyPr/>
        <a:lstStyle/>
        <a:p>
          <a:endParaRPr lang="zh-CN" altLang="en-US" sz="2000"/>
        </a:p>
      </dgm:t>
    </dgm:pt>
    <dgm:pt modelId="{7E646833-3F5D-485B-89AD-F5E8B8853057}" type="sibTrans" cxnId="{FFE8D9D9-BC09-4F9C-B51C-0ECC64D190FA}">
      <dgm:prSet/>
      <dgm:spPr/>
      <dgm:t>
        <a:bodyPr/>
        <a:lstStyle/>
        <a:p>
          <a:endParaRPr lang="zh-CN" altLang="en-US" sz="2000"/>
        </a:p>
      </dgm:t>
    </dgm:pt>
    <dgm:pt modelId="{3225778D-A9AE-4356-98D6-EAC94F92D8EB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测试设计和测试开发</a:t>
          </a:r>
          <a:endParaRPr lang="zh-CN" altLang="en-US" sz="20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B971CC-D4C7-4B95-B625-2500367AF9F5}" type="parTrans" cxnId="{1DC2C9B1-9030-46EA-82A9-F17A302CA67F}">
      <dgm:prSet/>
      <dgm:spPr/>
      <dgm:t>
        <a:bodyPr/>
        <a:lstStyle/>
        <a:p>
          <a:endParaRPr lang="zh-CN" altLang="en-US" sz="2000"/>
        </a:p>
      </dgm:t>
    </dgm:pt>
    <dgm:pt modelId="{81EBDE9F-EC79-4B93-AEFD-31E4E6DA62A1}" type="sibTrans" cxnId="{1DC2C9B1-9030-46EA-82A9-F17A302CA67F}">
      <dgm:prSet/>
      <dgm:spPr/>
      <dgm:t>
        <a:bodyPr/>
        <a:lstStyle/>
        <a:p>
          <a:endParaRPr lang="zh-CN" altLang="en-US" sz="2000"/>
        </a:p>
      </dgm:t>
    </dgm:pt>
    <dgm:pt modelId="{82CA698E-F448-408B-B08C-0AB8EA107BEA}">
      <dgm:prSet custT="1"/>
      <dgm:spPr/>
      <dgm:t>
        <a:bodyPr/>
        <a:lstStyle/>
        <a:p>
          <a:r>
            <a: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制定测试计划</a:t>
          </a:r>
          <a:endParaRPr lang="zh-CN" altLang="en-US" sz="20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89557-A3BD-425A-B3A0-90C5664F5CB3}" type="parTrans" cxnId="{A92AB533-A89B-48DD-9E9A-4F8798D9B34F}">
      <dgm:prSet/>
      <dgm:spPr/>
      <dgm:t>
        <a:bodyPr/>
        <a:lstStyle/>
        <a:p>
          <a:endParaRPr lang="zh-CN" altLang="en-US" sz="2000"/>
        </a:p>
      </dgm:t>
    </dgm:pt>
    <dgm:pt modelId="{FFAECE76-8F99-425A-88A2-B97138FB299E}" type="sibTrans" cxnId="{A92AB533-A89B-48DD-9E9A-4F8798D9B34F}">
      <dgm:prSet/>
      <dgm:spPr/>
      <dgm:t>
        <a:bodyPr/>
        <a:lstStyle/>
        <a:p>
          <a:endParaRPr lang="zh-CN" altLang="en-US" sz="2000"/>
        </a:p>
      </dgm:t>
    </dgm:pt>
    <dgm:pt modelId="{68D04C24-56EF-4F65-8D48-5D20F9E4C33E}">
      <dgm:prSet custT="1"/>
      <dgm:spPr/>
      <dgm:t>
        <a:bodyPr/>
        <a:lstStyle/>
        <a:p>
          <a:r>
            <a:rPr lang="zh-CN" altLang="en-US" sz="2000" b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rPr>
            <a:t>制定</a:t>
          </a:r>
          <a:r>
            <a:rPr lang="zh-CN" altLang="en-US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rPr>
            <a:t>需求分析</a:t>
          </a:r>
          <a:endParaRPr lang="zh-CN" altLang="en-US" sz="2000" dirty="0">
            <a:solidFill>
              <a:schemeClr val="tx2"/>
            </a:solidFill>
          </a:endParaRPr>
        </a:p>
      </dgm:t>
    </dgm:pt>
    <dgm:pt modelId="{222BBA61-1970-4B7E-8319-E84DC4C728E9}" type="parTrans" cxnId="{B4BE0C7F-5992-400D-A940-BC5D0F7F8AE5}">
      <dgm:prSet/>
      <dgm:spPr/>
      <dgm:t>
        <a:bodyPr/>
        <a:lstStyle/>
        <a:p>
          <a:endParaRPr lang="zh-CN" altLang="en-US" sz="2000"/>
        </a:p>
      </dgm:t>
    </dgm:pt>
    <dgm:pt modelId="{BD273FE5-E697-4E2E-8C98-299A7D337487}" type="sibTrans" cxnId="{B4BE0C7F-5992-400D-A940-BC5D0F7F8AE5}">
      <dgm:prSet/>
      <dgm:spPr/>
      <dgm:t>
        <a:bodyPr/>
        <a:lstStyle/>
        <a:p>
          <a:endParaRPr lang="zh-CN" altLang="en-US" sz="2000"/>
        </a:p>
      </dgm:t>
    </dgm:pt>
    <dgm:pt modelId="{91357A36-8A23-4D11-8FF0-403B33C804C6}" type="pres">
      <dgm:prSet presAssocID="{248CF774-1432-4462-8DC0-754C70DB21D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E77E4F-B548-4038-AAA3-276ABFA45D19}" type="pres">
      <dgm:prSet presAssocID="{D4C64AAE-ADD1-4138-9CA5-7F56D9330F87}" presName="parentLin" presStyleCnt="0"/>
      <dgm:spPr/>
    </dgm:pt>
    <dgm:pt modelId="{1FC09D2E-17CB-40FB-B81C-BC236F9B3C0E}" type="pres">
      <dgm:prSet presAssocID="{D4C64AAE-ADD1-4138-9CA5-7F56D9330F8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44D4DE40-434D-47E8-9FE2-6339385A1040}" type="pres">
      <dgm:prSet presAssocID="{D4C64AAE-ADD1-4138-9CA5-7F56D9330F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7E71E-A9AB-44DF-AA9F-796086BAEB7F}" type="pres">
      <dgm:prSet presAssocID="{D4C64AAE-ADD1-4138-9CA5-7F56D9330F87}" presName="negativeSpace" presStyleCnt="0"/>
      <dgm:spPr/>
    </dgm:pt>
    <dgm:pt modelId="{FDCE1E20-7FE4-48B1-8781-F15220E13A38}" type="pres">
      <dgm:prSet presAssocID="{D4C64AAE-ADD1-4138-9CA5-7F56D9330F87}" presName="childText" presStyleLbl="conFgAcc1" presStyleIdx="0" presStyleCnt="6">
        <dgm:presLayoutVars>
          <dgm:bulletEnabled val="1"/>
        </dgm:presLayoutVars>
      </dgm:prSet>
      <dgm:spPr/>
    </dgm:pt>
    <dgm:pt modelId="{B965FD6B-04A2-4E7B-8271-19FF4DD1F4FB}" type="pres">
      <dgm:prSet presAssocID="{8514F8D3-6F06-4C72-AB4D-9C06DD1B4F0E}" presName="spaceBetweenRectangles" presStyleCnt="0"/>
      <dgm:spPr/>
    </dgm:pt>
    <dgm:pt modelId="{E408060F-5009-4860-A819-08F5653DFA39}" type="pres">
      <dgm:prSet presAssocID="{68D04C24-56EF-4F65-8D48-5D20F9E4C33E}" presName="parentLin" presStyleCnt="0"/>
      <dgm:spPr/>
    </dgm:pt>
    <dgm:pt modelId="{ECB7BD03-D17B-4CA8-AC86-481FD1AEE1D0}" type="pres">
      <dgm:prSet presAssocID="{68D04C24-56EF-4F65-8D48-5D20F9E4C33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0FA7FEFB-2CFC-4340-B037-191250EFE317}" type="pres">
      <dgm:prSet presAssocID="{68D04C24-56EF-4F65-8D48-5D20F9E4C33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7BBA54-D313-456F-968D-75C7E2D35E20}" type="pres">
      <dgm:prSet presAssocID="{68D04C24-56EF-4F65-8D48-5D20F9E4C33E}" presName="negativeSpace" presStyleCnt="0"/>
      <dgm:spPr/>
    </dgm:pt>
    <dgm:pt modelId="{1B0C5113-E802-4445-958D-50B6468F9E85}" type="pres">
      <dgm:prSet presAssocID="{68D04C24-56EF-4F65-8D48-5D20F9E4C33E}" presName="childText" presStyleLbl="conFgAcc1" presStyleIdx="1" presStyleCnt="6">
        <dgm:presLayoutVars>
          <dgm:bulletEnabled val="1"/>
        </dgm:presLayoutVars>
      </dgm:prSet>
      <dgm:spPr/>
    </dgm:pt>
    <dgm:pt modelId="{BC6B3F70-176B-4F9A-BD44-5296D2A29F79}" type="pres">
      <dgm:prSet presAssocID="{BD273FE5-E697-4E2E-8C98-299A7D337487}" presName="spaceBetweenRectangles" presStyleCnt="0"/>
      <dgm:spPr/>
    </dgm:pt>
    <dgm:pt modelId="{BEFEACFC-DC57-4C6A-B505-D5C8D425844B}" type="pres">
      <dgm:prSet presAssocID="{82CA698E-F448-408B-B08C-0AB8EA107BEA}" presName="parentLin" presStyleCnt="0"/>
      <dgm:spPr/>
    </dgm:pt>
    <dgm:pt modelId="{165078FD-237A-469F-9671-894EFEFBE896}" type="pres">
      <dgm:prSet presAssocID="{82CA698E-F448-408B-B08C-0AB8EA107BE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AEA266C-5355-442C-A580-63F14FA029DF}" type="pres">
      <dgm:prSet presAssocID="{82CA698E-F448-408B-B08C-0AB8EA107BE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B275ED-2243-4D19-97F5-160C48B2E92B}" type="pres">
      <dgm:prSet presAssocID="{82CA698E-F448-408B-B08C-0AB8EA107BEA}" presName="negativeSpace" presStyleCnt="0"/>
      <dgm:spPr/>
    </dgm:pt>
    <dgm:pt modelId="{109864A0-A4CF-444C-885B-8FE82E08D30B}" type="pres">
      <dgm:prSet presAssocID="{82CA698E-F448-408B-B08C-0AB8EA107BEA}" presName="childText" presStyleLbl="conFgAcc1" presStyleIdx="2" presStyleCnt="6">
        <dgm:presLayoutVars>
          <dgm:bulletEnabled val="1"/>
        </dgm:presLayoutVars>
      </dgm:prSet>
      <dgm:spPr/>
    </dgm:pt>
    <dgm:pt modelId="{C69C856D-6386-4C9C-BD1E-CC701D88F405}" type="pres">
      <dgm:prSet presAssocID="{FFAECE76-8F99-425A-88A2-B97138FB299E}" presName="spaceBetweenRectangles" presStyleCnt="0"/>
      <dgm:spPr/>
    </dgm:pt>
    <dgm:pt modelId="{ADD5B628-72B9-451E-8FC4-0A39281052B0}" type="pres">
      <dgm:prSet presAssocID="{3225778D-A9AE-4356-98D6-EAC94F92D8EB}" presName="parentLin" presStyleCnt="0"/>
      <dgm:spPr/>
    </dgm:pt>
    <dgm:pt modelId="{215CDFBC-15E9-4A31-9F49-8A3648BC0D3A}" type="pres">
      <dgm:prSet presAssocID="{3225778D-A9AE-4356-98D6-EAC94F92D8E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37928729-74CB-4DFE-9C45-7A0D2E27B4C3}" type="pres">
      <dgm:prSet presAssocID="{3225778D-A9AE-4356-98D6-EAC94F92D8E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46A27-6B89-4318-B692-ECB1DF640C6E}" type="pres">
      <dgm:prSet presAssocID="{3225778D-A9AE-4356-98D6-EAC94F92D8EB}" presName="negativeSpace" presStyleCnt="0"/>
      <dgm:spPr/>
    </dgm:pt>
    <dgm:pt modelId="{7C6B1B49-F589-4C65-A5FA-BF01D9A174B1}" type="pres">
      <dgm:prSet presAssocID="{3225778D-A9AE-4356-98D6-EAC94F92D8EB}" presName="childText" presStyleLbl="conFgAcc1" presStyleIdx="3" presStyleCnt="6">
        <dgm:presLayoutVars>
          <dgm:bulletEnabled val="1"/>
        </dgm:presLayoutVars>
      </dgm:prSet>
      <dgm:spPr/>
    </dgm:pt>
    <dgm:pt modelId="{4EBC3E0F-4A45-4739-9832-D49DFD5B94B5}" type="pres">
      <dgm:prSet presAssocID="{81EBDE9F-EC79-4B93-AEFD-31E4E6DA62A1}" presName="spaceBetweenRectangles" presStyleCnt="0"/>
      <dgm:spPr/>
    </dgm:pt>
    <dgm:pt modelId="{4DEE5454-D2B9-444E-9726-25CBEFF5BF74}" type="pres">
      <dgm:prSet presAssocID="{62190EFD-DF29-4962-8A16-A0D45FBAA395}" presName="parentLin" presStyleCnt="0"/>
      <dgm:spPr/>
    </dgm:pt>
    <dgm:pt modelId="{A5533BBE-B627-42E3-8143-3B5B63699DF8}" type="pres">
      <dgm:prSet presAssocID="{62190EFD-DF29-4962-8A16-A0D45FBAA395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7DA6E9C9-A17B-476C-BF5B-5170DD95707B}" type="pres">
      <dgm:prSet presAssocID="{62190EFD-DF29-4962-8A16-A0D45FBAA39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0F13A8-7098-4F4E-AE3D-F479F7F0E9AF}" type="pres">
      <dgm:prSet presAssocID="{62190EFD-DF29-4962-8A16-A0D45FBAA395}" presName="negativeSpace" presStyleCnt="0"/>
      <dgm:spPr/>
    </dgm:pt>
    <dgm:pt modelId="{32BA6380-6A42-4FE7-8773-959A4340DA5B}" type="pres">
      <dgm:prSet presAssocID="{62190EFD-DF29-4962-8A16-A0D45FBAA395}" presName="childText" presStyleLbl="conFgAcc1" presStyleIdx="4" presStyleCnt="6">
        <dgm:presLayoutVars>
          <dgm:bulletEnabled val="1"/>
        </dgm:presLayoutVars>
      </dgm:prSet>
      <dgm:spPr/>
    </dgm:pt>
    <dgm:pt modelId="{74E465A0-4280-4D73-9CF7-23A90108F787}" type="pres">
      <dgm:prSet presAssocID="{7746FDE1-FE72-4D81-B827-1028051E6AD2}" presName="spaceBetweenRectangles" presStyleCnt="0"/>
      <dgm:spPr/>
    </dgm:pt>
    <dgm:pt modelId="{F05C9873-D86C-463F-A873-C591A6AE2203}" type="pres">
      <dgm:prSet presAssocID="{98E43D89-C0E0-40CC-8B0A-0BD5D2C8539F}" presName="parentLin" presStyleCnt="0"/>
      <dgm:spPr/>
    </dgm:pt>
    <dgm:pt modelId="{895E146E-BE26-447F-AA26-6DBDCB9BC6B0}" type="pres">
      <dgm:prSet presAssocID="{98E43D89-C0E0-40CC-8B0A-0BD5D2C8539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E09855D-03D2-4971-A468-24F22BB2BDB2}" type="pres">
      <dgm:prSet presAssocID="{98E43D89-C0E0-40CC-8B0A-0BD5D2C8539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82E5F-BE0A-43D8-89F1-0DBD9593D1BF}" type="pres">
      <dgm:prSet presAssocID="{98E43D89-C0E0-40CC-8B0A-0BD5D2C8539F}" presName="negativeSpace" presStyleCnt="0"/>
      <dgm:spPr/>
    </dgm:pt>
    <dgm:pt modelId="{069CB946-99CF-4DF6-A323-1655B188FCAC}" type="pres">
      <dgm:prSet presAssocID="{98E43D89-C0E0-40CC-8B0A-0BD5D2C8539F}" presName="childText" presStyleLbl="conFgAcc1" presStyleIdx="5" presStyleCnt="6" custLinFactNeighborY="-59002">
        <dgm:presLayoutVars>
          <dgm:bulletEnabled val="1"/>
        </dgm:presLayoutVars>
      </dgm:prSet>
      <dgm:spPr/>
    </dgm:pt>
  </dgm:ptLst>
  <dgm:cxnLst>
    <dgm:cxn modelId="{161D12D3-0447-4F8A-9938-75E58720B62E}" type="presOf" srcId="{68D04C24-56EF-4F65-8D48-5D20F9E4C33E}" destId="{ECB7BD03-D17B-4CA8-AC86-481FD1AEE1D0}" srcOrd="0" destOrd="0" presId="urn:microsoft.com/office/officeart/2005/8/layout/list1"/>
    <dgm:cxn modelId="{66A05335-71CD-4F8F-86F2-72C30D037257}" type="presOf" srcId="{248CF774-1432-4462-8DC0-754C70DB21D1}" destId="{91357A36-8A23-4D11-8FF0-403B33C804C6}" srcOrd="0" destOrd="0" presId="urn:microsoft.com/office/officeart/2005/8/layout/list1"/>
    <dgm:cxn modelId="{1DC2C9B1-9030-46EA-82A9-F17A302CA67F}" srcId="{248CF774-1432-4462-8DC0-754C70DB21D1}" destId="{3225778D-A9AE-4356-98D6-EAC94F92D8EB}" srcOrd="3" destOrd="0" parTransId="{0AB971CC-D4C7-4B95-B625-2500367AF9F5}" sibTransId="{81EBDE9F-EC79-4B93-AEFD-31E4E6DA62A1}"/>
    <dgm:cxn modelId="{B4BE0C7F-5992-400D-A940-BC5D0F7F8AE5}" srcId="{248CF774-1432-4462-8DC0-754C70DB21D1}" destId="{68D04C24-56EF-4F65-8D48-5D20F9E4C33E}" srcOrd="1" destOrd="0" parTransId="{222BBA61-1970-4B7E-8319-E84DC4C728E9}" sibTransId="{BD273FE5-E697-4E2E-8C98-299A7D337487}"/>
    <dgm:cxn modelId="{D80BFC71-A3C7-4748-B3A3-2B82C5434A78}" type="presOf" srcId="{62190EFD-DF29-4962-8A16-A0D45FBAA395}" destId="{A5533BBE-B627-42E3-8143-3B5B63699DF8}" srcOrd="0" destOrd="0" presId="urn:microsoft.com/office/officeart/2005/8/layout/list1"/>
    <dgm:cxn modelId="{A92AB533-A89B-48DD-9E9A-4F8798D9B34F}" srcId="{248CF774-1432-4462-8DC0-754C70DB21D1}" destId="{82CA698E-F448-408B-B08C-0AB8EA107BEA}" srcOrd="2" destOrd="0" parTransId="{CEB89557-A3BD-425A-B3A0-90C5664F5CB3}" sibTransId="{FFAECE76-8F99-425A-88A2-B97138FB299E}"/>
    <dgm:cxn modelId="{D3B4E99A-5CC5-4B8A-903E-0F8BAE8BAB4D}" srcId="{248CF774-1432-4462-8DC0-754C70DB21D1}" destId="{62190EFD-DF29-4962-8A16-A0D45FBAA395}" srcOrd="4" destOrd="0" parTransId="{19559FC5-95E7-4F9C-A8C5-D73D155E28A5}" sibTransId="{7746FDE1-FE72-4D81-B827-1028051E6AD2}"/>
    <dgm:cxn modelId="{DF68C9D8-ED8E-4184-BFF6-B5E48ECD0CF4}" type="presOf" srcId="{82CA698E-F448-408B-B08C-0AB8EA107BEA}" destId="{165078FD-237A-469F-9671-894EFEFBE896}" srcOrd="0" destOrd="0" presId="urn:microsoft.com/office/officeart/2005/8/layout/list1"/>
    <dgm:cxn modelId="{7933F5D7-28A5-4B4B-9C3A-486BDC7317F1}" type="presOf" srcId="{68D04C24-56EF-4F65-8D48-5D20F9E4C33E}" destId="{0FA7FEFB-2CFC-4340-B037-191250EFE317}" srcOrd="1" destOrd="0" presId="urn:microsoft.com/office/officeart/2005/8/layout/list1"/>
    <dgm:cxn modelId="{EAAC50FE-0D1B-4678-9D0E-58851AD1F6FE}" type="presOf" srcId="{D4C64AAE-ADD1-4138-9CA5-7F56D9330F87}" destId="{1FC09D2E-17CB-40FB-B81C-BC236F9B3C0E}" srcOrd="0" destOrd="0" presId="urn:microsoft.com/office/officeart/2005/8/layout/list1"/>
    <dgm:cxn modelId="{644E93F5-6A22-430D-AAE4-EAB3C07611E4}" type="presOf" srcId="{82CA698E-F448-408B-B08C-0AB8EA107BEA}" destId="{4AEA266C-5355-442C-A580-63F14FA029DF}" srcOrd="1" destOrd="0" presId="urn:microsoft.com/office/officeart/2005/8/layout/list1"/>
    <dgm:cxn modelId="{8B027003-8976-4961-900F-822C89DA898A}" type="presOf" srcId="{D4C64AAE-ADD1-4138-9CA5-7F56D9330F87}" destId="{44D4DE40-434D-47E8-9FE2-6339385A1040}" srcOrd="1" destOrd="0" presId="urn:microsoft.com/office/officeart/2005/8/layout/list1"/>
    <dgm:cxn modelId="{FFE8D9D9-BC09-4F9C-B51C-0ECC64D190FA}" srcId="{248CF774-1432-4462-8DC0-754C70DB21D1}" destId="{98E43D89-C0E0-40CC-8B0A-0BD5D2C8539F}" srcOrd="5" destOrd="0" parTransId="{6AFA2263-09AD-4D73-8E71-9093CAC2BAE6}" sibTransId="{7E646833-3F5D-485B-89AD-F5E8B8853057}"/>
    <dgm:cxn modelId="{6A4FBD55-CCCC-411A-A27E-5876AB81AB23}" type="presOf" srcId="{3225778D-A9AE-4356-98D6-EAC94F92D8EB}" destId="{37928729-74CB-4DFE-9C45-7A0D2E27B4C3}" srcOrd="1" destOrd="0" presId="urn:microsoft.com/office/officeart/2005/8/layout/list1"/>
    <dgm:cxn modelId="{9674AD22-DDD6-4E74-9E61-F514CBFBEE60}" srcId="{248CF774-1432-4462-8DC0-754C70DB21D1}" destId="{D4C64AAE-ADD1-4138-9CA5-7F56D9330F87}" srcOrd="0" destOrd="0" parTransId="{DC159EEB-0D92-4D7A-94FD-EC309A6F464F}" sibTransId="{8514F8D3-6F06-4C72-AB4D-9C06DD1B4F0E}"/>
    <dgm:cxn modelId="{DF45C067-0653-48C8-9F30-F522CCB2D023}" type="presOf" srcId="{3225778D-A9AE-4356-98D6-EAC94F92D8EB}" destId="{215CDFBC-15E9-4A31-9F49-8A3648BC0D3A}" srcOrd="0" destOrd="0" presId="urn:microsoft.com/office/officeart/2005/8/layout/list1"/>
    <dgm:cxn modelId="{B4185795-9296-4B51-81E1-F2BD8758BAC2}" type="presOf" srcId="{98E43D89-C0E0-40CC-8B0A-0BD5D2C8539F}" destId="{895E146E-BE26-447F-AA26-6DBDCB9BC6B0}" srcOrd="0" destOrd="0" presId="urn:microsoft.com/office/officeart/2005/8/layout/list1"/>
    <dgm:cxn modelId="{839BB7F9-E69F-4E71-A62A-DBC9756CD18E}" type="presOf" srcId="{62190EFD-DF29-4962-8A16-A0D45FBAA395}" destId="{7DA6E9C9-A17B-476C-BF5B-5170DD95707B}" srcOrd="1" destOrd="0" presId="urn:microsoft.com/office/officeart/2005/8/layout/list1"/>
    <dgm:cxn modelId="{D697CDBB-6B56-42DB-B1F4-B6A52802698C}" type="presOf" srcId="{98E43D89-C0E0-40CC-8B0A-0BD5D2C8539F}" destId="{BE09855D-03D2-4971-A468-24F22BB2BDB2}" srcOrd="1" destOrd="0" presId="urn:microsoft.com/office/officeart/2005/8/layout/list1"/>
    <dgm:cxn modelId="{E295BA54-E0E7-469C-9E2C-92DDAE368026}" type="presParOf" srcId="{91357A36-8A23-4D11-8FF0-403B33C804C6}" destId="{7CE77E4F-B548-4038-AAA3-276ABFA45D19}" srcOrd="0" destOrd="0" presId="urn:microsoft.com/office/officeart/2005/8/layout/list1"/>
    <dgm:cxn modelId="{80226F59-A35C-4531-9914-0A6CF765A04F}" type="presParOf" srcId="{7CE77E4F-B548-4038-AAA3-276ABFA45D19}" destId="{1FC09D2E-17CB-40FB-B81C-BC236F9B3C0E}" srcOrd="0" destOrd="0" presId="urn:microsoft.com/office/officeart/2005/8/layout/list1"/>
    <dgm:cxn modelId="{3AA971C2-CA80-4851-84C4-D7B383D530D2}" type="presParOf" srcId="{7CE77E4F-B548-4038-AAA3-276ABFA45D19}" destId="{44D4DE40-434D-47E8-9FE2-6339385A1040}" srcOrd="1" destOrd="0" presId="urn:microsoft.com/office/officeart/2005/8/layout/list1"/>
    <dgm:cxn modelId="{54DED0FF-A694-4EFA-8765-1E803E00C648}" type="presParOf" srcId="{91357A36-8A23-4D11-8FF0-403B33C804C6}" destId="{A4B7E71E-A9AB-44DF-AA9F-796086BAEB7F}" srcOrd="1" destOrd="0" presId="urn:microsoft.com/office/officeart/2005/8/layout/list1"/>
    <dgm:cxn modelId="{28209CF5-93DA-4937-91FF-9E32FF81AB33}" type="presParOf" srcId="{91357A36-8A23-4D11-8FF0-403B33C804C6}" destId="{FDCE1E20-7FE4-48B1-8781-F15220E13A38}" srcOrd="2" destOrd="0" presId="urn:microsoft.com/office/officeart/2005/8/layout/list1"/>
    <dgm:cxn modelId="{B8184ED0-2FD0-4ECC-B8D8-0CA2BB0B75D1}" type="presParOf" srcId="{91357A36-8A23-4D11-8FF0-403B33C804C6}" destId="{B965FD6B-04A2-4E7B-8271-19FF4DD1F4FB}" srcOrd="3" destOrd="0" presId="urn:microsoft.com/office/officeart/2005/8/layout/list1"/>
    <dgm:cxn modelId="{3DAFBBC8-A1C0-4263-8076-F034A0E5F12A}" type="presParOf" srcId="{91357A36-8A23-4D11-8FF0-403B33C804C6}" destId="{E408060F-5009-4860-A819-08F5653DFA39}" srcOrd="4" destOrd="0" presId="urn:microsoft.com/office/officeart/2005/8/layout/list1"/>
    <dgm:cxn modelId="{8B7E649B-2F69-4383-894A-EC4E2D373DFC}" type="presParOf" srcId="{E408060F-5009-4860-A819-08F5653DFA39}" destId="{ECB7BD03-D17B-4CA8-AC86-481FD1AEE1D0}" srcOrd="0" destOrd="0" presId="urn:microsoft.com/office/officeart/2005/8/layout/list1"/>
    <dgm:cxn modelId="{588A3D2B-1C5B-4993-824E-90594CD07B74}" type="presParOf" srcId="{E408060F-5009-4860-A819-08F5653DFA39}" destId="{0FA7FEFB-2CFC-4340-B037-191250EFE317}" srcOrd="1" destOrd="0" presId="urn:microsoft.com/office/officeart/2005/8/layout/list1"/>
    <dgm:cxn modelId="{678CB709-FECE-4117-A75A-13B982EF2C1B}" type="presParOf" srcId="{91357A36-8A23-4D11-8FF0-403B33C804C6}" destId="{187BBA54-D313-456F-968D-75C7E2D35E20}" srcOrd="5" destOrd="0" presId="urn:microsoft.com/office/officeart/2005/8/layout/list1"/>
    <dgm:cxn modelId="{434BFD12-416A-4D8E-BF2E-BB961E05B094}" type="presParOf" srcId="{91357A36-8A23-4D11-8FF0-403B33C804C6}" destId="{1B0C5113-E802-4445-958D-50B6468F9E85}" srcOrd="6" destOrd="0" presId="urn:microsoft.com/office/officeart/2005/8/layout/list1"/>
    <dgm:cxn modelId="{94C9B240-DD65-4651-BDE3-80AC4CA07030}" type="presParOf" srcId="{91357A36-8A23-4D11-8FF0-403B33C804C6}" destId="{BC6B3F70-176B-4F9A-BD44-5296D2A29F79}" srcOrd="7" destOrd="0" presId="urn:microsoft.com/office/officeart/2005/8/layout/list1"/>
    <dgm:cxn modelId="{8EB377CC-8234-418E-BFD3-F67D7D42CE1F}" type="presParOf" srcId="{91357A36-8A23-4D11-8FF0-403B33C804C6}" destId="{BEFEACFC-DC57-4C6A-B505-D5C8D425844B}" srcOrd="8" destOrd="0" presId="urn:microsoft.com/office/officeart/2005/8/layout/list1"/>
    <dgm:cxn modelId="{7034C037-83D5-448C-A23B-301B3A0A4576}" type="presParOf" srcId="{BEFEACFC-DC57-4C6A-B505-D5C8D425844B}" destId="{165078FD-237A-469F-9671-894EFEFBE896}" srcOrd="0" destOrd="0" presId="urn:microsoft.com/office/officeart/2005/8/layout/list1"/>
    <dgm:cxn modelId="{7A5FFBEF-AC32-48C3-ABA8-BDA1B968B983}" type="presParOf" srcId="{BEFEACFC-DC57-4C6A-B505-D5C8D425844B}" destId="{4AEA266C-5355-442C-A580-63F14FA029DF}" srcOrd="1" destOrd="0" presId="urn:microsoft.com/office/officeart/2005/8/layout/list1"/>
    <dgm:cxn modelId="{64B7F108-15D0-49D8-9641-0D14D2FCE96D}" type="presParOf" srcId="{91357A36-8A23-4D11-8FF0-403B33C804C6}" destId="{E2B275ED-2243-4D19-97F5-160C48B2E92B}" srcOrd="9" destOrd="0" presId="urn:microsoft.com/office/officeart/2005/8/layout/list1"/>
    <dgm:cxn modelId="{D5D7D909-A168-427E-82CF-15F37DF88F7F}" type="presParOf" srcId="{91357A36-8A23-4D11-8FF0-403B33C804C6}" destId="{109864A0-A4CF-444C-885B-8FE82E08D30B}" srcOrd="10" destOrd="0" presId="urn:microsoft.com/office/officeart/2005/8/layout/list1"/>
    <dgm:cxn modelId="{0A6190DC-33D1-468E-963B-DC5A889B6C37}" type="presParOf" srcId="{91357A36-8A23-4D11-8FF0-403B33C804C6}" destId="{C69C856D-6386-4C9C-BD1E-CC701D88F405}" srcOrd="11" destOrd="0" presId="urn:microsoft.com/office/officeart/2005/8/layout/list1"/>
    <dgm:cxn modelId="{EF6FD0BF-A347-4801-B05A-19CF022C9F3E}" type="presParOf" srcId="{91357A36-8A23-4D11-8FF0-403B33C804C6}" destId="{ADD5B628-72B9-451E-8FC4-0A39281052B0}" srcOrd="12" destOrd="0" presId="urn:microsoft.com/office/officeart/2005/8/layout/list1"/>
    <dgm:cxn modelId="{ED56CAFE-69F0-424F-8F00-1747244778D0}" type="presParOf" srcId="{ADD5B628-72B9-451E-8FC4-0A39281052B0}" destId="{215CDFBC-15E9-4A31-9F49-8A3648BC0D3A}" srcOrd="0" destOrd="0" presId="urn:microsoft.com/office/officeart/2005/8/layout/list1"/>
    <dgm:cxn modelId="{0EDA9F39-318D-4397-8009-E947A974F065}" type="presParOf" srcId="{ADD5B628-72B9-451E-8FC4-0A39281052B0}" destId="{37928729-74CB-4DFE-9C45-7A0D2E27B4C3}" srcOrd="1" destOrd="0" presId="urn:microsoft.com/office/officeart/2005/8/layout/list1"/>
    <dgm:cxn modelId="{5FB377B8-8781-446C-810F-BCE17EC9551A}" type="presParOf" srcId="{91357A36-8A23-4D11-8FF0-403B33C804C6}" destId="{F8646A27-6B89-4318-B692-ECB1DF640C6E}" srcOrd="13" destOrd="0" presId="urn:microsoft.com/office/officeart/2005/8/layout/list1"/>
    <dgm:cxn modelId="{B629E5E7-57C2-48DB-BC9B-35EB00279B52}" type="presParOf" srcId="{91357A36-8A23-4D11-8FF0-403B33C804C6}" destId="{7C6B1B49-F589-4C65-A5FA-BF01D9A174B1}" srcOrd="14" destOrd="0" presId="urn:microsoft.com/office/officeart/2005/8/layout/list1"/>
    <dgm:cxn modelId="{AB0B0E08-8C3A-465E-BB42-2CFB63184ACB}" type="presParOf" srcId="{91357A36-8A23-4D11-8FF0-403B33C804C6}" destId="{4EBC3E0F-4A45-4739-9832-D49DFD5B94B5}" srcOrd="15" destOrd="0" presId="urn:microsoft.com/office/officeart/2005/8/layout/list1"/>
    <dgm:cxn modelId="{AACD70AF-FCBC-494A-A222-A3962BC461DC}" type="presParOf" srcId="{91357A36-8A23-4D11-8FF0-403B33C804C6}" destId="{4DEE5454-D2B9-444E-9726-25CBEFF5BF74}" srcOrd="16" destOrd="0" presId="urn:microsoft.com/office/officeart/2005/8/layout/list1"/>
    <dgm:cxn modelId="{D15621D7-A86A-4483-A055-14B3089B3B90}" type="presParOf" srcId="{4DEE5454-D2B9-444E-9726-25CBEFF5BF74}" destId="{A5533BBE-B627-42E3-8143-3B5B63699DF8}" srcOrd="0" destOrd="0" presId="urn:microsoft.com/office/officeart/2005/8/layout/list1"/>
    <dgm:cxn modelId="{62E448DD-38D7-4A1C-B751-04998D58001B}" type="presParOf" srcId="{4DEE5454-D2B9-444E-9726-25CBEFF5BF74}" destId="{7DA6E9C9-A17B-476C-BF5B-5170DD95707B}" srcOrd="1" destOrd="0" presId="urn:microsoft.com/office/officeart/2005/8/layout/list1"/>
    <dgm:cxn modelId="{824464E9-34A0-4F4D-B5DB-CEAD6B486177}" type="presParOf" srcId="{91357A36-8A23-4D11-8FF0-403B33C804C6}" destId="{450F13A8-7098-4F4E-AE3D-F479F7F0E9AF}" srcOrd="17" destOrd="0" presId="urn:microsoft.com/office/officeart/2005/8/layout/list1"/>
    <dgm:cxn modelId="{4B915A79-E6EA-4D33-AAB3-C36905305BC1}" type="presParOf" srcId="{91357A36-8A23-4D11-8FF0-403B33C804C6}" destId="{32BA6380-6A42-4FE7-8773-959A4340DA5B}" srcOrd="18" destOrd="0" presId="urn:microsoft.com/office/officeart/2005/8/layout/list1"/>
    <dgm:cxn modelId="{15749E4F-450C-48FC-B9FD-0C0995230883}" type="presParOf" srcId="{91357A36-8A23-4D11-8FF0-403B33C804C6}" destId="{74E465A0-4280-4D73-9CF7-23A90108F787}" srcOrd="19" destOrd="0" presId="urn:microsoft.com/office/officeart/2005/8/layout/list1"/>
    <dgm:cxn modelId="{232642C8-4B98-4F9A-9BD0-982AECC9D830}" type="presParOf" srcId="{91357A36-8A23-4D11-8FF0-403B33C804C6}" destId="{F05C9873-D86C-463F-A873-C591A6AE2203}" srcOrd="20" destOrd="0" presId="urn:microsoft.com/office/officeart/2005/8/layout/list1"/>
    <dgm:cxn modelId="{9648A9AE-B047-4D1C-A03C-63C397F9AC86}" type="presParOf" srcId="{F05C9873-D86C-463F-A873-C591A6AE2203}" destId="{895E146E-BE26-447F-AA26-6DBDCB9BC6B0}" srcOrd="0" destOrd="0" presId="urn:microsoft.com/office/officeart/2005/8/layout/list1"/>
    <dgm:cxn modelId="{757AF1AD-0DEF-4895-9CDF-260D1FE42A59}" type="presParOf" srcId="{F05C9873-D86C-463F-A873-C591A6AE2203}" destId="{BE09855D-03D2-4971-A468-24F22BB2BDB2}" srcOrd="1" destOrd="0" presId="urn:microsoft.com/office/officeart/2005/8/layout/list1"/>
    <dgm:cxn modelId="{480E1C7E-C0A1-404F-8A36-7A9DBADE82DF}" type="presParOf" srcId="{91357A36-8A23-4D11-8FF0-403B33C804C6}" destId="{6AE82E5F-BE0A-43D8-89F1-0DBD9593D1BF}" srcOrd="21" destOrd="0" presId="urn:microsoft.com/office/officeart/2005/8/layout/list1"/>
    <dgm:cxn modelId="{B426F614-582C-407F-B537-4CAB012B3CE9}" type="presParOf" srcId="{91357A36-8A23-4D11-8FF0-403B33C804C6}" destId="{069CB946-99CF-4DF6-A323-1655B188FCA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D454D7-854E-4BB0-BC4B-3D8DF56305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725AD9-EC04-49A0-83F4-B3EE254CE11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手工测试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15B5A6-0D0A-4611-91B0-B72065F92FD4}" type="parTrans" cxnId="{32DDD6A2-51FB-4A1B-8090-7F3A76F7E79E}">
      <dgm:prSet/>
      <dgm:spPr/>
      <dgm:t>
        <a:bodyPr/>
        <a:lstStyle/>
        <a:p>
          <a:endParaRPr lang="zh-CN" altLang="en-US"/>
        </a:p>
      </dgm:t>
    </dgm:pt>
    <dgm:pt modelId="{92D01E6C-86EC-4105-A7AD-A4F7E103D3A0}" type="sibTrans" cxnId="{32DDD6A2-51FB-4A1B-8090-7F3A76F7E79E}">
      <dgm:prSet/>
      <dgm:spPr/>
      <dgm:t>
        <a:bodyPr/>
        <a:lstStyle/>
        <a:p>
          <a:endParaRPr lang="zh-CN" altLang="en-US"/>
        </a:p>
      </dgm:t>
    </dgm:pt>
    <dgm:pt modelId="{A22776CD-A5DF-498D-B324-42697622ED4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手工输入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3B8B2D6-F53C-4464-AD04-F040A87BAD40}" type="parTrans" cxnId="{37E21F5F-6B12-4A47-ABDD-67ECB575D782}">
      <dgm:prSet/>
      <dgm:spPr/>
      <dgm:t>
        <a:bodyPr/>
        <a:lstStyle/>
        <a:p>
          <a:endParaRPr lang="zh-CN" altLang="en-US"/>
        </a:p>
      </dgm:t>
    </dgm:pt>
    <dgm:pt modelId="{7549CDFB-5C36-403A-ACD7-7E1FE04A5495}" type="sibTrans" cxnId="{37E21F5F-6B12-4A47-ABDD-67ECB575D782}">
      <dgm:prSet/>
      <dgm:spPr/>
      <dgm:t>
        <a:bodyPr/>
        <a:lstStyle/>
        <a:p>
          <a:endParaRPr lang="zh-CN" altLang="en-US"/>
        </a:p>
      </dgm:t>
    </dgm:pt>
    <dgm:pt modelId="{E0B62CC9-FC95-4458-8F43-48D6A21586B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自动化测试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594D487-C0B3-43E0-AFB5-D3181A4D4389}" type="parTrans" cxnId="{71E16835-00A7-441E-807D-E355FD710E04}">
      <dgm:prSet/>
      <dgm:spPr/>
      <dgm:t>
        <a:bodyPr/>
        <a:lstStyle/>
        <a:p>
          <a:endParaRPr lang="zh-CN" altLang="en-US"/>
        </a:p>
      </dgm:t>
    </dgm:pt>
    <dgm:pt modelId="{6754D8D4-0C3C-4B8C-9D51-F37E85B13BFF}" type="sibTrans" cxnId="{71E16835-00A7-441E-807D-E355FD710E04}">
      <dgm:prSet/>
      <dgm:spPr/>
      <dgm:t>
        <a:bodyPr/>
        <a:lstStyle/>
        <a:p>
          <a:endParaRPr lang="zh-CN" altLang="en-US"/>
        </a:p>
      </dgm:t>
    </dgm:pt>
    <dgm:pt modelId="{5E016E0B-A161-49FC-A8E9-F55595D1F68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测试工具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A3465D-9099-4DAE-B039-52632C2B935A}" type="parTrans" cxnId="{0428E508-1127-4F9C-B4DF-3075811725C1}">
      <dgm:prSet/>
      <dgm:spPr/>
      <dgm:t>
        <a:bodyPr/>
        <a:lstStyle/>
        <a:p>
          <a:endParaRPr lang="zh-CN" altLang="en-US"/>
        </a:p>
      </dgm:t>
    </dgm:pt>
    <dgm:pt modelId="{0F7D0CDE-3528-47D3-967C-0F589FD1E7B9}" type="sibTrans" cxnId="{0428E508-1127-4F9C-B4DF-3075811725C1}">
      <dgm:prSet/>
      <dgm:spPr/>
      <dgm:t>
        <a:bodyPr/>
        <a:lstStyle/>
        <a:p>
          <a:endParaRPr lang="zh-CN" altLang="en-US"/>
        </a:p>
      </dgm:t>
    </dgm:pt>
    <dgm:pt modelId="{127C9F0F-264B-4D67-A072-A913C0BB5424}" type="pres">
      <dgm:prSet presAssocID="{B4D454D7-854E-4BB0-BC4B-3D8DF56305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7C7478-9C1B-4F51-95BB-7B43236C0299}" type="pres">
      <dgm:prSet presAssocID="{ED725AD9-EC04-49A0-83F4-B3EE254CE113}" presName="linNode" presStyleCnt="0"/>
      <dgm:spPr/>
    </dgm:pt>
    <dgm:pt modelId="{5C2FA7D8-64D2-4672-B384-A4F09313EC0F}" type="pres">
      <dgm:prSet presAssocID="{ED725AD9-EC04-49A0-83F4-B3EE254CE113}" presName="parentText" presStyleLbl="node1" presStyleIdx="0" presStyleCnt="2" custScaleY="58007" custLinFactNeighborX="-611" custLinFactNeighborY="-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58F21-DE10-40D6-930B-46EA0105027C}" type="pres">
      <dgm:prSet presAssocID="{ED725AD9-EC04-49A0-83F4-B3EE254CE11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20F921-B3DC-4262-945B-A0D613FE8AF0}" type="pres">
      <dgm:prSet presAssocID="{92D01E6C-86EC-4105-A7AD-A4F7E103D3A0}" presName="sp" presStyleCnt="0"/>
      <dgm:spPr/>
    </dgm:pt>
    <dgm:pt modelId="{5F679338-D898-499D-B17D-4EC394F4B9BA}" type="pres">
      <dgm:prSet presAssocID="{E0B62CC9-FC95-4458-8F43-48D6A21586B3}" presName="linNode" presStyleCnt="0"/>
      <dgm:spPr/>
    </dgm:pt>
    <dgm:pt modelId="{AEA1E16E-9F8A-4A45-94B6-7BFF7CBE862A}" type="pres">
      <dgm:prSet presAssocID="{E0B62CC9-FC95-4458-8F43-48D6A21586B3}" presName="parentText" presStyleLbl="node1" presStyleIdx="1" presStyleCnt="2" custScaleY="62131" custLinFactNeighborY="216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7DBF9-542F-4BE2-9D93-46BE1E927A96}" type="pres">
      <dgm:prSet presAssocID="{E0B62CC9-FC95-4458-8F43-48D6A21586B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28E508-1127-4F9C-B4DF-3075811725C1}" srcId="{E0B62CC9-FC95-4458-8F43-48D6A21586B3}" destId="{5E016E0B-A161-49FC-A8E9-F55595D1F68B}" srcOrd="0" destOrd="0" parTransId="{27A3465D-9099-4DAE-B039-52632C2B935A}" sibTransId="{0F7D0CDE-3528-47D3-967C-0F589FD1E7B9}"/>
    <dgm:cxn modelId="{E02D5ECE-3FA2-47B1-B67B-55599FC14923}" type="presOf" srcId="{B4D454D7-854E-4BB0-BC4B-3D8DF5630570}" destId="{127C9F0F-264B-4D67-A072-A913C0BB5424}" srcOrd="0" destOrd="0" presId="urn:microsoft.com/office/officeart/2005/8/layout/vList5"/>
    <dgm:cxn modelId="{58452859-A76B-4B6F-B232-E72C91D0BAA1}" type="presOf" srcId="{A22776CD-A5DF-498D-B324-42697622ED42}" destId="{34758F21-DE10-40D6-930B-46EA0105027C}" srcOrd="0" destOrd="0" presId="urn:microsoft.com/office/officeart/2005/8/layout/vList5"/>
    <dgm:cxn modelId="{221347A9-21E5-4C00-8D0F-A69940D1B1AB}" type="presOf" srcId="{ED725AD9-EC04-49A0-83F4-B3EE254CE113}" destId="{5C2FA7D8-64D2-4672-B384-A4F09313EC0F}" srcOrd="0" destOrd="0" presId="urn:microsoft.com/office/officeart/2005/8/layout/vList5"/>
    <dgm:cxn modelId="{32DDD6A2-51FB-4A1B-8090-7F3A76F7E79E}" srcId="{B4D454D7-854E-4BB0-BC4B-3D8DF5630570}" destId="{ED725AD9-EC04-49A0-83F4-B3EE254CE113}" srcOrd="0" destOrd="0" parTransId="{8415B5A6-0D0A-4611-91B0-B72065F92FD4}" sibTransId="{92D01E6C-86EC-4105-A7AD-A4F7E103D3A0}"/>
    <dgm:cxn modelId="{37E21F5F-6B12-4A47-ABDD-67ECB575D782}" srcId="{ED725AD9-EC04-49A0-83F4-B3EE254CE113}" destId="{A22776CD-A5DF-498D-B324-42697622ED42}" srcOrd="0" destOrd="0" parTransId="{03B8B2D6-F53C-4464-AD04-F040A87BAD40}" sibTransId="{7549CDFB-5C36-403A-ACD7-7E1FE04A5495}"/>
    <dgm:cxn modelId="{71E16835-00A7-441E-807D-E355FD710E04}" srcId="{B4D454D7-854E-4BB0-BC4B-3D8DF5630570}" destId="{E0B62CC9-FC95-4458-8F43-48D6A21586B3}" srcOrd="1" destOrd="0" parTransId="{5594D487-C0B3-43E0-AFB5-D3181A4D4389}" sibTransId="{6754D8D4-0C3C-4B8C-9D51-F37E85B13BFF}"/>
    <dgm:cxn modelId="{019FAEB1-6194-43F6-968B-9CBAD2DFEB18}" type="presOf" srcId="{E0B62CC9-FC95-4458-8F43-48D6A21586B3}" destId="{AEA1E16E-9F8A-4A45-94B6-7BFF7CBE862A}" srcOrd="0" destOrd="0" presId="urn:microsoft.com/office/officeart/2005/8/layout/vList5"/>
    <dgm:cxn modelId="{9A66B0B1-72E1-4CAA-B5FE-9508CA40C481}" type="presOf" srcId="{5E016E0B-A161-49FC-A8E9-F55595D1F68B}" destId="{E267DBF9-542F-4BE2-9D93-46BE1E927A96}" srcOrd="0" destOrd="0" presId="urn:microsoft.com/office/officeart/2005/8/layout/vList5"/>
    <dgm:cxn modelId="{B7120334-F4D1-4DE1-8BF7-0287F982E610}" type="presParOf" srcId="{127C9F0F-264B-4D67-A072-A913C0BB5424}" destId="{A97C7478-9C1B-4F51-95BB-7B43236C0299}" srcOrd="0" destOrd="0" presId="urn:microsoft.com/office/officeart/2005/8/layout/vList5"/>
    <dgm:cxn modelId="{81416B1E-E7AC-4257-87F3-EA9877FEFD2F}" type="presParOf" srcId="{A97C7478-9C1B-4F51-95BB-7B43236C0299}" destId="{5C2FA7D8-64D2-4672-B384-A4F09313EC0F}" srcOrd="0" destOrd="0" presId="urn:microsoft.com/office/officeart/2005/8/layout/vList5"/>
    <dgm:cxn modelId="{71164E4F-EC21-45BC-8B08-AA03B0AD9240}" type="presParOf" srcId="{A97C7478-9C1B-4F51-95BB-7B43236C0299}" destId="{34758F21-DE10-40D6-930B-46EA0105027C}" srcOrd="1" destOrd="0" presId="urn:microsoft.com/office/officeart/2005/8/layout/vList5"/>
    <dgm:cxn modelId="{19124FAF-8A05-482D-850F-91F6F4A9ED19}" type="presParOf" srcId="{127C9F0F-264B-4D67-A072-A913C0BB5424}" destId="{8520F921-B3DC-4262-945B-A0D613FE8AF0}" srcOrd="1" destOrd="0" presId="urn:microsoft.com/office/officeart/2005/8/layout/vList5"/>
    <dgm:cxn modelId="{1ED6BC4A-C9F0-44AE-895B-4E663A5E51B5}" type="presParOf" srcId="{127C9F0F-264B-4D67-A072-A913C0BB5424}" destId="{5F679338-D898-499D-B17D-4EC394F4B9BA}" srcOrd="2" destOrd="0" presId="urn:microsoft.com/office/officeart/2005/8/layout/vList5"/>
    <dgm:cxn modelId="{D14FFAF2-96BC-4798-8391-9144CFD1ACCB}" type="presParOf" srcId="{5F679338-D898-499D-B17D-4EC394F4B9BA}" destId="{AEA1E16E-9F8A-4A45-94B6-7BFF7CBE862A}" srcOrd="0" destOrd="0" presId="urn:microsoft.com/office/officeart/2005/8/layout/vList5"/>
    <dgm:cxn modelId="{B358D24A-A8C3-4827-95DE-25A050C1A2CB}" type="presParOf" srcId="{5F679338-D898-499D-B17D-4EC394F4B9BA}" destId="{E267DBF9-542F-4BE2-9D93-46BE1E927A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34B00C-6AAC-4EB5-9F36-A048D23D77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E5FB3C-C921-4F0D-9CD2-EF12752CBCDD}">
      <dgm:prSet phldrT="[文本]" custT="1"/>
      <dgm:spPr/>
      <dgm:t>
        <a:bodyPr/>
        <a:lstStyle/>
        <a:p>
          <a:r>
            <a:rPr lang="en-US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《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测试总结报告</a:t>
          </a:r>
          <a:r>
            <a:rPr lang="en-US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》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CDFB1B8-ABB8-4632-B91C-0CC13923F571}" type="parTrans" cxnId="{FD85B821-CEAA-48E7-B23D-6648F1921D70}">
      <dgm:prSet/>
      <dgm:spPr/>
      <dgm:t>
        <a:bodyPr/>
        <a:lstStyle/>
        <a:p>
          <a:endParaRPr lang="zh-CN" altLang="en-US"/>
        </a:p>
      </dgm:t>
    </dgm:pt>
    <dgm:pt modelId="{3EB2A739-99A9-4B22-BCFB-6A838D7047AF}" type="sibTrans" cxnId="{FD85B821-CEAA-48E7-B23D-6648F1921D70}">
      <dgm:prSet/>
      <dgm:spPr/>
      <dgm:t>
        <a:bodyPr/>
        <a:lstStyle/>
        <a:p>
          <a:endParaRPr lang="zh-CN" altLang="en-US"/>
        </a:p>
      </dgm:t>
    </dgm:pt>
    <dgm:pt modelId="{7CD1E197-5550-449A-A4D3-10755439C98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审查测试全过程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EC72BB-29EF-4A9A-B631-9EC03F61926B}" type="parTrans" cxnId="{41CAC69A-AAE8-4F6C-B3FC-7D9E7D4A2BCB}">
      <dgm:prSet/>
      <dgm:spPr/>
      <dgm:t>
        <a:bodyPr/>
        <a:lstStyle/>
        <a:p>
          <a:endParaRPr lang="zh-CN" altLang="en-US"/>
        </a:p>
      </dgm:t>
    </dgm:pt>
    <dgm:pt modelId="{1BDE4213-AC64-4E81-9BA8-10D1D624347B}" type="sibTrans" cxnId="{41CAC69A-AAE8-4F6C-B3FC-7D9E7D4A2BCB}">
      <dgm:prSet/>
      <dgm:spPr/>
      <dgm:t>
        <a:bodyPr/>
        <a:lstStyle/>
        <a:p>
          <a:endParaRPr lang="zh-CN" altLang="en-US"/>
        </a:p>
      </dgm:t>
    </dgm:pt>
    <dgm:pt modelId="{ED5F3564-6A77-4F75-A275-6B5E3F455447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结束标志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7E47D81-9856-478D-BB81-1D4ED8F03C1E}" type="parTrans" cxnId="{0DA3DC79-104D-4D0E-A100-44353E83C1BC}">
      <dgm:prSet/>
      <dgm:spPr/>
      <dgm:t>
        <a:bodyPr/>
        <a:lstStyle/>
        <a:p>
          <a:endParaRPr lang="zh-CN" altLang="en-US"/>
        </a:p>
      </dgm:t>
    </dgm:pt>
    <dgm:pt modelId="{AC68BC83-A558-4901-A2CF-081ED0D92BFB}" type="sibTrans" cxnId="{0DA3DC79-104D-4D0E-A100-44353E83C1BC}">
      <dgm:prSet/>
      <dgm:spPr/>
      <dgm:t>
        <a:bodyPr/>
        <a:lstStyle/>
        <a:p>
          <a:endParaRPr lang="zh-CN" altLang="en-US"/>
        </a:p>
      </dgm:t>
    </dgm:pt>
    <dgm:pt modelId="{755CFCFB-B2C0-4FA2-A95F-8F5D0FD9070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对当前状态的审查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C2C224D-DF40-46C7-951E-3066BF6EB1DC}" type="sibTrans" cxnId="{8E7DC40F-1B59-4959-8C42-1119D3F303FB}">
      <dgm:prSet/>
      <dgm:spPr/>
      <dgm:t>
        <a:bodyPr/>
        <a:lstStyle/>
        <a:p>
          <a:endParaRPr lang="zh-CN" altLang="en-US"/>
        </a:p>
      </dgm:t>
    </dgm:pt>
    <dgm:pt modelId="{5DD85BAF-CCD0-43CD-897F-6E581FBE477D}" type="parTrans" cxnId="{8E7DC40F-1B59-4959-8C42-1119D3F303FB}">
      <dgm:prSet/>
      <dgm:spPr/>
      <dgm:t>
        <a:bodyPr/>
        <a:lstStyle/>
        <a:p>
          <a:endParaRPr lang="zh-CN" altLang="en-US"/>
        </a:p>
      </dgm:t>
    </dgm:pt>
    <dgm:pt modelId="{3F974D6C-3B11-4368-A00B-4E0893B7B61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项目总结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85CD66C-72C9-40F5-BE11-5912EB63E532}" type="parTrans" cxnId="{F444CB30-FECE-4755-86C7-5E48E90698A1}">
      <dgm:prSet/>
      <dgm:spPr/>
      <dgm:t>
        <a:bodyPr/>
        <a:lstStyle/>
        <a:p>
          <a:endParaRPr lang="zh-CN" altLang="en-US"/>
        </a:p>
      </dgm:t>
    </dgm:pt>
    <dgm:pt modelId="{973F8E47-0342-4117-9626-370F6D0C97B3}" type="sibTrans" cxnId="{F444CB30-FECE-4755-86C7-5E48E90698A1}">
      <dgm:prSet/>
      <dgm:spPr/>
      <dgm:t>
        <a:bodyPr/>
        <a:lstStyle/>
        <a:p>
          <a:endParaRPr lang="zh-CN" altLang="en-US"/>
        </a:p>
      </dgm:t>
    </dgm:pt>
    <dgm:pt modelId="{CF5C1AAA-2CE7-409F-A2BF-D01401C5CDC1}" type="pres">
      <dgm:prSet presAssocID="{AC34B00C-6AAC-4EB5-9F36-A048D23D77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E4CAEA-3630-4BA6-84A8-80D79BD7F1B6}" type="pres">
      <dgm:prSet presAssocID="{16E5FB3C-C921-4F0D-9CD2-EF12752CBCDD}" presName="root1" presStyleCnt="0"/>
      <dgm:spPr/>
    </dgm:pt>
    <dgm:pt modelId="{1930A6F1-350C-4A24-96BE-7F09D9576FBC}" type="pres">
      <dgm:prSet presAssocID="{16E5FB3C-C921-4F0D-9CD2-EF12752CBCDD}" presName="LevelOneTextNode" presStyleLbl="node0" presStyleIdx="0" presStyleCnt="1" custScaleX="1417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EBA850-CDA7-4CD2-A210-AE50985D6321}" type="pres">
      <dgm:prSet presAssocID="{16E5FB3C-C921-4F0D-9CD2-EF12752CBCDD}" presName="level2hierChild" presStyleCnt="0"/>
      <dgm:spPr/>
    </dgm:pt>
    <dgm:pt modelId="{4C421401-F04E-4AFE-9B4B-0EDC93854C4D}" type="pres">
      <dgm:prSet presAssocID="{27EC72BB-29EF-4A9A-B631-9EC03F61926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D5852DDF-FBA3-4D14-8A01-2492D30375FD}" type="pres">
      <dgm:prSet presAssocID="{27EC72BB-29EF-4A9A-B631-9EC03F61926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99E4406-5DAC-4956-ABEE-B75E2C3CDA19}" type="pres">
      <dgm:prSet presAssocID="{7CD1E197-5550-449A-A4D3-10755439C98A}" presName="root2" presStyleCnt="0"/>
      <dgm:spPr/>
    </dgm:pt>
    <dgm:pt modelId="{121910F6-637C-43BF-B90B-A441A63514D5}" type="pres">
      <dgm:prSet presAssocID="{7CD1E197-5550-449A-A4D3-10755439C98A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715CFB-C22B-42E2-B7EE-F4E0E887FA32}" type="pres">
      <dgm:prSet presAssocID="{7CD1E197-5550-449A-A4D3-10755439C98A}" presName="level3hierChild" presStyleCnt="0"/>
      <dgm:spPr/>
    </dgm:pt>
    <dgm:pt modelId="{4DCFDBF1-1214-48D4-BBD1-EC45BC17D4FD}" type="pres">
      <dgm:prSet presAssocID="{5DD85BAF-CCD0-43CD-897F-6E581FBE477D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8F4A8AE0-59C2-439E-91EC-5EB7ADF8C1A8}" type="pres">
      <dgm:prSet presAssocID="{5DD85BAF-CCD0-43CD-897F-6E581FBE477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B6440A94-F0D1-4E19-8134-3FCFC7486C43}" type="pres">
      <dgm:prSet presAssocID="{755CFCFB-B2C0-4FA2-A95F-8F5D0FD9070C}" presName="root2" presStyleCnt="0"/>
      <dgm:spPr/>
    </dgm:pt>
    <dgm:pt modelId="{B8A0304B-B126-474B-829F-5D419E1E293A}" type="pres">
      <dgm:prSet presAssocID="{755CFCFB-B2C0-4FA2-A95F-8F5D0FD9070C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58AA28-7F11-4D0B-A692-D5F117BB3E7E}" type="pres">
      <dgm:prSet presAssocID="{755CFCFB-B2C0-4FA2-A95F-8F5D0FD9070C}" presName="level3hierChild" presStyleCnt="0"/>
      <dgm:spPr/>
    </dgm:pt>
    <dgm:pt modelId="{A6F03FCB-BB8F-4CB6-814B-D8F45DA87C57}" type="pres">
      <dgm:prSet presAssocID="{97E47D81-9856-478D-BB81-1D4ED8F03C1E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D24F9A5-4476-4D90-A357-42D706A3335B}" type="pres">
      <dgm:prSet presAssocID="{97E47D81-9856-478D-BB81-1D4ED8F03C1E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BB282ED-1282-4E21-85AA-01BC87843D0E}" type="pres">
      <dgm:prSet presAssocID="{ED5F3564-6A77-4F75-A275-6B5E3F455447}" presName="root2" presStyleCnt="0"/>
      <dgm:spPr/>
    </dgm:pt>
    <dgm:pt modelId="{033ABDC8-5840-4F1F-AC38-BF0FCBFC3283}" type="pres">
      <dgm:prSet presAssocID="{ED5F3564-6A77-4F75-A275-6B5E3F45544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0606BD-4C78-4E84-89AB-6EAECBFB693B}" type="pres">
      <dgm:prSet presAssocID="{ED5F3564-6A77-4F75-A275-6B5E3F455447}" presName="level3hierChild" presStyleCnt="0"/>
      <dgm:spPr/>
    </dgm:pt>
    <dgm:pt modelId="{94196E0F-8EAF-469D-B3E9-CDFBA799A616}" type="pres">
      <dgm:prSet presAssocID="{185CD66C-72C9-40F5-BE11-5912EB63E532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88CD832-2D96-46B1-A964-3005A85475CE}" type="pres">
      <dgm:prSet presAssocID="{185CD66C-72C9-40F5-BE11-5912EB63E532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D40AAC7F-27C7-4DCC-8D57-597C62F2E92F}" type="pres">
      <dgm:prSet presAssocID="{3F974D6C-3B11-4368-A00B-4E0893B7B615}" presName="root2" presStyleCnt="0"/>
      <dgm:spPr/>
    </dgm:pt>
    <dgm:pt modelId="{FCBB152D-AF11-4800-811E-37011C12CB40}" type="pres">
      <dgm:prSet presAssocID="{3F974D6C-3B11-4368-A00B-4E0893B7B61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53008D-6F29-44B7-96AC-465A61C2CAFD}" type="pres">
      <dgm:prSet presAssocID="{3F974D6C-3B11-4368-A00B-4E0893B7B615}" presName="level3hierChild" presStyleCnt="0"/>
      <dgm:spPr/>
    </dgm:pt>
  </dgm:ptLst>
  <dgm:cxnLst>
    <dgm:cxn modelId="{68371D1C-D984-43D9-8717-9BCA34B2C986}" type="presOf" srcId="{185CD66C-72C9-40F5-BE11-5912EB63E532}" destId="{94196E0F-8EAF-469D-B3E9-CDFBA799A616}" srcOrd="0" destOrd="0" presId="urn:microsoft.com/office/officeart/2005/8/layout/hierarchy2"/>
    <dgm:cxn modelId="{41CAC69A-AAE8-4F6C-B3FC-7D9E7D4A2BCB}" srcId="{16E5FB3C-C921-4F0D-9CD2-EF12752CBCDD}" destId="{7CD1E197-5550-449A-A4D3-10755439C98A}" srcOrd="0" destOrd="0" parTransId="{27EC72BB-29EF-4A9A-B631-9EC03F61926B}" sibTransId="{1BDE4213-AC64-4E81-9BA8-10D1D624347B}"/>
    <dgm:cxn modelId="{69B08CA2-7A2F-419B-ADF9-F4EA09BF8B99}" type="presOf" srcId="{27EC72BB-29EF-4A9A-B631-9EC03F61926B}" destId="{4C421401-F04E-4AFE-9B4B-0EDC93854C4D}" srcOrd="0" destOrd="0" presId="urn:microsoft.com/office/officeart/2005/8/layout/hierarchy2"/>
    <dgm:cxn modelId="{170C7474-728B-41E2-B50F-AAB50897D6F4}" type="presOf" srcId="{7CD1E197-5550-449A-A4D3-10755439C98A}" destId="{121910F6-637C-43BF-B90B-A441A63514D5}" srcOrd="0" destOrd="0" presId="urn:microsoft.com/office/officeart/2005/8/layout/hierarchy2"/>
    <dgm:cxn modelId="{1FCE062C-5B9A-4DCF-836F-172A6569EDD0}" type="presOf" srcId="{185CD66C-72C9-40F5-BE11-5912EB63E532}" destId="{388CD832-2D96-46B1-A964-3005A85475CE}" srcOrd="1" destOrd="0" presId="urn:microsoft.com/office/officeart/2005/8/layout/hierarchy2"/>
    <dgm:cxn modelId="{B2A961DD-1849-47B1-A0C7-7815780CFB3D}" type="presOf" srcId="{5DD85BAF-CCD0-43CD-897F-6E581FBE477D}" destId="{8F4A8AE0-59C2-439E-91EC-5EB7ADF8C1A8}" srcOrd="1" destOrd="0" presId="urn:microsoft.com/office/officeart/2005/8/layout/hierarchy2"/>
    <dgm:cxn modelId="{7BFD65E4-81AF-40EF-A754-1DF5C80600EA}" type="presOf" srcId="{97E47D81-9856-478D-BB81-1D4ED8F03C1E}" destId="{A6F03FCB-BB8F-4CB6-814B-D8F45DA87C57}" srcOrd="0" destOrd="0" presId="urn:microsoft.com/office/officeart/2005/8/layout/hierarchy2"/>
    <dgm:cxn modelId="{0DA3DC79-104D-4D0E-A100-44353E83C1BC}" srcId="{16E5FB3C-C921-4F0D-9CD2-EF12752CBCDD}" destId="{ED5F3564-6A77-4F75-A275-6B5E3F455447}" srcOrd="2" destOrd="0" parTransId="{97E47D81-9856-478D-BB81-1D4ED8F03C1E}" sibTransId="{AC68BC83-A558-4901-A2CF-081ED0D92BFB}"/>
    <dgm:cxn modelId="{EE8DDFFF-7473-48B9-9A14-E04CEDDEBB97}" type="presOf" srcId="{755CFCFB-B2C0-4FA2-A95F-8F5D0FD9070C}" destId="{B8A0304B-B126-474B-829F-5D419E1E293A}" srcOrd="0" destOrd="0" presId="urn:microsoft.com/office/officeart/2005/8/layout/hierarchy2"/>
    <dgm:cxn modelId="{4F2AC8ED-2570-4157-97FB-D72F6A5710AA}" type="presOf" srcId="{ED5F3564-6A77-4F75-A275-6B5E3F455447}" destId="{033ABDC8-5840-4F1F-AC38-BF0FCBFC3283}" srcOrd="0" destOrd="0" presId="urn:microsoft.com/office/officeart/2005/8/layout/hierarchy2"/>
    <dgm:cxn modelId="{8E7DC40F-1B59-4959-8C42-1119D3F303FB}" srcId="{16E5FB3C-C921-4F0D-9CD2-EF12752CBCDD}" destId="{755CFCFB-B2C0-4FA2-A95F-8F5D0FD9070C}" srcOrd="1" destOrd="0" parTransId="{5DD85BAF-CCD0-43CD-897F-6E581FBE477D}" sibTransId="{DC2C224D-DF40-46C7-951E-3066BF6EB1DC}"/>
    <dgm:cxn modelId="{FD85B821-CEAA-48E7-B23D-6648F1921D70}" srcId="{AC34B00C-6AAC-4EB5-9F36-A048D23D77AC}" destId="{16E5FB3C-C921-4F0D-9CD2-EF12752CBCDD}" srcOrd="0" destOrd="0" parTransId="{0CDFB1B8-ABB8-4632-B91C-0CC13923F571}" sibTransId="{3EB2A739-99A9-4B22-BCFB-6A838D7047AF}"/>
    <dgm:cxn modelId="{447FF54C-B160-4A94-A448-8AE05F4F9F89}" type="presOf" srcId="{16E5FB3C-C921-4F0D-9CD2-EF12752CBCDD}" destId="{1930A6F1-350C-4A24-96BE-7F09D9576FBC}" srcOrd="0" destOrd="0" presId="urn:microsoft.com/office/officeart/2005/8/layout/hierarchy2"/>
    <dgm:cxn modelId="{F444CB30-FECE-4755-86C7-5E48E90698A1}" srcId="{16E5FB3C-C921-4F0D-9CD2-EF12752CBCDD}" destId="{3F974D6C-3B11-4368-A00B-4E0893B7B615}" srcOrd="3" destOrd="0" parTransId="{185CD66C-72C9-40F5-BE11-5912EB63E532}" sibTransId="{973F8E47-0342-4117-9626-370F6D0C97B3}"/>
    <dgm:cxn modelId="{917D274C-4905-4571-BB0D-437803208C4E}" type="presOf" srcId="{5DD85BAF-CCD0-43CD-897F-6E581FBE477D}" destId="{4DCFDBF1-1214-48D4-BBD1-EC45BC17D4FD}" srcOrd="0" destOrd="0" presId="urn:microsoft.com/office/officeart/2005/8/layout/hierarchy2"/>
    <dgm:cxn modelId="{8009CCB1-B9B5-4AF0-A3BE-4755B4170E28}" type="presOf" srcId="{3F974D6C-3B11-4368-A00B-4E0893B7B615}" destId="{FCBB152D-AF11-4800-811E-37011C12CB40}" srcOrd="0" destOrd="0" presId="urn:microsoft.com/office/officeart/2005/8/layout/hierarchy2"/>
    <dgm:cxn modelId="{ED6C42F9-8668-4242-A93B-205403B748DB}" type="presOf" srcId="{27EC72BB-29EF-4A9A-B631-9EC03F61926B}" destId="{D5852DDF-FBA3-4D14-8A01-2492D30375FD}" srcOrd="1" destOrd="0" presId="urn:microsoft.com/office/officeart/2005/8/layout/hierarchy2"/>
    <dgm:cxn modelId="{6996C36B-2BC0-4713-ADAC-E0102E9E0146}" type="presOf" srcId="{97E47D81-9856-478D-BB81-1D4ED8F03C1E}" destId="{BD24F9A5-4476-4D90-A357-42D706A3335B}" srcOrd="1" destOrd="0" presId="urn:microsoft.com/office/officeart/2005/8/layout/hierarchy2"/>
    <dgm:cxn modelId="{599D7B1A-D8CD-40C0-809F-EA8F24031ADA}" type="presOf" srcId="{AC34B00C-6AAC-4EB5-9F36-A048D23D77AC}" destId="{CF5C1AAA-2CE7-409F-A2BF-D01401C5CDC1}" srcOrd="0" destOrd="0" presId="urn:microsoft.com/office/officeart/2005/8/layout/hierarchy2"/>
    <dgm:cxn modelId="{29C4B528-C045-4B29-B99B-673CDD53B9BB}" type="presParOf" srcId="{CF5C1AAA-2CE7-409F-A2BF-D01401C5CDC1}" destId="{95E4CAEA-3630-4BA6-84A8-80D79BD7F1B6}" srcOrd="0" destOrd="0" presId="urn:microsoft.com/office/officeart/2005/8/layout/hierarchy2"/>
    <dgm:cxn modelId="{D771D30E-D7F9-42B6-8B1A-9DBBC5D0F879}" type="presParOf" srcId="{95E4CAEA-3630-4BA6-84A8-80D79BD7F1B6}" destId="{1930A6F1-350C-4A24-96BE-7F09D9576FBC}" srcOrd="0" destOrd="0" presId="urn:microsoft.com/office/officeart/2005/8/layout/hierarchy2"/>
    <dgm:cxn modelId="{F1045F94-56F9-4AF4-9D33-9DEAE41CD80D}" type="presParOf" srcId="{95E4CAEA-3630-4BA6-84A8-80D79BD7F1B6}" destId="{83EBA850-CDA7-4CD2-A210-AE50985D6321}" srcOrd="1" destOrd="0" presId="urn:microsoft.com/office/officeart/2005/8/layout/hierarchy2"/>
    <dgm:cxn modelId="{AABBA530-6284-4118-B1FF-86CA6DEA953A}" type="presParOf" srcId="{83EBA850-CDA7-4CD2-A210-AE50985D6321}" destId="{4C421401-F04E-4AFE-9B4B-0EDC93854C4D}" srcOrd="0" destOrd="0" presId="urn:microsoft.com/office/officeart/2005/8/layout/hierarchy2"/>
    <dgm:cxn modelId="{4A0E5F1F-1A6F-49A0-A828-89E2A1D4AB95}" type="presParOf" srcId="{4C421401-F04E-4AFE-9B4B-0EDC93854C4D}" destId="{D5852DDF-FBA3-4D14-8A01-2492D30375FD}" srcOrd="0" destOrd="0" presId="urn:microsoft.com/office/officeart/2005/8/layout/hierarchy2"/>
    <dgm:cxn modelId="{D69634F3-CBA4-40E1-A523-CAA3962008C0}" type="presParOf" srcId="{83EBA850-CDA7-4CD2-A210-AE50985D6321}" destId="{B99E4406-5DAC-4956-ABEE-B75E2C3CDA19}" srcOrd="1" destOrd="0" presId="urn:microsoft.com/office/officeart/2005/8/layout/hierarchy2"/>
    <dgm:cxn modelId="{01351797-C6CF-4F4E-BFE5-1F061D5B54B9}" type="presParOf" srcId="{B99E4406-5DAC-4956-ABEE-B75E2C3CDA19}" destId="{121910F6-637C-43BF-B90B-A441A63514D5}" srcOrd="0" destOrd="0" presId="urn:microsoft.com/office/officeart/2005/8/layout/hierarchy2"/>
    <dgm:cxn modelId="{BFDE722F-A6D1-4802-B2DE-F25DE0CEB544}" type="presParOf" srcId="{B99E4406-5DAC-4956-ABEE-B75E2C3CDA19}" destId="{98715CFB-C22B-42E2-B7EE-F4E0E887FA32}" srcOrd="1" destOrd="0" presId="urn:microsoft.com/office/officeart/2005/8/layout/hierarchy2"/>
    <dgm:cxn modelId="{9CA887A7-D2A9-4EA2-BB37-0A49A8703195}" type="presParOf" srcId="{83EBA850-CDA7-4CD2-A210-AE50985D6321}" destId="{4DCFDBF1-1214-48D4-BBD1-EC45BC17D4FD}" srcOrd="2" destOrd="0" presId="urn:microsoft.com/office/officeart/2005/8/layout/hierarchy2"/>
    <dgm:cxn modelId="{7F8BE0BC-1839-4496-81FA-BC2924D51571}" type="presParOf" srcId="{4DCFDBF1-1214-48D4-BBD1-EC45BC17D4FD}" destId="{8F4A8AE0-59C2-439E-91EC-5EB7ADF8C1A8}" srcOrd="0" destOrd="0" presId="urn:microsoft.com/office/officeart/2005/8/layout/hierarchy2"/>
    <dgm:cxn modelId="{5943C13D-E88B-4F76-980F-29796709DF86}" type="presParOf" srcId="{83EBA850-CDA7-4CD2-A210-AE50985D6321}" destId="{B6440A94-F0D1-4E19-8134-3FCFC7486C43}" srcOrd="3" destOrd="0" presId="urn:microsoft.com/office/officeart/2005/8/layout/hierarchy2"/>
    <dgm:cxn modelId="{A5A27756-0C83-4EBB-AE35-E3E5244F7B58}" type="presParOf" srcId="{B6440A94-F0D1-4E19-8134-3FCFC7486C43}" destId="{B8A0304B-B126-474B-829F-5D419E1E293A}" srcOrd="0" destOrd="0" presId="urn:microsoft.com/office/officeart/2005/8/layout/hierarchy2"/>
    <dgm:cxn modelId="{7AC2676B-968A-4F81-8760-DF971DB03A55}" type="presParOf" srcId="{B6440A94-F0D1-4E19-8134-3FCFC7486C43}" destId="{D558AA28-7F11-4D0B-A692-D5F117BB3E7E}" srcOrd="1" destOrd="0" presId="urn:microsoft.com/office/officeart/2005/8/layout/hierarchy2"/>
    <dgm:cxn modelId="{5FBF74D8-E41A-4571-9927-543C78C1D31F}" type="presParOf" srcId="{83EBA850-CDA7-4CD2-A210-AE50985D6321}" destId="{A6F03FCB-BB8F-4CB6-814B-D8F45DA87C57}" srcOrd="4" destOrd="0" presId="urn:microsoft.com/office/officeart/2005/8/layout/hierarchy2"/>
    <dgm:cxn modelId="{2477189D-CA73-4612-8D90-AAB48314A034}" type="presParOf" srcId="{A6F03FCB-BB8F-4CB6-814B-D8F45DA87C57}" destId="{BD24F9A5-4476-4D90-A357-42D706A3335B}" srcOrd="0" destOrd="0" presId="urn:microsoft.com/office/officeart/2005/8/layout/hierarchy2"/>
    <dgm:cxn modelId="{86D826BC-16EE-4B3F-BF3A-447FFFE7943F}" type="presParOf" srcId="{83EBA850-CDA7-4CD2-A210-AE50985D6321}" destId="{8BB282ED-1282-4E21-85AA-01BC87843D0E}" srcOrd="5" destOrd="0" presId="urn:microsoft.com/office/officeart/2005/8/layout/hierarchy2"/>
    <dgm:cxn modelId="{46BFBFC7-15B8-409E-B285-92F2617012B8}" type="presParOf" srcId="{8BB282ED-1282-4E21-85AA-01BC87843D0E}" destId="{033ABDC8-5840-4F1F-AC38-BF0FCBFC3283}" srcOrd="0" destOrd="0" presId="urn:microsoft.com/office/officeart/2005/8/layout/hierarchy2"/>
    <dgm:cxn modelId="{C431C71F-9632-4808-A0A3-4D03BB8BF2F5}" type="presParOf" srcId="{8BB282ED-1282-4E21-85AA-01BC87843D0E}" destId="{FF0606BD-4C78-4E84-89AB-6EAECBFB693B}" srcOrd="1" destOrd="0" presId="urn:microsoft.com/office/officeart/2005/8/layout/hierarchy2"/>
    <dgm:cxn modelId="{AA07C607-D5A3-4397-8D64-D8D2E6148766}" type="presParOf" srcId="{83EBA850-CDA7-4CD2-A210-AE50985D6321}" destId="{94196E0F-8EAF-469D-B3E9-CDFBA799A616}" srcOrd="6" destOrd="0" presId="urn:microsoft.com/office/officeart/2005/8/layout/hierarchy2"/>
    <dgm:cxn modelId="{32D38C6D-5DBB-41A7-B4CF-850D7724313E}" type="presParOf" srcId="{94196E0F-8EAF-469D-B3E9-CDFBA799A616}" destId="{388CD832-2D96-46B1-A964-3005A85475CE}" srcOrd="0" destOrd="0" presId="urn:microsoft.com/office/officeart/2005/8/layout/hierarchy2"/>
    <dgm:cxn modelId="{3E2B0749-407E-45E5-BBFA-8C6C88A9C79C}" type="presParOf" srcId="{83EBA850-CDA7-4CD2-A210-AE50985D6321}" destId="{D40AAC7F-27C7-4DCC-8D57-597C62F2E92F}" srcOrd="7" destOrd="0" presId="urn:microsoft.com/office/officeart/2005/8/layout/hierarchy2"/>
    <dgm:cxn modelId="{FD6A95A0-69FD-42AD-ABAC-C97B7DFB4C2E}" type="presParOf" srcId="{D40AAC7F-27C7-4DCC-8D57-597C62F2E92F}" destId="{FCBB152D-AF11-4800-811E-37011C12CB40}" srcOrd="0" destOrd="0" presId="urn:microsoft.com/office/officeart/2005/8/layout/hierarchy2"/>
    <dgm:cxn modelId="{9A67A79C-36BA-4A89-971E-3FA6809D9396}" type="presParOf" srcId="{D40AAC7F-27C7-4DCC-8D57-597C62F2E92F}" destId="{C453008D-6F29-44B7-96AC-465A61C2CA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4AD2CA-43F9-4400-AE75-C5A864E2022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91660B1-DB96-4BEF-A118-A8480E514AE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编写测试用例文档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EA06B8C-2AA9-4539-BCC3-BABE1C654D13}" type="parTrans" cxnId="{86594358-3152-4D70-B36B-AC83B6A6A3BE}">
      <dgm:prSet/>
      <dgm:spPr/>
      <dgm:t>
        <a:bodyPr/>
        <a:lstStyle/>
        <a:p>
          <a:endParaRPr lang="zh-CN" altLang="en-US"/>
        </a:p>
      </dgm:t>
    </dgm:pt>
    <dgm:pt modelId="{AFC2C736-FA86-413D-AC19-A090499328B2}" type="sibTrans" cxnId="{86594358-3152-4D70-B36B-AC83B6A6A3BE}">
      <dgm:prSet/>
      <dgm:spPr/>
      <dgm:t>
        <a:bodyPr/>
        <a:lstStyle/>
        <a:p>
          <a:endParaRPr lang="zh-CN" altLang="en-US"/>
        </a:p>
      </dgm:t>
    </dgm:pt>
    <dgm:pt modelId="{78A7A651-8647-4901-B1D4-B9B824C1B4E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测试用例的设置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2202A5B-E683-45D4-8299-984ED488DFB3}" type="parTrans" cxnId="{FD429821-5F02-4E9D-B386-4984B274B0B5}">
      <dgm:prSet/>
      <dgm:spPr/>
      <dgm:t>
        <a:bodyPr/>
        <a:lstStyle/>
        <a:p>
          <a:endParaRPr lang="zh-CN" altLang="en-US"/>
        </a:p>
      </dgm:t>
    </dgm:pt>
    <dgm:pt modelId="{1764904F-A0E0-414C-A16B-A45DF1C38943}" type="sibTrans" cxnId="{FD429821-5F02-4E9D-B386-4984B274B0B5}">
      <dgm:prSet/>
      <dgm:spPr/>
      <dgm:t>
        <a:bodyPr/>
        <a:lstStyle/>
        <a:p>
          <a:endParaRPr lang="zh-CN" altLang="en-US"/>
        </a:p>
      </dgm:t>
    </dgm:pt>
    <dgm:pt modelId="{9BBCE6F1-B3B6-4535-A384-05C754CB28B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设计测试用例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C2F95E1-FE8A-45CB-AB8D-5CEE35D6B71E}" type="parTrans" cxnId="{0C8D1E53-64A6-45F2-AFAB-8F80E4D0B11E}">
      <dgm:prSet/>
      <dgm:spPr/>
      <dgm:t>
        <a:bodyPr/>
        <a:lstStyle/>
        <a:p>
          <a:endParaRPr lang="zh-CN" altLang="en-US"/>
        </a:p>
      </dgm:t>
    </dgm:pt>
    <dgm:pt modelId="{7F73BCE6-6AB5-42EF-BEB3-DDACEFD20193}" type="sibTrans" cxnId="{0C8D1E53-64A6-45F2-AFAB-8F80E4D0B11E}">
      <dgm:prSet/>
      <dgm:spPr/>
      <dgm:t>
        <a:bodyPr/>
        <a:lstStyle/>
        <a:p>
          <a:endParaRPr lang="zh-CN" altLang="en-US"/>
        </a:p>
      </dgm:t>
    </dgm:pt>
    <dgm:pt modelId="{2D32547E-4D72-4A52-BB91-83C495141518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对测试用例的评审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DC3DE72-ED2B-475E-AB43-483CE9B65A89}" type="parTrans" cxnId="{61294EBE-8677-45C5-8274-CE415B6D84F2}">
      <dgm:prSet/>
      <dgm:spPr/>
      <dgm:t>
        <a:bodyPr/>
        <a:lstStyle/>
        <a:p>
          <a:endParaRPr lang="zh-CN" altLang="en-US"/>
        </a:p>
      </dgm:t>
    </dgm:pt>
    <dgm:pt modelId="{18A50E2B-83D8-4342-84C2-8E754EF518A1}" type="sibTrans" cxnId="{61294EBE-8677-45C5-8274-CE415B6D84F2}">
      <dgm:prSet/>
      <dgm:spPr/>
      <dgm:t>
        <a:bodyPr/>
        <a:lstStyle/>
        <a:p>
          <a:endParaRPr lang="zh-CN" altLang="en-US"/>
        </a:p>
      </dgm:t>
    </dgm:pt>
    <dgm:pt modelId="{488E5429-1C0C-458E-A72B-D1187C6800F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测试用例的修改更新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3C50D6C-5B11-4ACA-BB2C-28D162C101D2}" type="parTrans" cxnId="{AE624A25-81FE-4B22-804E-28DFC5A6AEE4}">
      <dgm:prSet/>
      <dgm:spPr/>
      <dgm:t>
        <a:bodyPr/>
        <a:lstStyle/>
        <a:p>
          <a:endParaRPr lang="zh-CN" altLang="en-US"/>
        </a:p>
      </dgm:t>
    </dgm:pt>
    <dgm:pt modelId="{1A6D0C9C-3012-4FF9-9A2C-B0DBA26F205F}" type="sibTrans" cxnId="{AE624A25-81FE-4B22-804E-28DFC5A6AEE4}">
      <dgm:prSet/>
      <dgm:spPr/>
      <dgm:t>
        <a:bodyPr/>
        <a:lstStyle/>
        <a:p>
          <a:endParaRPr lang="zh-CN" altLang="en-US"/>
        </a:p>
      </dgm:t>
    </dgm:pt>
    <dgm:pt modelId="{BEB57651-154C-4A29-9151-3696D8C3CEBD}" type="pres">
      <dgm:prSet presAssocID="{304AD2CA-43F9-4400-AE75-C5A864E20228}" presName="CompostProcess" presStyleCnt="0">
        <dgm:presLayoutVars>
          <dgm:dir/>
          <dgm:resizeHandles val="exact"/>
        </dgm:presLayoutVars>
      </dgm:prSet>
      <dgm:spPr/>
    </dgm:pt>
    <dgm:pt modelId="{6136F469-57D7-4200-9C9E-63FBCB8BF053}" type="pres">
      <dgm:prSet presAssocID="{304AD2CA-43F9-4400-AE75-C5A864E20228}" presName="arrow" presStyleLbl="bgShp" presStyleIdx="0" presStyleCnt="1"/>
      <dgm:spPr/>
    </dgm:pt>
    <dgm:pt modelId="{CDDF7A42-669A-4790-A1D6-131FE816CC6A}" type="pres">
      <dgm:prSet presAssocID="{304AD2CA-43F9-4400-AE75-C5A864E20228}" presName="linearProcess" presStyleCnt="0"/>
      <dgm:spPr/>
    </dgm:pt>
    <dgm:pt modelId="{B0EEEDC3-963A-4A8C-BBAC-16D939A5A246}" type="pres">
      <dgm:prSet presAssocID="{591660B1-DB96-4BEF-A118-A8480E514AE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4831B-8223-470C-82D4-4A7CBB0C6D2E}" type="pres">
      <dgm:prSet presAssocID="{AFC2C736-FA86-413D-AC19-A090499328B2}" presName="sibTrans" presStyleCnt="0"/>
      <dgm:spPr/>
    </dgm:pt>
    <dgm:pt modelId="{C72CDA4E-3803-4FC8-BBFB-73A9DADD76A5}" type="pres">
      <dgm:prSet presAssocID="{78A7A651-8647-4901-B1D4-B9B824C1B4E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9420-8A4F-4485-A15C-A98BC6C09A71}" type="pres">
      <dgm:prSet presAssocID="{1764904F-A0E0-414C-A16B-A45DF1C38943}" presName="sibTrans" presStyleCnt="0"/>
      <dgm:spPr/>
    </dgm:pt>
    <dgm:pt modelId="{3D9B8C7F-D652-4AF9-9D0D-E905E199EA40}" type="pres">
      <dgm:prSet presAssocID="{9BBCE6F1-B3B6-4535-A384-05C754CB28B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B23E3-4A45-4FCD-A91E-7BB4860BDF49}" type="pres">
      <dgm:prSet presAssocID="{7F73BCE6-6AB5-42EF-BEB3-DDACEFD20193}" presName="sibTrans" presStyleCnt="0"/>
      <dgm:spPr/>
    </dgm:pt>
    <dgm:pt modelId="{F7964372-0999-4EFE-B3AA-0E070DF0D686}" type="pres">
      <dgm:prSet presAssocID="{2D32547E-4D72-4A52-BB91-83C49514151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F0C8E-F51C-4180-AE4B-8D48D59291FF}" type="pres">
      <dgm:prSet presAssocID="{18A50E2B-83D8-4342-84C2-8E754EF518A1}" presName="sibTrans" presStyleCnt="0"/>
      <dgm:spPr/>
    </dgm:pt>
    <dgm:pt modelId="{EECD2B10-1FA4-4042-A0E8-46B57C62DFB4}" type="pres">
      <dgm:prSet presAssocID="{488E5429-1C0C-458E-A72B-D1187C6800F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24A25-81FE-4B22-804E-28DFC5A6AEE4}" srcId="{304AD2CA-43F9-4400-AE75-C5A864E20228}" destId="{488E5429-1C0C-458E-A72B-D1187C6800FB}" srcOrd="4" destOrd="0" parTransId="{53C50D6C-5B11-4ACA-BB2C-28D162C101D2}" sibTransId="{1A6D0C9C-3012-4FF9-9A2C-B0DBA26F205F}"/>
    <dgm:cxn modelId="{9BE12421-D124-4A00-A43E-C390F6D39639}" type="presOf" srcId="{2D32547E-4D72-4A52-BB91-83C495141518}" destId="{F7964372-0999-4EFE-B3AA-0E070DF0D686}" srcOrd="0" destOrd="0" presId="urn:microsoft.com/office/officeart/2005/8/layout/hProcess9"/>
    <dgm:cxn modelId="{877608CD-3D88-42EA-8CB4-EB359CCAA304}" type="presOf" srcId="{78A7A651-8647-4901-B1D4-B9B824C1B4E4}" destId="{C72CDA4E-3803-4FC8-BBFB-73A9DADD76A5}" srcOrd="0" destOrd="0" presId="urn:microsoft.com/office/officeart/2005/8/layout/hProcess9"/>
    <dgm:cxn modelId="{86594358-3152-4D70-B36B-AC83B6A6A3BE}" srcId="{304AD2CA-43F9-4400-AE75-C5A864E20228}" destId="{591660B1-DB96-4BEF-A118-A8480E514AE4}" srcOrd="0" destOrd="0" parTransId="{3EA06B8C-2AA9-4539-BCC3-BABE1C654D13}" sibTransId="{AFC2C736-FA86-413D-AC19-A090499328B2}"/>
    <dgm:cxn modelId="{8F99BF98-F5FB-47F8-BAFD-F2508ECD214A}" type="presOf" srcId="{9BBCE6F1-B3B6-4535-A384-05C754CB28BC}" destId="{3D9B8C7F-D652-4AF9-9D0D-E905E199EA40}" srcOrd="0" destOrd="0" presId="urn:microsoft.com/office/officeart/2005/8/layout/hProcess9"/>
    <dgm:cxn modelId="{0C8D1E53-64A6-45F2-AFAB-8F80E4D0B11E}" srcId="{304AD2CA-43F9-4400-AE75-C5A864E20228}" destId="{9BBCE6F1-B3B6-4535-A384-05C754CB28BC}" srcOrd="2" destOrd="0" parTransId="{6C2F95E1-FE8A-45CB-AB8D-5CEE35D6B71E}" sibTransId="{7F73BCE6-6AB5-42EF-BEB3-DDACEFD20193}"/>
    <dgm:cxn modelId="{A56A08F3-721C-4818-BD55-DB950C321B49}" type="presOf" srcId="{304AD2CA-43F9-4400-AE75-C5A864E20228}" destId="{BEB57651-154C-4A29-9151-3696D8C3CEBD}" srcOrd="0" destOrd="0" presId="urn:microsoft.com/office/officeart/2005/8/layout/hProcess9"/>
    <dgm:cxn modelId="{93613EA1-C487-46E8-BCDB-B3D0BE0B2FBC}" type="presOf" srcId="{488E5429-1C0C-458E-A72B-D1187C6800FB}" destId="{EECD2B10-1FA4-4042-A0E8-46B57C62DFB4}" srcOrd="0" destOrd="0" presId="urn:microsoft.com/office/officeart/2005/8/layout/hProcess9"/>
    <dgm:cxn modelId="{61294EBE-8677-45C5-8274-CE415B6D84F2}" srcId="{304AD2CA-43F9-4400-AE75-C5A864E20228}" destId="{2D32547E-4D72-4A52-BB91-83C495141518}" srcOrd="3" destOrd="0" parTransId="{4DC3DE72-ED2B-475E-AB43-483CE9B65A89}" sibTransId="{18A50E2B-83D8-4342-84C2-8E754EF518A1}"/>
    <dgm:cxn modelId="{FD429821-5F02-4E9D-B386-4984B274B0B5}" srcId="{304AD2CA-43F9-4400-AE75-C5A864E20228}" destId="{78A7A651-8647-4901-B1D4-B9B824C1B4E4}" srcOrd="1" destOrd="0" parTransId="{A2202A5B-E683-45D4-8299-984ED488DFB3}" sibTransId="{1764904F-A0E0-414C-A16B-A45DF1C38943}"/>
    <dgm:cxn modelId="{F40B1CC5-7BE9-4E57-BCD8-AB63E2708E9E}" type="presOf" srcId="{591660B1-DB96-4BEF-A118-A8480E514AE4}" destId="{B0EEEDC3-963A-4A8C-BBAC-16D939A5A246}" srcOrd="0" destOrd="0" presId="urn:microsoft.com/office/officeart/2005/8/layout/hProcess9"/>
    <dgm:cxn modelId="{AE838EBE-793E-43BC-A866-6944D4E855D4}" type="presParOf" srcId="{BEB57651-154C-4A29-9151-3696D8C3CEBD}" destId="{6136F469-57D7-4200-9C9E-63FBCB8BF053}" srcOrd="0" destOrd="0" presId="urn:microsoft.com/office/officeart/2005/8/layout/hProcess9"/>
    <dgm:cxn modelId="{18771512-7EAE-44AE-B60D-FF85B7D70C22}" type="presParOf" srcId="{BEB57651-154C-4A29-9151-3696D8C3CEBD}" destId="{CDDF7A42-669A-4790-A1D6-131FE816CC6A}" srcOrd="1" destOrd="0" presId="urn:microsoft.com/office/officeart/2005/8/layout/hProcess9"/>
    <dgm:cxn modelId="{F363B546-DA72-4EBA-B738-E7EBDFC8B5BD}" type="presParOf" srcId="{CDDF7A42-669A-4790-A1D6-131FE816CC6A}" destId="{B0EEEDC3-963A-4A8C-BBAC-16D939A5A246}" srcOrd="0" destOrd="0" presId="urn:microsoft.com/office/officeart/2005/8/layout/hProcess9"/>
    <dgm:cxn modelId="{39EE0DF1-4A5B-49C2-938D-4114E9A011D1}" type="presParOf" srcId="{CDDF7A42-669A-4790-A1D6-131FE816CC6A}" destId="{B114831B-8223-470C-82D4-4A7CBB0C6D2E}" srcOrd="1" destOrd="0" presId="urn:microsoft.com/office/officeart/2005/8/layout/hProcess9"/>
    <dgm:cxn modelId="{BB88B089-861B-4B48-9195-0934F3C67A36}" type="presParOf" srcId="{CDDF7A42-669A-4790-A1D6-131FE816CC6A}" destId="{C72CDA4E-3803-4FC8-BBFB-73A9DADD76A5}" srcOrd="2" destOrd="0" presId="urn:microsoft.com/office/officeart/2005/8/layout/hProcess9"/>
    <dgm:cxn modelId="{B20F9F52-3F22-4C25-B835-0959C048F3DB}" type="presParOf" srcId="{CDDF7A42-669A-4790-A1D6-131FE816CC6A}" destId="{56219420-8A4F-4485-A15C-A98BC6C09A71}" srcOrd="3" destOrd="0" presId="urn:microsoft.com/office/officeart/2005/8/layout/hProcess9"/>
    <dgm:cxn modelId="{72509EBE-9492-49BD-934E-9DF8E54DF9F7}" type="presParOf" srcId="{CDDF7A42-669A-4790-A1D6-131FE816CC6A}" destId="{3D9B8C7F-D652-4AF9-9D0D-E905E199EA40}" srcOrd="4" destOrd="0" presId="urn:microsoft.com/office/officeart/2005/8/layout/hProcess9"/>
    <dgm:cxn modelId="{477DCBC9-EDE4-4E19-B474-C92017C76965}" type="presParOf" srcId="{CDDF7A42-669A-4790-A1D6-131FE816CC6A}" destId="{450B23E3-4A45-4FCD-A91E-7BB4860BDF49}" srcOrd="5" destOrd="0" presId="urn:microsoft.com/office/officeart/2005/8/layout/hProcess9"/>
    <dgm:cxn modelId="{7D05A9BC-6041-4B03-BB03-2AE3CBA0F44B}" type="presParOf" srcId="{CDDF7A42-669A-4790-A1D6-131FE816CC6A}" destId="{F7964372-0999-4EFE-B3AA-0E070DF0D686}" srcOrd="6" destOrd="0" presId="urn:microsoft.com/office/officeart/2005/8/layout/hProcess9"/>
    <dgm:cxn modelId="{C2795F78-BC13-4B2E-A957-3E0B32DD30CD}" type="presParOf" srcId="{CDDF7A42-669A-4790-A1D6-131FE816CC6A}" destId="{64FF0C8E-F51C-4180-AE4B-8D48D59291FF}" srcOrd="7" destOrd="0" presId="urn:microsoft.com/office/officeart/2005/8/layout/hProcess9"/>
    <dgm:cxn modelId="{0FA6DAFF-3A64-4111-886D-D29C16A1E32D}" type="presParOf" srcId="{CDDF7A42-669A-4790-A1D6-131FE816CC6A}" destId="{EECD2B10-1FA4-4042-A0E8-46B57C62DFB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50B114F-1991-4A0B-8D75-1336EC1362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171A60-C40C-4473-A489-7FD744BBC3F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任务需求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18CFE24-6F9E-4AB2-AB12-ADB88544ACCD}" type="parTrans" cxnId="{97D5EF91-C7A7-4ABC-9E40-551E3875E0A0}">
      <dgm:prSet/>
      <dgm:spPr/>
      <dgm:t>
        <a:bodyPr/>
        <a:lstStyle/>
        <a:p>
          <a:endParaRPr lang="zh-CN" altLang="en-US"/>
        </a:p>
      </dgm:t>
    </dgm:pt>
    <dgm:pt modelId="{6BCA8FFB-E1CE-4EB7-BDC5-499C93913861}" type="sibTrans" cxnId="{97D5EF91-C7A7-4ABC-9E40-551E3875E0A0}">
      <dgm:prSet/>
      <dgm:spPr/>
      <dgm:t>
        <a:bodyPr/>
        <a:lstStyle/>
        <a:p>
          <a:endParaRPr lang="zh-CN" altLang="en-US"/>
        </a:p>
      </dgm:t>
    </dgm:pt>
    <dgm:pt modelId="{EEE95C6D-2DDD-4128-BFF9-076C95B5549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用户需求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EBAE557-0933-46A2-8E5A-3BFC1E130AF3}" type="parTrans" cxnId="{184C46EC-2C1B-46A9-A60E-C9F73D7CCFAF}">
      <dgm:prSet/>
      <dgm:spPr/>
      <dgm:t>
        <a:bodyPr/>
        <a:lstStyle/>
        <a:p>
          <a:endParaRPr lang="zh-CN" altLang="en-US"/>
        </a:p>
      </dgm:t>
    </dgm:pt>
    <dgm:pt modelId="{DF3BA1B4-AB31-419F-AA81-297166CDF49B}" type="sibTrans" cxnId="{184C46EC-2C1B-46A9-A60E-C9F73D7CCFAF}">
      <dgm:prSet/>
      <dgm:spPr/>
      <dgm:t>
        <a:bodyPr/>
        <a:lstStyle/>
        <a:p>
          <a:endParaRPr lang="zh-CN" altLang="en-US"/>
        </a:p>
      </dgm:t>
    </dgm:pt>
    <dgm:pt modelId="{81149EC8-A723-4752-9064-DB9F41F7670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功能需求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2FBB7FF-4DA8-413D-BBA9-BC6311A3844C}" type="parTrans" cxnId="{EF1F5A30-9745-470E-86CC-E507F7AF5E44}">
      <dgm:prSet/>
      <dgm:spPr/>
      <dgm:t>
        <a:bodyPr/>
        <a:lstStyle/>
        <a:p>
          <a:endParaRPr lang="zh-CN" altLang="en-US"/>
        </a:p>
      </dgm:t>
    </dgm:pt>
    <dgm:pt modelId="{FD4B20B3-64D9-4572-B49D-EA54655B94D5}" type="sibTrans" cxnId="{EF1F5A30-9745-470E-86CC-E507F7AF5E44}">
      <dgm:prSet/>
      <dgm:spPr/>
      <dgm:t>
        <a:bodyPr/>
        <a:lstStyle/>
        <a:p>
          <a:endParaRPr lang="zh-CN" altLang="en-US"/>
        </a:p>
      </dgm:t>
    </dgm:pt>
    <dgm:pt modelId="{5CCA67F7-D329-4BB9-8C22-B225FA1F81E6}" type="pres">
      <dgm:prSet presAssocID="{750B114F-1991-4A0B-8D75-1336EC1362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FF1842-4E17-4A84-840D-FAE0152505ED}" type="pres">
      <dgm:prSet presAssocID="{ED171A60-C40C-4473-A489-7FD744BBC3F5}" presName="linNode" presStyleCnt="0"/>
      <dgm:spPr/>
    </dgm:pt>
    <dgm:pt modelId="{1956C98B-CD0D-4D4C-B79C-6B55DAFB15A7}" type="pres">
      <dgm:prSet presAssocID="{ED171A60-C40C-4473-A489-7FD744BBC3F5}" presName="parentText" presStyleLbl="node1" presStyleIdx="0" presStyleCnt="3" custLinFactNeighborX="-1335" custLinFactNeighborY="752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0B742-6D15-4E6E-9923-BBE373ECCA02}" type="pres">
      <dgm:prSet presAssocID="{6BCA8FFB-E1CE-4EB7-BDC5-499C93913861}" presName="sp" presStyleCnt="0"/>
      <dgm:spPr/>
    </dgm:pt>
    <dgm:pt modelId="{BF74CD47-BF99-4D81-8FE9-A3E455BEAF88}" type="pres">
      <dgm:prSet presAssocID="{EEE95C6D-2DDD-4128-BFF9-076C95B5549D}" presName="linNode" presStyleCnt="0"/>
      <dgm:spPr/>
    </dgm:pt>
    <dgm:pt modelId="{233AFD4F-C67E-4D2E-8AA2-31BEFA9FB714}" type="pres">
      <dgm:prSet presAssocID="{EEE95C6D-2DDD-4128-BFF9-076C95B5549D}" presName="parentText" presStyleLbl="node1" presStyleIdx="1" presStyleCnt="3" custLinFactNeighborX="0" custLinFactNeighborY="307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6CBCA-C3D1-4279-94D1-61E823C34E7F}" type="pres">
      <dgm:prSet presAssocID="{DF3BA1B4-AB31-419F-AA81-297166CDF49B}" presName="sp" presStyleCnt="0"/>
      <dgm:spPr/>
    </dgm:pt>
    <dgm:pt modelId="{C71AEB21-5CF2-48B5-8C60-962A9E3687EB}" type="pres">
      <dgm:prSet presAssocID="{81149EC8-A723-4752-9064-DB9F41F76705}" presName="linNode" presStyleCnt="0"/>
      <dgm:spPr/>
    </dgm:pt>
    <dgm:pt modelId="{5C4AB61C-A716-4189-A421-FCBDBD1EBC60}" type="pres">
      <dgm:prSet presAssocID="{81149EC8-A723-4752-9064-DB9F41F76705}" presName="parentText" presStyleLbl="node1" presStyleIdx="2" presStyleCnt="3" custLinFactNeighborX="0" custLinFactNeighborY="322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90DB07-6178-48A5-A881-E2932843FF1C}" type="presOf" srcId="{ED171A60-C40C-4473-A489-7FD744BBC3F5}" destId="{1956C98B-CD0D-4D4C-B79C-6B55DAFB15A7}" srcOrd="0" destOrd="0" presId="urn:microsoft.com/office/officeart/2005/8/layout/vList5"/>
    <dgm:cxn modelId="{184C46EC-2C1B-46A9-A60E-C9F73D7CCFAF}" srcId="{750B114F-1991-4A0B-8D75-1336EC13620D}" destId="{EEE95C6D-2DDD-4128-BFF9-076C95B5549D}" srcOrd="1" destOrd="0" parTransId="{EEBAE557-0933-46A2-8E5A-3BFC1E130AF3}" sibTransId="{DF3BA1B4-AB31-419F-AA81-297166CDF49B}"/>
    <dgm:cxn modelId="{16197469-0FE2-4839-8D45-B88C740D7E4D}" type="presOf" srcId="{81149EC8-A723-4752-9064-DB9F41F76705}" destId="{5C4AB61C-A716-4189-A421-FCBDBD1EBC60}" srcOrd="0" destOrd="0" presId="urn:microsoft.com/office/officeart/2005/8/layout/vList5"/>
    <dgm:cxn modelId="{0A8C04D9-A3ED-4E00-A5DD-72D3F6770507}" type="presOf" srcId="{EEE95C6D-2DDD-4128-BFF9-076C95B5549D}" destId="{233AFD4F-C67E-4D2E-8AA2-31BEFA9FB714}" srcOrd="0" destOrd="0" presId="urn:microsoft.com/office/officeart/2005/8/layout/vList5"/>
    <dgm:cxn modelId="{97D5EF91-C7A7-4ABC-9E40-551E3875E0A0}" srcId="{750B114F-1991-4A0B-8D75-1336EC13620D}" destId="{ED171A60-C40C-4473-A489-7FD744BBC3F5}" srcOrd="0" destOrd="0" parTransId="{D18CFE24-6F9E-4AB2-AB12-ADB88544ACCD}" sibTransId="{6BCA8FFB-E1CE-4EB7-BDC5-499C93913861}"/>
    <dgm:cxn modelId="{DB824E90-8B10-49B1-98BB-14AE7EBFFA3B}" type="presOf" srcId="{750B114F-1991-4A0B-8D75-1336EC13620D}" destId="{5CCA67F7-D329-4BB9-8C22-B225FA1F81E6}" srcOrd="0" destOrd="0" presId="urn:microsoft.com/office/officeart/2005/8/layout/vList5"/>
    <dgm:cxn modelId="{EF1F5A30-9745-470E-86CC-E507F7AF5E44}" srcId="{750B114F-1991-4A0B-8D75-1336EC13620D}" destId="{81149EC8-A723-4752-9064-DB9F41F76705}" srcOrd="2" destOrd="0" parTransId="{22FBB7FF-4DA8-413D-BBA9-BC6311A3844C}" sibTransId="{FD4B20B3-64D9-4572-B49D-EA54655B94D5}"/>
    <dgm:cxn modelId="{C9776326-A7E1-45B7-9699-D3852F9225E1}" type="presParOf" srcId="{5CCA67F7-D329-4BB9-8C22-B225FA1F81E6}" destId="{82FF1842-4E17-4A84-840D-FAE0152505ED}" srcOrd="0" destOrd="0" presId="urn:microsoft.com/office/officeart/2005/8/layout/vList5"/>
    <dgm:cxn modelId="{3662E25C-3006-45CC-83DD-E4F697DAE373}" type="presParOf" srcId="{82FF1842-4E17-4A84-840D-FAE0152505ED}" destId="{1956C98B-CD0D-4D4C-B79C-6B55DAFB15A7}" srcOrd="0" destOrd="0" presId="urn:microsoft.com/office/officeart/2005/8/layout/vList5"/>
    <dgm:cxn modelId="{7314D127-1A11-4667-920E-875B148D0A7F}" type="presParOf" srcId="{5CCA67F7-D329-4BB9-8C22-B225FA1F81E6}" destId="{4960B742-6D15-4E6E-9923-BBE373ECCA02}" srcOrd="1" destOrd="0" presId="urn:microsoft.com/office/officeart/2005/8/layout/vList5"/>
    <dgm:cxn modelId="{7A66D2DD-10AF-4C15-BA8B-17414937973D}" type="presParOf" srcId="{5CCA67F7-D329-4BB9-8C22-B225FA1F81E6}" destId="{BF74CD47-BF99-4D81-8FE9-A3E455BEAF88}" srcOrd="2" destOrd="0" presId="urn:microsoft.com/office/officeart/2005/8/layout/vList5"/>
    <dgm:cxn modelId="{28EA00BF-05B6-4A55-AB10-AF1F2713900D}" type="presParOf" srcId="{BF74CD47-BF99-4D81-8FE9-A3E455BEAF88}" destId="{233AFD4F-C67E-4D2E-8AA2-31BEFA9FB714}" srcOrd="0" destOrd="0" presId="urn:microsoft.com/office/officeart/2005/8/layout/vList5"/>
    <dgm:cxn modelId="{084845E3-22FA-4481-9170-0D840EA95967}" type="presParOf" srcId="{5CCA67F7-D329-4BB9-8C22-B225FA1F81E6}" destId="{7A56CBCA-C3D1-4279-94D1-61E823C34E7F}" srcOrd="3" destOrd="0" presId="urn:microsoft.com/office/officeart/2005/8/layout/vList5"/>
    <dgm:cxn modelId="{B9F55107-F0ED-41F3-BABB-122C9E0FD864}" type="presParOf" srcId="{5CCA67F7-D329-4BB9-8C22-B225FA1F81E6}" destId="{C71AEB21-5CF2-48B5-8C60-962A9E3687EB}" srcOrd="4" destOrd="0" presId="urn:microsoft.com/office/officeart/2005/8/layout/vList5"/>
    <dgm:cxn modelId="{B5D54A8C-8969-4C72-9611-3F59699032AF}" type="presParOf" srcId="{C71AEB21-5CF2-48B5-8C60-962A9E3687EB}" destId="{5C4AB61C-A716-4189-A421-FCBDBD1EBC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3499CE-66E4-49E0-B38E-46579BBAE2F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B3FE35-F27C-4184-8290-17BD4917B02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测试用例与测试数据的关系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722CDA3-63CF-457B-AD8C-A404DE5259AF}" type="parTrans" cxnId="{A98886C6-2E9C-475B-983A-967BD0459CCE}">
      <dgm:prSet/>
      <dgm:spPr/>
      <dgm:t>
        <a:bodyPr/>
        <a:lstStyle/>
        <a:p>
          <a:endParaRPr lang="zh-CN" altLang="en-US"/>
        </a:p>
      </dgm:t>
    </dgm:pt>
    <dgm:pt modelId="{49E9B949-2C4C-4105-A9C6-5867D9A9B7F5}" type="sibTrans" cxnId="{A98886C6-2E9C-475B-983A-967BD0459CCE}">
      <dgm:prSet/>
      <dgm:spPr/>
      <dgm:t>
        <a:bodyPr/>
        <a:lstStyle/>
        <a:p>
          <a:endParaRPr lang="zh-CN" altLang="en-US"/>
        </a:p>
      </dgm:t>
    </dgm:pt>
    <dgm:pt modelId="{859443AE-6F27-4916-8F41-F327CE2A92D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没有测试数据，将无法实施和执行测试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8F351B-D85B-4680-8744-CBB794EC814B}" type="parTrans" cxnId="{5C8FA9F2-8B5A-4324-93D5-B62238767A70}">
      <dgm:prSet/>
      <dgm:spPr/>
      <dgm:t>
        <a:bodyPr/>
        <a:lstStyle/>
        <a:p>
          <a:endParaRPr lang="zh-CN" altLang="en-US"/>
        </a:p>
      </dgm:t>
    </dgm:pt>
    <dgm:pt modelId="{1A12BD4C-025E-4AEB-A4C3-C7C6DBD36EA3}" type="sibTrans" cxnId="{5C8FA9F2-8B5A-4324-93D5-B62238767A70}">
      <dgm:prSet/>
      <dgm:spPr/>
      <dgm:t>
        <a:bodyPr/>
        <a:lstStyle/>
        <a:p>
          <a:endParaRPr lang="zh-CN" altLang="en-US"/>
        </a:p>
      </dgm:t>
    </dgm:pt>
    <dgm:pt modelId="{E622B918-8BED-4048-AFAF-6B5F5F72FCF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测试数据的属性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7D2491-7194-4333-9443-A3B3F751974A}" type="parTrans" cxnId="{7F1A7395-2B25-49B3-BAA6-96E454D007D2}">
      <dgm:prSet/>
      <dgm:spPr/>
      <dgm:t>
        <a:bodyPr/>
        <a:lstStyle/>
        <a:p>
          <a:endParaRPr lang="zh-CN" altLang="en-US"/>
        </a:p>
      </dgm:t>
    </dgm:pt>
    <dgm:pt modelId="{09ADD33D-449B-47C6-AE24-140BFE1B5D8D}" type="sibTrans" cxnId="{7F1A7395-2B25-49B3-BAA6-96E454D007D2}">
      <dgm:prSet/>
      <dgm:spPr/>
      <dgm:t>
        <a:bodyPr/>
        <a:lstStyle/>
        <a:p>
          <a:endParaRPr lang="zh-CN" altLang="en-US"/>
        </a:p>
      </dgm:t>
    </dgm:pt>
    <dgm:pt modelId="{A88E29B4-A06B-4102-8A6D-886F318F0E87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深度、宽度、范围及构架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E48DD53-8064-46B0-AAD3-82A3026A6CC1}" type="parTrans" cxnId="{8DA1EA26-E0EF-4F74-9512-3E7DD2884CA9}">
      <dgm:prSet/>
      <dgm:spPr/>
      <dgm:t>
        <a:bodyPr/>
        <a:lstStyle/>
        <a:p>
          <a:endParaRPr lang="zh-CN" altLang="en-US"/>
        </a:p>
      </dgm:t>
    </dgm:pt>
    <dgm:pt modelId="{1CE11B2E-93DC-4531-9627-D3D23939C931}" type="sibTrans" cxnId="{8DA1EA26-E0EF-4F74-9512-3E7DD2884CA9}">
      <dgm:prSet/>
      <dgm:spPr/>
      <dgm:t>
        <a:bodyPr/>
        <a:lstStyle/>
        <a:p>
          <a:endParaRPr lang="zh-CN" altLang="en-US"/>
        </a:p>
      </dgm:t>
    </dgm:pt>
    <dgm:pt modelId="{F9FF47B4-DD6F-4A23-93B0-A3A6731E6CDF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测试数据的自动生成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9F6A3AA-2830-4B05-8D39-970D88A663E5}" type="parTrans" cxnId="{288CF12B-5900-4C12-8398-8F09039017CE}">
      <dgm:prSet/>
      <dgm:spPr/>
      <dgm:t>
        <a:bodyPr/>
        <a:lstStyle/>
        <a:p>
          <a:endParaRPr lang="zh-CN" altLang="en-US"/>
        </a:p>
      </dgm:t>
    </dgm:pt>
    <dgm:pt modelId="{7C80A6C2-81E2-4E34-8625-DDB52B0D3547}" type="sibTrans" cxnId="{288CF12B-5900-4C12-8398-8F09039017CE}">
      <dgm:prSet/>
      <dgm:spPr/>
      <dgm:t>
        <a:bodyPr/>
        <a:lstStyle/>
        <a:p>
          <a:endParaRPr lang="zh-CN" altLang="en-US"/>
        </a:p>
      </dgm:t>
    </dgm:pt>
    <dgm:pt modelId="{79D0B88F-DA4E-4A31-BCA3-6B8EE243FD1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减轻测试人员的劳动强度，节省整个软件开发费用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257C853-D5DE-42D3-994A-F1550C9BAE0B}" type="parTrans" cxnId="{77ED2812-4D29-42E4-A7C3-3F8EDEB3E353}">
      <dgm:prSet/>
      <dgm:spPr/>
      <dgm:t>
        <a:bodyPr/>
        <a:lstStyle/>
        <a:p>
          <a:endParaRPr lang="zh-CN" altLang="en-US"/>
        </a:p>
      </dgm:t>
    </dgm:pt>
    <dgm:pt modelId="{CE084486-F486-4302-851B-3E6C85FAEAA6}" type="sibTrans" cxnId="{77ED2812-4D29-42E4-A7C3-3F8EDEB3E353}">
      <dgm:prSet/>
      <dgm:spPr/>
      <dgm:t>
        <a:bodyPr/>
        <a:lstStyle/>
        <a:p>
          <a:endParaRPr lang="zh-CN" altLang="en-US"/>
        </a:p>
      </dgm:t>
    </dgm:pt>
    <dgm:pt modelId="{72996D8E-B031-4E5A-B814-2E7EA664E00C}" type="pres">
      <dgm:prSet presAssocID="{193499CE-66E4-49E0-B38E-46579BBAE2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C12C3E-E863-4443-9821-272F119FE56C}" type="pres">
      <dgm:prSet presAssocID="{FEB3FE35-F27C-4184-8290-17BD4917B024}" presName="linNode" presStyleCnt="0"/>
      <dgm:spPr/>
    </dgm:pt>
    <dgm:pt modelId="{1AE4EC2D-3E08-4785-9147-6D5E20250250}" type="pres">
      <dgm:prSet presAssocID="{FEB3FE35-F27C-4184-8290-17BD4917B02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0258C0-394E-4356-82E4-F9E22A076EED}" type="pres">
      <dgm:prSet presAssocID="{FEB3FE35-F27C-4184-8290-17BD4917B02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05310-7188-4144-A24F-CE09B9A70BAF}" type="pres">
      <dgm:prSet presAssocID="{49E9B949-2C4C-4105-A9C6-5867D9A9B7F5}" presName="sp" presStyleCnt="0"/>
      <dgm:spPr/>
    </dgm:pt>
    <dgm:pt modelId="{8C3913AB-4F4F-4885-81F0-52B2CC34ACDB}" type="pres">
      <dgm:prSet presAssocID="{E622B918-8BED-4048-AFAF-6B5F5F72FCF6}" presName="linNode" presStyleCnt="0"/>
      <dgm:spPr/>
    </dgm:pt>
    <dgm:pt modelId="{FFB915FA-30E6-4BFD-AED9-7A3D99A3B16A}" type="pres">
      <dgm:prSet presAssocID="{E622B918-8BED-4048-AFAF-6B5F5F72FCF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DBDD8-80C9-40DE-A47B-E359D7036D18}" type="pres">
      <dgm:prSet presAssocID="{E622B918-8BED-4048-AFAF-6B5F5F72FCF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DE59B-4B97-4E99-8293-B21FE4293023}" type="pres">
      <dgm:prSet presAssocID="{09ADD33D-449B-47C6-AE24-140BFE1B5D8D}" presName="sp" presStyleCnt="0"/>
      <dgm:spPr/>
    </dgm:pt>
    <dgm:pt modelId="{D064454A-3DA3-4317-9244-AB4736396808}" type="pres">
      <dgm:prSet presAssocID="{F9FF47B4-DD6F-4A23-93B0-A3A6731E6CDF}" presName="linNode" presStyleCnt="0"/>
      <dgm:spPr/>
    </dgm:pt>
    <dgm:pt modelId="{B24879F2-602C-4205-ACF9-08535FD1412A}" type="pres">
      <dgm:prSet presAssocID="{F9FF47B4-DD6F-4A23-93B0-A3A6731E6CD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B79E0-1786-45E0-BE92-C95E4FE818CE}" type="pres">
      <dgm:prSet presAssocID="{F9FF47B4-DD6F-4A23-93B0-A3A6731E6CD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5B80E2-C3AE-4969-9D33-47B9641270B0}" type="presOf" srcId="{FEB3FE35-F27C-4184-8290-17BD4917B024}" destId="{1AE4EC2D-3E08-4785-9147-6D5E20250250}" srcOrd="0" destOrd="0" presId="urn:microsoft.com/office/officeart/2005/8/layout/vList5"/>
    <dgm:cxn modelId="{288CF12B-5900-4C12-8398-8F09039017CE}" srcId="{193499CE-66E4-49E0-B38E-46579BBAE2F6}" destId="{F9FF47B4-DD6F-4A23-93B0-A3A6731E6CDF}" srcOrd="2" destOrd="0" parTransId="{49F6A3AA-2830-4B05-8D39-970D88A663E5}" sibTransId="{7C80A6C2-81E2-4E34-8625-DDB52B0D3547}"/>
    <dgm:cxn modelId="{F861FE8F-E7B2-4204-B100-50BAD0FA5408}" type="presOf" srcId="{79D0B88F-DA4E-4A31-BCA3-6B8EE243FD1A}" destId="{AAAB79E0-1786-45E0-BE92-C95E4FE818CE}" srcOrd="0" destOrd="0" presId="urn:microsoft.com/office/officeart/2005/8/layout/vList5"/>
    <dgm:cxn modelId="{77ED2812-4D29-42E4-A7C3-3F8EDEB3E353}" srcId="{F9FF47B4-DD6F-4A23-93B0-A3A6731E6CDF}" destId="{79D0B88F-DA4E-4A31-BCA3-6B8EE243FD1A}" srcOrd="0" destOrd="0" parTransId="{3257C853-D5DE-42D3-994A-F1550C9BAE0B}" sibTransId="{CE084486-F486-4302-851B-3E6C85FAEAA6}"/>
    <dgm:cxn modelId="{A98886C6-2E9C-475B-983A-967BD0459CCE}" srcId="{193499CE-66E4-49E0-B38E-46579BBAE2F6}" destId="{FEB3FE35-F27C-4184-8290-17BD4917B024}" srcOrd="0" destOrd="0" parTransId="{C722CDA3-63CF-457B-AD8C-A404DE5259AF}" sibTransId="{49E9B949-2C4C-4105-A9C6-5867D9A9B7F5}"/>
    <dgm:cxn modelId="{693EC61B-86D6-46F7-88B1-3E43A3A95658}" type="presOf" srcId="{E622B918-8BED-4048-AFAF-6B5F5F72FCF6}" destId="{FFB915FA-30E6-4BFD-AED9-7A3D99A3B16A}" srcOrd="0" destOrd="0" presId="urn:microsoft.com/office/officeart/2005/8/layout/vList5"/>
    <dgm:cxn modelId="{0AD718C7-7743-45EA-9857-3B5C2A1BA462}" type="presOf" srcId="{F9FF47B4-DD6F-4A23-93B0-A3A6731E6CDF}" destId="{B24879F2-602C-4205-ACF9-08535FD1412A}" srcOrd="0" destOrd="0" presId="urn:microsoft.com/office/officeart/2005/8/layout/vList5"/>
    <dgm:cxn modelId="{8DA1EA26-E0EF-4F74-9512-3E7DD2884CA9}" srcId="{E622B918-8BED-4048-AFAF-6B5F5F72FCF6}" destId="{A88E29B4-A06B-4102-8A6D-886F318F0E87}" srcOrd="0" destOrd="0" parTransId="{6E48DD53-8064-46B0-AAD3-82A3026A6CC1}" sibTransId="{1CE11B2E-93DC-4531-9627-D3D23939C931}"/>
    <dgm:cxn modelId="{37B5178E-C615-4DEF-A711-02A0780B8324}" type="presOf" srcId="{A88E29B4-A06B-4102-8A6D-886F318F0E87}" destId="{344DBDD8-80C9-40DE-A47B-E359D7036D18}" srcOrd="0" destOrd="0" presId="urn:microsoft.com/office/officeart/2005/8/layout/vList5"/>
    <dgm:cxn modelId="{7F1A7395-2B25-49B3-BAA6-96E454D007D2}" srcId="{193499CE-66E4-49E0-B38E-46579BBAE2F6}" destId="{E622B918-8BED-4048-AFAF-6B5F5F72FCF6}" srcOrd="1" destOrd="0" parTransId="{237D2491-7194-4333-9443-A3B3F751974A}" sibTransId="{09ADD33D-449B-47C6-AE24-140BFE1B5D8D}"/>
    <dgm:cxn modelId="{FBF9059E-E2F1-4EE7-8F1D-A8FCEEA2BDC3}" type="presOf" srcId="{859443AE-6F27-4916-8F41-F327CE2A92DC}" destId="{C90258C0-394E-4356-82E4-F9E22A076EED}" srcOrd="0" destOrd="0" presId="urn:microsoft.com/office/officeart/2005/8/layout/vList5"/>
    <dgm:cxn modelId="{1BA4903C-A441-49FF-B3BE-0FF7713C885D}" type="presOf" srcId="{193499CE-66E4-49E0-B38E-46579BBAE2F6}" destId="{72996D8E-B031-4E5A-B814-2E7EA664E00C}" srcOrd="0" destOrd="0" presId="urn:microsoft.com/office/officeart/2005/8/layout/vList5"/>
    <dgm:cxn modelId="{5C8FA9F2-8B5A-4324-93D5-B62238767A70}" srcId="{FEB3FE35-F27C-4184-8290-17BD4917B024}" destId="{859443AE-6F27-4916-8F41-F327CE2A92DC}" srcOrd="0" destOrd="0" parTransId="{238F351B-D85B-4680-8744-CBB794EC814B}" sibTransId="{1A12BD4C-025E-4AEB-A4C3-C7C6DBD36EA3}"/>
    <dgm:cxn modelId="{F6C36E6D-22C9-4294-9DAE-9B0DD172FE2F}" type="presParOf" srcId="{72996D8E-B031-4E5A-B814-2E7EA664E00C}" destId="{37C12C3E-E863-4443-9821-272F119FE56C}" srcOrd="0" destOrd="0" presId="urn:microsoft.com/office/officeart/2005/8/layout/vList5"/>
    <dgm:cxn modelId="{365160AE-FAC8-433F-87FE-5EAECF4FEB21}" type="presParOf" srcId="{37C12C3E-E863-4443-9821-272F119FE56C}" destId="{1AE4EC2D-3E08-4785-9147-6D5E20250250}" srcOrd="0" destOrd="0" presId="urn:microsoft.com/office/officeart/2005/8/layout/vList5"/>
    <dgm:cxn modelId="{25312ABC-5FE2-4B3D-A46B-10EB1E71ED9B}" type="presParOf" srcId="{37C12C3E-E863-4443-9821-272F119FE56C}" destId="{C90258C0-394E-4356-82E4-F9E22A076EED}" srcOrd="1" destOrd="0" presId="urn:microsoft.com/office/officeart/2005/8/layout/vList5"/>
    <dgm:cxn modelId="{7C9235EB-36BF-45CE-BA61-8840F6319846}" type="presParOf" srcId="{72996D8E-B031-4E5A-B814-2E7EA664E00C}" destId="{33805310-7188-4144-A24F-CE09B9A70BAF}" srcOrd="1" destOrd="0" presId="urn:microsoft.com/office/officeart/2005/8/layout/vList5"/>
    <dgm:cxn modelId="{83F77495-50CF-4675-AA7D-F3E7BD82E057}" type="presParOf" srcId="{72996D8E-B031-4E5A-B814-2E7EA664E00C}" destId="{8C3913AB-4F4F-4885-81F0-52B2CC34ACDB}" srcOrd="2" destOrd="0" presId="urn:microsoft.com/office/officeart/2005/8/layout/vList5"/>
    <dgm:cxn modelId="{BD7DDEE8-D72F-4252-8099-7CEB983434A8}" type="presParOf" srcId="{8C3913AB-4F4F-4885-81F0-52B2CC34ACDB}" destId="{FFB915FA-30E6-4BFD-AED9-7A3D99A3B16A}" srcOrd="0" destOrd="0" presId="urn:microsoft.com/office/officeart/2005/8/layout/vList5"/>
    <dgm:cxn modelId="{BD1AA2D6-BB01-417C-A599-9372DF3ECEB5}" type="presParOf" srcId="{8C3913AB-4F4F-4885-81F0-52B2CC34ACDB}" destId="{344DBDD8-80C9-40DE-A47B-E359D7036D18}" srcOrd="1" destOrd="0" presId="urn:microsoft.com/office/officeart/2005/8/layout/vList5"/>
    <dgm:cxn modelId="{A832D49B-2A31-4B84-BA96-CBD65A494503}" type="presParOf" srcId="{72996D8E-B031-4E5A-B814-2E7EA664E00C}" destId="{550DE59B-4B97-4E99-8293-B21FE4293023}" srcOrd="3" destOrd="0" presId="urn:microsoft.com/office/officeart/2005/8/layout/vList5"/>
    <dgm:cxn modelId="{F49F27B8-EB0B-4BCD-AC8F-564E0A2C5799}" type="presParOf" srcId="{72996D8E-B031-4E5A-B814-2E7EA664E00C}" destId="{D064454A-3DA3-4317-9244-AB4736396808}" srcOrd="4" destOrd="0" presId="urn:microsoft.com/office/officeart/2005/8/layout/vList5"/>
    <dgm:cxn modelId="{88887CFD-59C3-4CAD-91BD-D554325CFDF8}" type="presParOf" srcId="{D064454A-3DA3-4317-9244-AB4736396808}" destId="{B24879F2-602C-4205-ACF9-08535FD1412A}" srcOrd="0" destOrd="0" presId="urn:microsoft.com/office/officeart/2005/8/layout/vList5"/>
    <dgm:cxn modelId="{459C1324-114E-451A-B984-A558F48FC298}" type="presParOf" srcId="{D064454A-3DA3-4317-9244-AB4736396808}" destId="{AAAB79E0-1786-45E0-BE92-C95E4FE818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CACE9C9-7537-49E8-9BCA-DF47CB1F46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F0BF86-7EB2-4B90-97F9-B93C8892514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测试脚本用途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3181B0B-3AE7-4CFD-83D8-8C320BC5DDC5}" type="parTrans" cxnId="{9891FC45-5FDB-40B5-B215-8E03952C50B1}">
      <dgm:prSet/>
      <dgm:spPr/>
      <dgm:t>
        <a:bodyPr/>
        <a:lstStyle/>
        <a:p>
          <a:endParaRPr lang="zh-CN" altLang="en-US"/>
        </a:p>
      </dgm:t>
    </dgm:pt>
    <dgm:pt modelId="{9407937D-86D0-411F-B2F3-B711CF58BD37}" type="sibTrans" cxnId="{9891FC45-5FDB-40B5-B215-8E03952C50B1}">
      <dgm:prSet/>
      <dgm:spPr/>
      <dgm:t>
        <a:bodyPr/>
        <a:lstStyle/>
        <a:p>
          <a:endParaRPr lang="zh-CN" altLang="en-US"/>
        </a:p>
      </dgm:t>
    </dgm:pt>
    <dgm:pt modelId="{DB00DF11-8517-482C-B40D-76A39EA446D8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对目标软件的变化有更大的应变能力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70E34F6-A9DC-4A2E-BB1B-DFDF1D6C6176}" type="parTrans" cxnId="{846B3D7D-99C7-4FE6-B153-C14CAF1560A2}">
      <dgm:prSet/>
      <dgm:spPr/>
      <dgm:t>
        <a:bodyPr/>
        <a:lstStyle/>
        <a:p>
          <a:endParaRPr lang="zh-CN" altLang="en-US"/>
        </a:p>
      </dgm:t>
    </dgm:pt>
    <dgm:pt modelId="{687611A7-A667-4160-94EE-CA333168F864}" type="sibTrans" cxnId="{846B3D7D-99C7-4FE6-B153-C14CAF1560A2}">
      <dgm:prSet/>
      <dgm:spPr/>
      <dgm:t>
        <a:bodyPr/>
        <a:lstStyle/>
        <a:p>
          <a:endParaRPr lang="zh-CN" altLang="en-US"/>
        </a:p>
      </dgm:t>
    </dgm:pt>
    <dgm:pt modelId="{049CA27D-5698-42FE-B6A2-65C170B4120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测试脚本语言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C468F2A-9E60-49D3-9AA5-3DBDE113A825}" type="parTrans" cxnId="{EC2EF94A-5AA9-4E8E-B15B-7D7717928DF8}">
      <dgm:prSet/>
      <dgm:spPr/>
      <dgm:t>
        <a:bodyPr/>
        <a:lstStyle/>
        <a:p>
          <a:endParaRPr lang="zh-CN" altLang="en-US"/>
        </a:p>
      </dgm:t>
    </dgm:pt>
    <dgm:pt modelId="{9BCE229D-BCC8-45F9-B213-4362CC78F271}" type="sibTrans" cxnId="{EC2EF94A-5AA9-4E8E-B15B-7D7717928DF8}">
      <dgm:prSet/>
      <dgm:spPr/>
      <dgm:t>
        <a:bodyPr/>
        <a:lstStyle/>
        <a:p>
          <a:endParaRPr lang="zh-CN" altLang="en-US"/>
        </a:p>
      </dgm:t>
    </dgm:pt>
    <dgm:pt modelId="{2EE1953A-3669-4C35-BAE5-914457E4F3C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脚本语言的一种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6BFF669-2C60-4632-8D43-631896BE3AFE}" type="parTrans" cxnId="{2C2470B5-8F4C-4CEE-A985-F3232423388D}">
      <dgm:prSet/>
      <dgm:spPr/>
      <dgm:t>
        <a:bodyPr/>
        <a:lstStyle/>
        <a:p>
          <a:endParaRPr lang="zh-CN" altLang="en-US"/>
        </a:p>
      </dgm:t>
    </dgm:pt>
    <dgm:pt modelId="{3D498768-7AB1-41B8-A692-C2B4408684B8}" type="sibTrans" cxnId="{2C2470B5-8F4C-4CEE-A985-F3232423388D}">
      <dgm:prSet/>
      <dgm:spPr/>
      <dgm:t>
        <a:bodyPr/>
        <a:lstStyle/>
        <a:p>
          <a:endParaRPr lang="zh-CN" altLang="en-US"/>
        </a:p>
      </dgm:t>
    </dgm:pt>
    <dgm:pt modelId="{42E988FD-48E8-4DDC-B91F-072530582791}" type="pres">
      <dgm:prSet presAssocID="{ACACE9C9-7537-49E8-9BCA-DF47CB1F46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27F3C-F2DE-45D1-9690-EC360685992A}" type="pres">
      <dgm:prSet presAssocID="{2CF0BF86-7EB2-4B90-97F9-B93C88925140}" presName="linNode" presStyleCnt="0"/>
      <dgm:spPr/>
    </dgm:pt>
    <dgm:pt modelId="{A36D0B45-8C6E-422A-BFB2-751C884D9148}" type="pres">
      <dgm:prSet presAssocID="{2CF0BF86-7EB2-4B90-97F9-B93C8892514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3CD7E6-81AB-4D32-9088-AACFBAEAC118}" type="pres">
      <dgm:prSet presAssocID="{2CF0BF86-7EB2-4B90-97F9-B93C8892514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0DE139-8C04-4F43-B84D-02801033BFDA}" type="pres">
      <dgm:prSet presAssocID="{9407937D-86D0-411F-B2F3-B711CF58BD37}" presName="sp" presStyleCnt="0"/>
      <dgm:spPr/>
    </dgm:pt>
    <dgm:pt modelId="{CB2181CD-E6E3-453B-888D-10ACF73C06D9}" type="pres">
      <dgm:prSet presAssocID="{049CA27D-5698-42FE-B6A2-65C170B4120D}" presName="linNode" presStyleCnt="0"/>
      <dgm:spPr/>
    </dgm:pt>
    <dgm:pt modelId="{0409F900-688F-4B6C-8F91-29E48C054F12}" type="pres">
      <dgm:prSet presAssocID="{049CA27D-5698-42FE-B6A2-65C170B4120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CCE127-FA7E-4644-9386-29BC5FAB7140}" type="pres">
      <dgm:prSet presAssocID="{049CA27D-5698-42FE-B6A2-65C170B4120D}" presName="descendantText" presStyleLbl="alignAccFollowNode1" presStyleIdx="1" presStyleCnt="2" custScaleY="1267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182C5E-1D37-4A82-8D78-8C71AE06DB85}" type="presOf" srcId="{049CA27D-5698-42FE-B6A2-65C170B4120D}" destId="{0409F900-688F-4B6C-8F91-29E48C054F12}" srcOrd="0" destOrd="0" presId="urn:microsoft.com/office/officeart/2005/8/layout/vList5"/>
    <dgm:cxn modelId="{9891FC45-5FDB-40B5-B215-8E03952C50B1}" srcId="{ACACE9C9-7537-49E8-9BCA-DF47CB1F4628}" destId="{2CF0BF86-7EB2-4B90-97F9-B93C88925140}" srcOrd="0" destOrd="0" parTransId="{03181B0B-3AE7-4CFD-83D8-8C320BC5DDC5}" sibTransId="{9407937D-86D0-411F-B2F3-B711CF58BD37}"/>
    <dgm:cxn modelId="{2C2470B5-8F4C-4CEE-A985-F3232423388D}" srcId="{049CA27D-5698-42FE-B6A2-65C170B4120D}" destId="{2EE1953A-3669-4C35-BAE5-914457E4F3CB}" srcOrd="0" destOrd="0" parTransId="{96BFF669-2C60-4632-8D43-631896BE3AFE}" sibTransId="{3D498768-7AB1-41B8-A692-C2B4408684B8}"/>
    <dgm:cxn modelId="{846B3D7D-99C7-4FE6-B153-C14CAF1560A2}" srcId="{2CF0BF86-7EB2-4B90-97F9-B93C88925140}" destId="{DB00DF11-8517-482C-B40D-76A39EA446D8}" srcOrd="0" destOrd="0" parTransId="{770E34F6-A9DC-4A2E-BB1B-DFDF1D6C6176}" sibTransId="{687611A7-A667-4160-94EE-CA333168F864}"/>
    <dgm:cxn modelId="{EC2EF94A-5AA9-4E8E-B15B-7D7717928DF8}" srcId="{ACACE9C9-7537-49E8-9BCA-DF47CB1F4628}" destId="{049CA27D-5698-42FE-B6A2-65C170B4120D}" srcOrd="1" destOrd="0" parTransId="{0C468F2A-9E60-49D3-9AA5-3DBDE113A825}" sibTransId="{9BCE229D-BCC8-45F9-B213-4362CC78F271}"/>
    <dgm:cxn modelId="{397F3757-47F7-4D73-A695-66F4A1B70EB5}" type="presOf" srcId="{2EE1953A-3669-4C35-BAE5-914457E4F3CB}" destId="{73CCE127-FA7E-4644-9386-29BC5FAB7140}" srcOrd="0" destOrd="0" presId="urn:microsoft.com/office/officeart/2005/8/layout/vList5"/>
    <dgm:cxn modelId="{E2C5A2D7-DF00-406B-97DD-C246217BE998}" type="presOf" srcId="{ACACE9C9-7537-49E8-9BCA-DF47CB1F4628}" destId="{42E988FD-48E8-4DDC-B91F-072530582791}" srcOrd="0" destOrd="0" presId="urn:microsoft.com/office/officeart/2005/8/layout/vList5"/>
    <dgm:cxn modelId="{E0524BE7-50CE-4258-B157-E22FA5E2A7D4}" type="presOf" srcId="{DB00DF11-8517-482C-B40D-76A39EA446D8}" destId="{FE3CD7E6-81AB-4D32-9088-AACFBAEAC118}" srcOrd="0" destOrd="0" presId="urn:microsoft.com/office/officeart/2005/8/layout/vList5"/>
    <dgm:cxn modelId="{D1759F8C-7B06-4A3A-9E8A-08A2D601185D}" type="presOf" srcId="{2CF0BF86-7EB2-4B90-97F9-B93C88925140}" destId="{A36D0B45-8C6E-422A-BFB2-751C884D9148}" srcOrd="0" destOrd="0" presId="urn:microsoft.com/office/officeart/2005/8/layout/vList5"/>
    <dgm:cxn modelId="{2729F27D-2C60-4DCA-8C24-CE4924B21ADD}" type="presParOf" srcId="{42E988FD-48E8-4DDC-B91F-072530582791}" destId="{EBE27F3C-F2DE-45D1-9690-EC360685992A}" srcOrd="0" destOrd="0" presId="urn:microsoft.com/office/officeart/2005/8/layout/vList5"/>
    <dgm:cxn modelId="{9B201D7B-5F2E-463C-9D66-BE42E8C72A01}" type="presParOf" srcId="{EBE27F3C-F2DE-45D1-9690-EC360685992A}" destId="{A36D0B45-8C6E-422A-BFB2-751C884D9148}" srcOrd="0" destOrd="0" presId="urn:microsoft.com/office/officeart/2005/8/layout/vList5"/>
    <dgm:cxn modelId="{32175670-302D-401E-A9EE-A234F4FCE7BB}" type="presParOf" srcId="{EBE27F3C-F2DE-45D1-9690-EC360685992A}" destId="{FE3CD7E6-81AB-4D32-9088-AACFBAEAC118}" srcOrd="1" destOrd="0" presId="urn:microsoft.com/office/officeart/2005/8/layout/vList5"/>
    <dgm:cxn modelId="{ADFCA5CE-2CFF-4BC1-885F-CE23C9E633CA}" type="presParOf" srcId="{42E988FD-48E8-4DDC-B91F-072530582791}" destId="{AC0DE139-8C04-4F43-B84D-02801033BFDA}" srcOrd="1" destOrd="0" presId="urn:microsoft.com/office/officeart/2005/8/layout/vList5"/>
    <dgm:cxn modelId="{A5F50B98-841D-4336-B0E4-737096458931}" type="presParOf" srcId="{42E988FD-48E8-4DDC-B91F-072530582791}" destId="{CB2181CD-E6E3-453B-888D-10ACF73C06D9}" srcOrd="2" destOrd="0" presId="urn:microsoft.com/office/officeart/2005/8/layout/vList5"/>
    <dgm:cxn modelId="{553D3E62-C82D-4F76-AFFD-6136FAD05D7B}" type="presParOf" srcId="{CB2181CD-E6E3-453B-888D-10ACF73C06D9}" destId="{0409F900-688F-4B6C-8F91-29E48C054F12}" srcOrd="0" destOrd="0" presId="urn:microsoft.com/office/officeart/2005/8/layout/vList5"/>
    <dgm:cxn modelId="{A4B76C95-A191-4E1C-9959-D603CD418BF2}" type="presParOf" srcId="{CB2181CD-E6E3-453B-888D-10ACF73C06D9}" destId="{73CCE127-FA7E-4644-9386-29BC5FAB71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0A7E50-E746-45AC-BF3E-BE2BEE09AFF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DB57376-2DE7-43F6-972B-BEE2EA239CC9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建立配置变更控制委员会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2C44C75-D84B-4274-B7BF-32953CAB52E7}" type="parTrans" cxnId="{816DE468-0BAD-4D6C-9C69-70F92E8FEA20}">
      <dgm:prSet/>
      <dgm:spPr/>
      <dgm:t>
        <a:bodyPr/>
        <a:lstStyle/>
        <a:p>
          <a:endParaRPr lang="zh-CN" altLang="en-US"/>
        </a:p>
      </dgm:t>
    </dgm:pt>
    <dgm:pt modelId="{D67344A2-5E34-47C8-AF4C-4C626A0EEFDE}" type="sibTrans" cxnId="{816DE468-0BAD-4D6C-9C69-70F92E8FEA20}">
      <dgm:prSet/>
      <dgm:spPr/>
      <dgm:t>
        <a:bodyPr/>
        <a:lstStyle/>
        <a:p>
          <a:endParaRPr lang="zh-CN" altLang="en-US"/>
        </a:p>
      </dgm:t>
    </dgm:pt>
    <dgm:pt modelId="{A7FBFB17-45E3-462C-9F9D-046FC5FA53B1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SCM </a:t>
          </a:r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库的建立和使用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D6A2C53-236B-4718-ABD8-0DA0A947529D}" type="parTrans" cxnId="{48266BC9-FCB0-4DB1-88E9-A4C58F85E5E2}">
      <dgm:prSet/>
      <dgm:spPr/>
      <dgm:t>
        <a:bodyPr/>
        <a:lstStyle/>
        <a:p>
          <a:endParaRPr lang="zh-CN" altLang="en-US"/>
        </a:p>
      </dgm:t>
    </dgm:pt>
    <dgm:pt modelId="{FBF536A7-EBD9-491B-A501-DDEEAA53C599}" type="sibTrans" cxnId="{48266BC9-FCB0-4DB1-88E9-A4C58F85E5E2}">
      <dgm:prSet/>
      <dgm:spPr/>
      <dgm:t>
        <a:bodyPr/>
        <a:lstStyle/>
        <a:p>
          <a:endParaRPr lang="zh-CN" altLang="en-US"/>
        </a:p>
      </dgm:t>
    </dgm:pt>
    <dgm:pt modelId="{6678DA9B-803D-4942-846A-F725A0CDD400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配置状态报告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5C6BB9C-C25C-4ED1-8877-0E96A8584A11}" type="parTrans" cxnId="{E4124C59-A085-45E8-8BD2-89CFA81630B6}">
      <dgm:prSet/>
      <dgm:spPr/>
      <dgm:t>
        <a:bodyPr/>
        <a:lstStyle/>
        <a:p>
          <a:endParaRPr lang="zh-CN" altLang="en-US"/>
        </a:p>
      </dgm:t>
    </dgm:pt>
    <dgm:pt modelId="{D8357B6B-7EB8-461D-B6E8-15213BF29D4E}" type="sibTrans" cxnId="{E4124C59-A085-45E8-8BD2-89CFA81630B6}">
      <dgm:prSet/>
      <dgm:spPr/>
      <dgm:t>
        <a:bodyPr/>
        <a:lstStyle/>
        <a:p>
          <a:endParaRPr lang="zh-CN" altLang="en-US"/>
        </a:p>
      </dgm:t>
    </dgm:pt>
    <dgm:pt modelId="{E7065ADD-E272-447E-A8E9-A514D3CCEF8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评审、审计和发布过程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03D3E1-53A4-4FBB-B145-25C6CF61DDC6}" type="parTrans" cxnId="{1B589E23-C30E-441A-8383-5A2D68B36666}">
      <dgm:prSet/>
      <dgm:spPr/>
      <dgm:t>
        <a:bodyPr/>
        <a:lstStyle/>
        <a:p>
          <a:endParaRPr lang="zh-CN" altLang="en-US"/>
        </a:p>
      </dgm:t>
    </dgm:pt>
    <dgm:pt modelId="{7939BD4C-18B1-410B-9C20-20105FEE3DA0}" type="sibTrans" cxnId="{1B589E23-C30E-441A-8383-5A2D68B36666}">
      <dgm:prSet/>
      <dgm:spPr/>
      <dgm:t>
        <a:bodyPr/>
        <a:lstStyle/>
        <a:p>
          <a:endParaRPr lang="zh-CN" altLang="en-US"/>
        </a:p>
      </dgm:t>
    </dgm:pt>
    <dgm:pt modelId="{90453E40-4023-4B67-BC4A-214D0FF75358}" type="pres">
      <dgm:prSet presAssocID="{C00A7E50-E746-45AC-BF3E-BE2BEE09AFF8}" presName="CompostProcess" presStyleCnt="0">
        <dgm:presLayoutVars>
          <dgm:dir/>
          <dgm:resizeHandles val="exact"/>
        </dgm:presLayoutVars>
      </dgm:prSet>
      <dgm:spPr/>
    </dgm:pt>
    <dgm:pt modelId="{0C21AB2A-1772-4CD5-BCE1-84B02C0F363D}" type="pres">
      <dgm:prSet presAssocID="{C00A7E50-E746-45AC-BF3E-BE2BEE09AFF8}" presName="arrow" presStyleLbl="bgShp" presStyleIdx="0" presStyleCnt="1"/>
      <dgm:spPr/>
    </dgm:pt>
    <dgm:pt modelId="{5CC6A20C-A8DB-4E5D-BA03-0A68C10D8628}" type="pres">
      <dgm:prSet presAssocID="{C00A7E50-E746-45AC-BF3E-BE2BEE09AFF8}" presName="linearProcess" presStyleCnt="0"/>
      <dgm:spPr/>
    </dgm:pt>
    <dgm:pt modelId="{339048B2-2103-4762-AA6E-572AB6C77D4A}" type="pres">
      <dgm:prSet presAssocID="{7DB57376-2DE7-43F6-972B-BEE2EA239C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01AD2-863E-4C20-B44D-65D489985288}" type="pres">
      <dgm:prSet presAssocID="{D67344A2-5E34-47C8-AF4C-4C626A0EEFDE}" presName="sibTrans" presStyleCnt="0"/>
      <dgm:spPr/>
    </dgm:pt>
    <dgm:pt modelId="{08365409-F395-4C0C-BA9C-517F91AA2549}" type="pres">
      <dgm:prSet presAssocID="{A7FBFB17-45E3-462C-9F9D-046FC5FA53B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3CEC3-0471-4BFC-A055-3DD7B618F324}" type="pres">
      <dgm:prSet presAssocID="{FBF536A7-EBD9-491B-A501-DDEEAA53C599}" presName="sibTrans" presStyleCnt="0"/>
      <dgm:spPr/>
    </dgm:pt>
    <dgm:pt modelId="{73B2B553-8C8C-488B-B645-DBCCD3EDCAC5}" type="pres">
      <dgm:prSet presAssocID="{6678DA9B-803D-4942-846A-F725A0CDD40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E65D5-87C7-4061-89F0-89B5FD550E14}" type="pres">
      <dgm:prSet presAssocID="{D8357B6B-7EB8-461D-B6E8-15213BF29D4E}" presName="sibTrans" presStyleCnt="0"/>
      <dgm:spPr/>
    </dgm:pt>
    <dgm:pt modelId="{BDF369BE-B513-4571-B8DC-1B6891DE51D6}" type="pres">
      <dgm:prSet presAssocID="{E7065ADD-E272-447E-A8E9-A514D3CCEF8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94D2FC-B7A0-42F7-A94D-084748E5895F}" type="presOf" srcId="{E7065ADD-E272-447E-A8E9-A514D3CCEF8A}" destId="{BDF369BE-B513-4571-B8DC-1B6891DE51D6}" srcOrd="0" destOrd="0" presId="urn:microsoft.com/office/officeart/2005/8/layout/hProcess9"/>
    <dgm:cxn modelId="{816DE468-0BAD-4D6C-9C69-70F92E8FEA20}" srcId="{C00A7E50-E746-45AC-BF3E-BE2BEE09AFF8}" destId="{7DB57376-2DE7-43F6-972B-BEE2EA239CC9}" srcOrd="0" destOrd="0" parTransId="{12C44C75-D84B-4274-B7BF-32953CAB52E7}" sibTransId="{D67344A2-5E34-47C8-AF4C-4C626A0EEFDE}"/>
    <dgm:cxn modelId="{F49D8F47-C176-4CB9-AEFE-243CCE233E16}" type="presOf" srcId="{6678DA9B-803D-4942-846A-F725A0CDD400}" destId="{73B2B553-8C8C-488B-B645-DBCCD3EDCAC5}" srcOrd="0" destOrd="0" presId="urn:microsoft.com/office/officeart/2005/8/layout/hProcess9"/>
    <dgm:cxn modelId="{1B589E23-C30E-441A-8383-5A2D68B36666}" srcId="{C00A7E50-E746-45AC-BF3E-BE2BEE09AFF8}" destId="{E7065ADD-E272-447E-A8E9-A514D3CCEF8A}" srcOrd="3" destOrd="0" parTransId="{B203D3E1-53A4-4FBB-B145-25C6CF61DDC6}" sibTransId="{7939BD4C-18B1-410B-9C20-20105FEE3DA0}"/>
    <dgm:cxn modelId="{E8E41878-84D5-4B78-B510-2A54C2C5BE87}" type="presOf" srcId="{A7FBFB17-45E3-462C-9F9D-046FC5FA53B1}" destId="{08365409-F395-4C0C-BA9C-517F91AA2549}" srcOrd="0" destOrd="0" presId="urn:microsoft.com/office/officeart/2005/8/layout/hProcess9"/>
    <dgm:cxn modelId="{E4124C59-A085-45E8-8BD2-89CFA81630B6}" srcId="{C00A7E50-E746-45AC-BF3E-BE2BEE09AFF8}" destId="{6678DA9B-803D-4942-846A-F725A0CDD400}" srcOrd="2" destOrd="0" parTransId="{35C6BB9C-C25C-4ED1-8877-0E96A8584A11}" sibTransId="{D8357B6B-7EB8-461D-B6E8-15213BF29D4E}"/>
    <dgm:cxn modelId="{4C43A7F5-2B05-447A-834A-9C8FCAC85229}" type="presOf" srcId="{C00A7E50-E746-45AC-BF3E-BE2BEE09AFF8}" destId="{90453E40-4023-4B67-BC4A-214D0FF75358}" srcOrd="0" destOrd="0" presId="urn:microsoft.com/office/officeart/2005/8/layout/hProcess9"/>
    <dgm:cxn modelId="{48266BC9-FCB0-4DB1-88E9-A4C58F85E5E2}" srcId="{C00A7E50-E746-45AC-BF3E-BE2BEE09AFF8}" destId="{A7FBFB17-45E3-462C-9F9D-046FC5FA53B1}" srcOrd="1" destOrd="0" parTransId="{ED6A2C53-236B-4718-ABD8-0DA0A947529D}" sibTransId="{FBF536A7-EBD9-491B-A501-DDEEAA53C599}"/>
    <dgm:cxn modelId="{E55C08B1-0310-4336-8919-93B759E00332}" type="presOf" srcId="{7DB57376-2DE7-43F6-972B-BEE2EA239CC9}" destId="{339048B2-2103-4762-AA6E-572AB6C77D4A}" srcOrd="0" destOrd="0" presId="urn:microsoft.com/office/officeart/2005/8/layout/hProcess9"/>
    <dgm:cxn modelId="{A54C2B61-0F26-4FE0-B8F2-755C4076AC99}" type="presParOf" srcId="{90453E40-4023-4B67-BC4A-214D0FF75358}" destId="{0C21AB2A-1772-4CD5-BCE1-84B02C0F363D}" srcOrd="0" destOrd="0" presId="urn:microsoft.com/office/officeart/2005/8/layout/hProcess9"/>
    <dgm:cxn modelId="{AA9D727D-593D-4F5D-B7C4-A14F6CCB07B1}" type="presParOf" srcId="{90453E40-4023-4B67-BC4A-214D0FF75358}" destId="{5CC6A20C-A8DB-4E5D-BA03-0A68C10D8628}" srcOrd="1" destOrd="0" presId="urn:microsoft.com/office/officeart/2005/8/layout/hProcess9"/>
    <dgm:cxn modelId="{5AB2A2D8-3267-4FF3-932C-3022CF543E76}" type="presParOf" srcId="{5CC6A20C-A8DB-4E5D-BA03-0A68C10D8628}" destId="{339048B2-2103-4762-AA6E-572AB6C77D4A}" srcOrd="0" destOrd="0" presId="urn:microsoft.com/office/officeart/2005/8/layout/hProcess9"/>
    <dgm:cxn modelId="{8DE39726-F580-40B0-9FAC-D1B8783121F3}" type="presParOf" srcId="{5CC6A20C-A8DB-4E5D-BA03-0A68C10D8628}" destId="{86A01AD2-863E-4C20-B44D-65D489985288}" srcOrd="1" destOrd="0" presId="urn:microsoft.com/office/officeart/2005/8/layout/hProcess9"/>
    <dgm:cxn modelId="{8DEDA776-2E89-4036-BA9C-9028B3AF311D}" type="presParOf" srcId="{5CC6A20C-A8DB-4E5D-BA03-0A68C10D8628}" destId="{08365409-F395-4C0C-BA9C-517F91AA2549}" srcOrd="2" destOrd="0" presId="urn:microsoft.com/office/officeart/2005/8/layout/hProcess9"/>
    <dgm:cxn modelId="{68088F30-1B63-4042-ADBE-608C236DEDBE}" type="presParOf" srcId="{5CC6A20C-A8DB-4E5D-BA03-0A68C10D8628}" destId="{F9D3CEC3-0471-4BFC-A055-3DD7B618F324}" srcOrd="3" destOrd="0" presId="urn:microsoft.com/office/officeart/2005/8/layout/hProcess9"/>
    <dgm:cxn modelId="{65BB860A-7DD3-48E0-A270-1B7C401E1836}" type="presParOf" srcId="{5CC6A20C-A8DB-4E5D-BA03-0A68C10D8628}" destId="{73B2B553-8C8C-488B-B645-DBCCD3EDCAC5}" srcOrd="4" destOrd="0" presId="urn:microsoft.com/office/officeart/2005/8/layout/hProcess9"/>
    <dgm:cxn modelId="{C27E1675-6EFD-4503-8399-27C21E37A3DB}" type="presParOf" srcId="{5CC6A20C-A8DB-4E5D-BA03-0A68C10D8628}" destId="{95AE65D5-87C7-4061-89F0-89B5FD550E14}" srcOrd="5" destOrd="0" presId="urn:microsoft.com/office/officeart/2005/8/layout/hProcess9"/>
    <dgm:cxn modelId="{52693C61-8902-4278-867D-B52E8DD8A3D6}" type="presParOf" srcId="{5CC6A20C-A8DB-4E5D-BA03-0A68C10D8628}" destId="{BDF369BE-B513-4571-B8DC-1B6891DE51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A08A9EC-D3EE-409B-A009-B1A86AFBE17A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B08A9DF-D5BC-4B52-90B7-D6E33B9C9DF8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项目经理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C79E695-AF6D-4CC4-82DE-22D15B705D82}" type="parTrans" cxnId="{C9253CE6-D4E1-4E1A-BC32-7D8C18209AB8}">
      <dgm:prSet/>
      <dgm:spPr/>
      <dgm:t>
        <a:bodyPr/>
        <a:lstStyle/>
        <a:p>
          <a:endParaRPr lang="zh-CN" altLang="en-US"/>
        </a:p>
      </dgm:t>
    </dgm:pt>
    <dgm:pt modelId="{D05592E7-2DC0-476C-BD3F-55DC644FECDE}" type="sibTrans" cxnId="{C9253CE6-D4E1-4E1A-BC32-7D8C18209AB8}">
      <dgm:prSet/>
      <dgm:spPr/>
      <dgm:t>
        <a:bodyPr/>
        <a:lstStyle/>
        <a:p>
          <a:endParaRPr lang="zh-CN" altLang="en-US"/>
        </a:p>
      </dgm:t>
    </dgm:pt>
    <dgm:pt modelId="{E03E9907-0372-4218-AB5E-0032BFA934E9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配置变更控制委员会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0D566A9-3C22-4ED0-B71B-7D7EEE76401A}" type="parTrans" cxnId="{12D2BD16-C1A9-4282-A069-C5049BA41600}">
      <dgm:prSet/>
      <dgm:spPr/>
      <dgm:t>
        <a:bodyPr/>
        <a:lstStyle/>
        <a:p>
          <a:endParaRPr lang="zh-CN" altLang="en-US"/>
        </a:p>
      </dgm:t>
    </dgm:pt>
    <dgm:pt modelId="{0F158149-5499-4957-97AD-9D893401045E}" type="sibTrans" cxnId="{12D2BD16-C1A9-4282-A069-C5049BA41600}">
      <dgm:prSet/>
      <dgm:spPr/>
      <dgm:t>
        <a:bodyPr/>
        <a:lstStyle/>
        <a:p>
          <a:endParaRPr lang="zh-CN" altLang="en-US"/>
        </a:p>
      </dgm:t>
    </dgm:pt>
    <dgm:pt modelId="{5BF10CF9-C040-46DF-9AD5-63D9BD8B2A75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配置管理员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AE2716F-C88A-4C68-9BCD-05CA25A32E8C}" type="parTrans" cxnId="{C80F061D-566F-42E4-B066-E703828E0237}">
      <dgm:prSet/>
      <dgm:spPr/>
      <dgm:t>
        <a:bodyPr/>
        <a:lstStyle/>
        <a:p>
          <a:endParaRPr lang="zh-CN" altLang="en-US"/>
        </a:p>
      </dgm:t>
    </dgm:pt>
    <dgm:pt modelId="{58D6016C-1E39-4BF0-BD5D-D4EA531615C2}" type="sibTrans" cxnId="{C80F061D-566F-42E4-B066-E703828E0237}">
      <dgm:prSet/>
      <dgm:spPr/>
      <dgm:t>
        <a:bodyPr/>
        <a:lstStyle/>
        <a:p>
          <a:endParaRPr lang="zh-CN" altLang="en-US"/>
        </a:p>
      </dgm:t>
    </dgm:pt>
    <dgm:pt modelId="{07D93CB1-C01A-45DE-BF39-44498E06EB55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B9ECE06-83CE-411D-9790-E2224D38498B}" type="parTrans" cxnId="{442966E6-3772-43C2-8F1B-223223C70D4E}">
      <dgm:prSet/>
      <dgm:spPr/>
      <dgm:t>
        <a:bodyPr/>
        <a:lstStyle/>
        <a:p>
          <a:endParaRPr lang="zh-CN" altLang="en-US"/>
        </a:p>
      </dgm:t>
    </dgm:pt>
    <dgm:pt modelId="{EBC8BEE5-FD1A-4EA4-9864-FC55622E96A7}" type="sibTrans" cxnId="{442966E6-3772-43C2-8F1B-223223C70D4E}">
      <dgm:prSet/>
      <dgm:spPr/>
      <dgm:t>
        <a:bodyPr/>
        <a:lstStyle/>
        <a:p>
          <a:endParaRPr lang="zh-CN" altLang="en-US"/>
        </a:p>
      </dgm:t>
    </dgm:pt>
    <dgm:pt modelId="{1CE93862-20F6-4215-9331-084942A1795A}" type="pres">
      <dgm:prSet presAssocID="{EA08A9EC-D3EE-409B-A009-B1A86AFBE17A}" presName="compositeShape" presStyleCnt="0">
        <dgm:presLayoutVars>
          <dgm:chMax val="7"/>
          <dgm:dir/>
          <dgm:resizeHandles val="exact"/>
        </dgm:presLayoutVars>
      </dgm:prSet>
      <dgm:spPr/>
    </dgm:pt>
    <dgm:pt modelId="{0705A995-8A6E-4064-93D3-181E14BB6613}" type="pres">
      <dgm:prSet presAssocID="{EA08A9EC-D3EE-409B-A009-B1A86AFBE17A}" presName="wedge1" presStyleLbl="node1" presStyleIdx="0" presStyleCnt="4" custScaleX="194060" custScaleY="98321" custLinFactNeighborX="-4142" custLinFactNeighborY="3314"/>
      <dgm:spPr/>
      <dgm:t>
        <a:bodyPr/>
        <a:lstStyle/>
        <a:p>
          <a:endParaRPr lang="zh-CN" altLang="en-US"/>
        </a:p>
      </dgm:t>
    </dgm:pt>
    <dgm:pt modelId="{F7A4BC16-835E-41AD-865A-10B8ADEA2985}" type="pres">
      <dgm:prSet presAssocID="{EA08A9EC-D3EE-409B-A009-B1A86AFBE17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DA8C0E-BCA7-4829-A665-DDE49FA4DC1E}" type="pres">
      <dgm:prSet presAssocID="{EA08A9EC-D3EE-409B-A009-B1A86AFBE17A}" presName="wedge2" presStyleLbl="node1" presStyleIdx="1" presStyleCnt="4" custScaleX="194060"/>
      <dgm:spPr/>
      <dgm:t>
        <a:bodyPr/>
        <a:lstStyle/>
        <a:p>
          <a:endParaRPr lang="zh-CN" altLang="en-US"/>
        </a:p>
      </dgm:t>
    </dgm:pt>
    <dgm:pt modelId="{C4F06D1F-F996-4397-922D-3240858C825E}" type="pres">
      <dgm:prSet presAssocID="{EA08A9EC-D3EE-409B-A009-B1A86AFBE17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08DA8-B38B-4089-9BFE-D4F7C43C260E}" type="pres">
      <dgm:prSet presAssocID="{EA08A9EC-D3EE-409B-A009-B1A86AFBE17A}" presName="wedge3" presStyleLbl="node1" presStyleIdx="2" presStyleCnt="4" custScaleX="194060"/>
      <dgm:spPr/>
      <dgm:t>
        <a:bodyPr/>
        <a:lstStyle/>
        <a:p>
          <a:endParaRPr lang="zh-CN" altLang="en-US"/>
        </a:p>
      </dgm:t>
    </dgm:pt>
    <dgm:pt modelId="{ED0C0C10-9FE6-4FB4-A818-2E5D07E744CA}" type="pres">
      <dgm:prSet presAssocID="{EA08A9EC-D3EE-409B-A009-B1A86AFBE17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B5CF41-1DCF-48B0-9A6F-C08961F85842}" type="pres">
      <dgm:prSet presAssocID="{EA08A9EC-D3EE-409B-A009-B1A86AFBE17A}" presName="wedge4" presStyleLbl="node1" presStyleIdx="3" presStyleCnt="4" custScaleX="194060"/>
      <dgm:spPr/>
      <dgm:t>
        <a:bodyPr/>
        <a:lstStyle/>
        <a:p>
          <a:endParaRPr lang="zh-CN" altLang="en-US"/>
        </a:p>
      </dgm:t>
    </dgm:pt>
    <dgm:pt modelId="{415F2FA8-2283-4530-8FF1-D082B171BD1F}" type="pres">
      <dgm:prSet presAssocID="{EA08A9EC-D3EE-409B-A009-B1A86AFBE17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253CE6-D4E1-4E1A-BC32-7D8C18209AB8}" srcId="{EA08A9EC-D3EE-409B-A009-B1A86AFBE17A}" destId="{1B08A9DF-D5BC-4B52-90B7-D6E33B9C9DF8}" srcOrd="0" destOrd="0" parTransId="{EC79E695-AF6D-4CC4-82DE-22D15B705D82}" sibTransId="{D05592E7-2DC0-476C-BD3F-55DC644FECDE}"/>
    <dgm:cxn modelId="{A0A942A4-38F0-4E15-89AC-2DA45F701AA4}" type="presOf" srcId="{1B08A9DF-D5BC-4B52-90B7-D6E33B9C9DF8}" destId="{0705A995-8A6E-4064-93D3-181E14BB6613}" srcOrd="0" destOrd="0" presId="urn:microsoft.com/office/officeart/2005/8/layout/chart3"/>
    <dgm:cxn modelId="{B675A2E4-D273-40C1-99FD-DB0B434A03C0}" type="presOf" srcId="{E03E9907-0372-4218-AB5E-0032BFA934E9}" destId="{81DA8C0E-BCA7-4829-A665-DDE49FA4DC1E}" srcOrd="0" destOrd="0" presId="urn:microsoft.com/office/officeart/2005/8/layout/chart3"/>
    <dgm:cxn modelId="{EDF2F37D-CF50-4441-B481-D9CDDFF134F4}" type="presOf" srcId="{07D93CB1-C01A-45DE-BF39-44498E06EB55}" destId="{415F2FA8-2283-4530-8FF1-D082B171BD1F}" srcOrd="1" destOrd="0" presId="urn:microsoft.com/office/officeart/2005/8/layout/chart3"/>
    <dgm:cxn modelId="{F4906088-F2F4-4AC7-AC06-23931491E872}" type="presOf" srcId="{EA08A9EC-D3EE-409B-A009-B1A86AFBE17A}" destId="{1CE93862-20F6-4215-9331-084942A1795A}" srcOrd="0" destOrd="0" presId="urn:microsoft.com/office/officeart/2005/8/layout/chart3"/>
    <dgm:cxn modelId="{442966E6-3772-43C2-8F1B-223223C70D4E}" srcId="{EA08A9EC-D3EE-409B-A009-B1A86AFBE17A}" destId="{07D93CB1-C01A-45DE-BF39-44498E06EB55}" srcOrd="3" destOrd="0" parTransId="{1B9ECE06-83CE-411D-9790-E2224D38498B}" sibTransId="{EBC8BEE5-FD1A-4EA4-9864-FC55622E96A7}"/>
    <dgm:cxn modelId="{E6F2DD9E-4306-4F11-AA6C-7B5D6D3971C1}" type="presOf" srcId="{5BF10CF9-C040-46DF-9AD5-63D9BD8B2A75}" destId="{92B08DA8-B38B-4089-9BFE-D4F7C43C260E}" srcOrd="0" destOrd="0" presId="urn:microsoft.com/office/officeart/2005/8/layout/chart3"/>
    <dgm:cxn modelId="{12D2BD16-C1A9-4282-A069-C5049BA41600}" srcId="{EA08A9EC-D3EE-409B-A009-B1A86AFBE17A}" destId="{E03E9907-0372-4218-AB5E-0032BFA934E9}" srcOrd="1" destOrd="0" parTransId="{50D566A9-3C22-4ED0-B71B-7D7EEE76401A}" sibTransId="{0F158149-5499-4957-97AD-9D893401045E}"/>
    <dgm:cxn modelId="{0EFAD1DA-CACE-45B9-8575-701D5EE59065}" type="presOf" srcId="{07D93CB1-C01A-45DE-BF39-44498E06EB55}" destId="{11B5CF41-1DCF-48B0-9A6F-C08961F85842}" srcOrd="0" destOrd="0" presId="urn:microsoft.com/office/officeart/2005/8/layout/chart3"/>
    <dgm:cxn modelId="{C80F061D-566F-42E4-B066-E703828E0237}" srcId="{EA08A9EC-D3EE-409B-A009-B1A86AFBE17A}" destId="{5BF10CF9-C040-46DF-9AD5-63D9BD8B2A75}" srcOrd="2" destOrd="0" parTransId="{2AE2716F-C88A-4C68-9BCD-05CA25A32E8C}" sibTransId="{58D6016C-1E39-4BF0-BD5D-D4EA531615C2}"/>
    <dgm:cxn modelId="{B9E6A59F-9008-4072-969D-E7B6EC97B56F}" type="presOf" srcId="{5BF10CF9-C040-46DF-9AD5-63D9BD8B2A75}" destId="{ED0C0C10-9FE6-4FB4-A818-2E5D07E744CA}" srcOrd="1" destOrd="0" presId="urn:microsoft.com/office/officeart/2005/8/layout/chart3"/>
    <dgm:cxn modelId="{82A0BAF3-DA78-4DEF-9E3B-7E10362F5180}" type="presOf" srcId="{E03E9907-0372-4218-AB5E-0032BFA934E9}" destId="{C4F06D1F-F996-4397-922D-3240858C825E}" srcOrd="1" destOrd="0" presId="urn:microsoft.com/office/officeart/2005/8/layout/chart3"/>
    <dgm:cxn modelId="{088E6CC0-3B92-4B17-ACA8-A4017FA6E3B7}" type="presOf" srcId="{1B08A9DF-D5BC-4B52-90B7-D6E33B9C9DF8}" destId="{F7A4BC16-835E-41AD-865A-10B8ADEA2985}" srcOrd="1" destOrd="0" presId="urn:microsoft.com/office/officeart/2005/8/layout/chart3"/>
    <dgm:cxn modelId="{D78CA2F2-77E2-4CE8-8E95-ACA76DEB07C1}" type="presParOf" srcId="{1CE93862-20F6-4215-9331-084942A1795A}" destId="{0705A995-8A6E-4064-93D3-181E14BB6613}" srcOrd="0" destOrd="0" presId="urn:microsoft.com/office/officeart/2005/8/layout/chart3"/>
    <dgm:cxn modelId="{7D6BAD4E-8515-482E-8DE1-8D5FFC22DA6B}" type="presParOf" srcId="{1CE93862-20F6-4215-9331-084942A1795A}" destId="{F7A4BC16-835E-41AD-865A-10B8ADEA2985}" srcOrd="1" destOrd="0" presId="urn:microsoft.com/office/officeart/2005/8/layout/chart3"/>
    <dgm:cxn modelId="{0A4677F9-3EF0-4159-9B9E-EF8007094E1D}" type="presParOf" srcId="{1CE93862-20F6-4215-9331-084942A1795A}" destId="{81DA8C0E-BCA7-4829-A665-DDE49FA4DC1E}" srcOrd="2" destOrd="0" presId="urn:microsoft.com/office/officeart/2005/8/layout/chart3"/>
    <dgm:cxn modelId="{45B3EF13-CEAE-4472-B6D6-C3A476B2A5AC}" type="presParOf" srcId="{1CE93862-20F6-4215-9331-084942A1795A}" destId="{C4F06D1F-F996-4397-922D-3240858C825E}" srcOrd="3" destOrd="0" presId="urn:microsoft.com/office/officeart/2005/8/layout/chart3"/>
    <dgm:cxn modelId="{F0645EBF-EE01-48EB-A748-33B00743AC1B}" type="presParOf" srcId="{1CE93862-20F6-4215-9331-084942A1795A}" destId="{92B08DA8-B38B-4089-9BFE-D4F7C43C260E}" srcOrd="4" destOrd="0" presId="urn:microsoft.com/office/officeart/2005/8/layout/chart3"/>
    <dgm:cxn modelId="{7E3EDD00-100B-4A86-AD76-EE998EBE51EE}" type="presParOf" srcId="{1CE93862-20F6-4215-9331-084942A1795A}" destId="{ED0C0C10-9FE6-4FB4-A818-2E5D07E744CA}" srcOrd="5" destOrd="0" presId="urn:microsoft.com/office/officeart/2005/8/layout/chart3"/>
    <dgm:cxn modelId="{F3EC5187-E169-4BE2-9480-124D33F40F00}" type="presParOf" srcId="{1CE93862-20F6-4215-9331-084942A1795A}" destId="{11B5CF41-1DCF-48B0-9A6F-C08961F85842}" srcOrd="6" destOrd="0" presId="urn:microsoft.com/office/officeart/2005/8/layout/chart3"/>
    <dgm:cxn modelId="{6189B5F3-F9EC-48DA-B564-E5F2707C1700}" type="presParOf" srcId="{1CE93862-20F6-4215-9331-084942A1795A}" destId="{415F2FA8-2283-4530-8FF1-D082B171BD1F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EF507A4-1E9C-433A-AE03-2CE8B2012F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B280B1-BFB2-4527-BF53-A9B1660BBF21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对测试版本的标识、对不同的版本进行编号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89543C7-5C76-436B-8C6F-6D7CEEECF673}" type="parTrans" cxnId="{3780CF22-0556-4261-A9FF-106444D310EB}">
      <dgm:prSet/>
      <dgm:spPr/>
      <dgm:t>
        <a:bodyPr/>
        <a:lstStyle/>
        <a:p>
          <a:endParaRPr lang="zh-CN" altLang="en-US"/>
        </a:p>
      </dgm:t>
    </dgm:pt>
    <dgm:pt modelId="{C9BB1694-D869-441B-BB65-7A35E00C6A02}" type="sibTrans" cxnId="{3780CF22-0556-4261-A9FF-106444D310EB}">
      <dgm:prSet/>
      <dgm:spPr/>
      <dgm:t>
        <a:bodyPr/>
        <a:lstStyle/>
        <a:p>
          <a:endParaRPr lang="zh-CN" altLang="en-US"/>
        </a:p>
      </dgm:t>
    </dgm:pt>
    <dgm:pt modelId="{82B6C530-35AA-46D2-A9E1-E45094A94F43}" type="pres">
      <dgm:prSet presAssocID="{6EF507A4-1E9C-433A-AE03-2CE8B2012F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9D39F5-6689-4A7F-96DA-29951518CB26}" type="pres">
      <dgm:prSet presAssocID="{5BB280B1-BFB2-4527-BF53-A9B1660BBF21}" presName="parentText" presStyleLbl="node1" presStyleIdx="0" presStyleCnt="1" custScaleY="57762" custLinFactNeighborX="-623" custLinFactNeighborY="-13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2A8AA0-EE6A-4274-A5A7-15A7033D8C3E}" type="presOf" srcId="{5BB280B1-BFB2-4527-BF53-A9B1660BBF21}" destId="{2F9D39F5-6689-4A7F-96DA-29951518CB26}" srcOrd="0" destOrd="0" presId="urn:microsoft.com/office/officeart/2005/8/layout/vList2"/>
    <dgm:cxn modelId="{8F582C5E-1A55-45A8-BF5A-B3D81AA93450}" type="presOf" srcId="{6EF507A4-1E9C-433A-AE03-2CE8B2012F6C}" destId="{82B6C530-35AA-46D2-A9E1-E45094A94F43}" srcOrd="0" destOrd="0" presId="urn:microsoft.com/office/officeart/2005/8/layout/vList2"/>
    <dgm:cxn modelId="{3780CF22-0556-4261-A9FF-106444D310EB}" srcId="{6EF507A4-1E9C-433A-AE03-2CE8B2012F6C}" destId="{5BB280B1-BFB2-4527-BF53-A9B1660BBF21}" srcOrd="0" destOrd="0" parTransId="{B89543C7-5C76-436B-8C6F-6D7CEEECF673}" sibTransId="{C9BB1694-D869-441B-BB65-7A35E00C6A02}"/>
    <dgm:cxn modelId="{CBCC06BB-78D2-485E-A469-3685C809C8D3}" type="presParOf" srcId="{82B6C530-35AA-46D2-A9E1-E45094A94F43}" destId="{2F9D39F5-6689-4A7F-96DA-29951518CB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B6E7AC-85D3-462D-B930-F75783BCC4D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BCD94A-28C5-4A77-9B18-DCA5A38A581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制定版本发布计划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66C75D4-2959-4C4F-9829-524F424937D0}" type="parTrans" cxnId="{9D650A74-9E06-47EB-A59E-11F03FCE7FA7}">
      <dgm:prSet/>
      <dgm:spPr/>
      <dgm:t>
        <a:bodyPr/>
        <a:lstStyle/>
        <a:p>
          <a:endParaRPr lang="zh-CN" altLang="en-US"/>
        </a:p>
      </dgm:t>
    </dgm:pt>
    <dgm:pt modelId="{EF8F157B-8315-425D-BF22-34CE3F831489}" type="sibTrans" cxnId="{9D650A74-9E06-47EB-A59E-11F03FCE7FA7}">
      <dgm:prSet/>
      <dgm:spPr/>
      <dgm:t>
        <a:bodyPr/>
        <a:lstStyle/>
        <a:p>
          <a:endParaRPr lang="zh-CN" altLang="en-US"/>
        </a:p>
      </dgm:t>
    </dgm:pt>
    <dgm:pt modelId="{72D7666C-8441-4641-8848-0625E04E5A5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强化测试准入条件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A90C25C-F787-4C59-BD50-26FC8C77268D}" type="parTrans" cxnId="{FC71FF13-FB80-4ABC-88D2-8B44F082E6A2}">
      <dgm:prSet/>
      <dgm:spPr/>
      <dgm:t>
        <a:bodyPr/>
        <a:lstStyle/>
        <a:p>
          <a:endParaRPr lang="zh-CN" altLang="en-US"/>
        </a:p>
      </dgm:t>
    </dgm:pt>
    <dgm:pt modelId="{E83C6B94-5F92-402A-8471-68A12EA04ED3}" type="sibTrans" cxnId="{FC71FF13-FB80-4ABC-88D2-8B44F082E6A2}">
      <dgm:prSet/>
      <dgm:spPr/>
      <dgm:t>
        <a:bodyPr/>
        <a:lstStyle/>
        <a:p>
          <a:endParaRPr lang="zh-CN" altLang="en-US"/>
        </a:p>
      </dgm:t>
    </dgm:pt>
    <dgm:pt modelId="{1CDDF6CE-93F6-45CE-8BD4-302A967A7E4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强化 </a:t>
          </a:r>
          <a:r>
            <a:rPr lang="en-US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BUG </a:t>
          </a:r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管理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C12875-65ED-44C4-ABAF-74E983B36289}" type="parTrans" cxnId="{59B1DDE4-BE41-4EBC-82F5-01F09470BE38}">
      <dgm:prSet/>
      <dgm:spPr/>
      <dgm:t>
        <a:bodyPr/>
        <a:lstStyle/>
        <a:p>
          <a:endParaRPr lang="zh-CN" altLang="en-US"/>
        </a:p>
      </dgm:t>
    </dgm:pt>
    <dgm:pt modelId="{A0388CA7-A50E-4638-B0F1-E54368665DBF}" type="sibTrans" cxnId="{59B1DDE4-BE41-4EBC-82F5-01F09470BE38}">
      <dgm:prSet/>
      <dgm:spPr/>
      <dgm:t>
        <a:bodyPr/>
        <a:lstStyle/>
        <a:p>
          <a:endParaRPr lang="zh-CN" altLang="en-US"/>
        </a:p>
      </dgm:t>
    </dgm:pt>
    <dgm:pt modelId="{6A80B0E1-0141-4FF1-9B97-3093FC5A6EE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做好版本控制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E205651-0F64-4124-8C47-E58831394DB2}" type="parTrans" cxnId="{0DE16550-0D53-4024-A751-D3AC5425A9A5}">
      <dgm:prSet/>
      <dgm:spPr/>
      <dgm:t>
        <a:bodyPr/>
        <a:lstStyle/>
        <a:p>
          <a:endParaRPr lang="zh-CN" altLang="en-US"/>
        </a:p>
      </dgm:t>
    </dgm:pt>
    <dgm:pt modelId="{6CAF73DC-C85C-42D6-8808-604F5BBD2295}" type="sibTrans" cxnId="{0DE16550-0D53-4024-A751-D3AC5425A9A5}">
      <dgm:prSet/>
      <dgm:spPr/>
      <dgm:t>
        <a:bodyPr/>
        <a:lstStyle/>
        <a:p>
          <a:endParaRPr lang="zh-CN" altLang="en-US"/>
        </a:p>
      </dgm:t>
    </dgm:pt>
    <dgm:pt modelId="{C84B3BE9-5D31-4744-A1A3-BBB3B6E0F86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积极解决问题的态度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0986B3D-838B-42CA-B347-346C7321E22E}" type="parTrans" cxnId="{49155E91-FEE8-4580-92C6-5E571F04DE77}">
      <dgm:prSet/>
      <dgm:spPr/>
      <dgm:t>
        <a:bodyPr/>
        <a:lstStyle/>
        <a:p>
          <a:endParaRPr lang="zh-CN" altLang="en-US"/>
        </a:p>
      </dgm:t>
    </dgm:pt>
    <dgm:pt modelId="{E4AB9CE7-03EC-4CED-914C-CFA0D1A836AE}" type="sibTrans" cxnId="{49155E91-FEE8-4580-92C6-5E571F04DE77}">
      <dgm:prSet/>
      <dgm:spPr/>
      <dgm:t>
        <a:bodyPr/>
        <a:lstStyle/>
        <a:p>
          <a:endParaRPr lang="zh-CN" altLang="en-US"/>
        </a:p>
      </dgm:t>
    </dgm:pt>
    <dgm:pt modelId="{6255769A-D191-4093-AF71-5E0DB3733BE5}" type="pres">
      <dgm:prSet presAssocID="{15B6E7AC-85D3-462D-B930-F75783BCC4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2DFBE7-B9D6-415E-B377-14FB05142D1C}" type="pres">
      <dgm:prSet presAssocID="{AABCD94A-28C5-4A77-9B18-DCA5A38A581E}" presName="node" presStyleLbl="node1" presStyleIdx="0" presStyleCnt="5" custLinFactNeighborX="-16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69E3D-93D6-4FBA-9C9B-465F2AFD81C3}" type="pres">
      <dgm:prSet presAssocID="{EF8F157B-8315-425D-BF22-34CE3F831489}" presName="sibTrans" presStyleCnt="0"/>
      <dgm:spPr/>
    </dgm:pt>
    <dgm:pt modelId="{73DC31C5-FD73-4897-839A-389040A64A48}" type="pres">
      <dgm:prSet presAssocID="{72D7666C-8441-4641-8848-0625E04E5A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2B5BF-5FAE-4105-9B68-AEF5278537CD}" type="pres">
      <dgm:prSet presAssocID="{E83C6B94-5F92-402A-8471-68A12EA04ED3}" presName="sibTrans" presStyleCnt="0"/>
      <dgm:spPr/>
    </dgm:pt>
    <dgm:pt modelId="{25437C75-99E1-4744-B3AF-84D44D52FDA6}" type="pres">
      <dgm:prSet presAssocID="{1CDDF6CE-93F6-45CE-8BD4-302A967A7E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0CAA62-A33E-4E5A-AED6-4DD64D5028AB}" type="pres">
      <dgm:prSet presAssocID="{A0388CA7-A50E-4638-B0F1-E54368665DBF}" presName="sibTrans" presStyleCnt="0"/>
      <dgm:spPr/>
    </dgm:pt>
    <dgm:pt modelId="{FE152E89-86F4-4434-91B6-6581AEAD9D46}" type="pres">
      <dgm:prSet presAssocID="{6A80B0E1-0141-4FF1-9B97-3093FC5A6E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CDA36-2271-4D54-BB67-1C4A30A63379}" type="pres">
      <dgm:prSet presAssocID="{6CAF73DC-C85C-42D6-8808-604F5BBD2295}" presName="sibTrans" presStyleCnt="0"/>
      <dgm:spPr/>
    </dgm:pt>
    <dgm:pt modelId="{C030F433-AF1F-483B-BF04-1504C02FF1B2}" type="pres">
      <dgm:prSet presAssocID="{C84B3BE9-5D31-4744-A1A3-BBB3B6E0F8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4CD47-F209-4912-9480-6D3ED2292D95}" type="presOf" srcId="{6A80B0E1-0141-4FF1-9B97-3093FC5A6EE8}" destId="{FE152E89-86F4-4434-91B6-6581AEAD9D46}" srcOrd="0" destOrd="0" presId="urn:microsoft.com/office/officeart/2005/8/layout/hList6"/>
    <dgm:cxn modelId="{FC71FF13-FB80-4ABC-88D2-8B44F082E6A2}" srcId="{15B6E7AC-85D3-462D-B930-F75783BCC4DF}" destId="{72D7666C-8441-4641-8848-0625E04E5A50}" srcOrd="1" destOrd="0" parTransId="{0A90C25C-F787-4C59-BD50-26FC8C77268D}" sibTransId="{E83C6B94-5F92-402A-8471-68A12EA04ED3}"/>
    <dgm:cxn modelId="{A50F89D6-504A-4C53-A1FD-AAADCA579E54}" type="presOf" srcId="{C84B3BE9-5D31-4744-A1A3-BBB3B6E0F86E}" destId="{C030F433-AF1F-483B-BF04-1504C02FF1B2}" srcOrd="0" destOrd="0" presId="urn:microsoft.com/office/officeart/2005/8/layout/hList6"/>
    <dgm:cxn modelId="{49155E91-FEE8-4580-92C6-5E571F04DE77}" srcId="{15B6E7AC-85D3-462D-B930-F75783BCC4DF}" destId="{C84B3BE9-5D31-4744-A1A3-BBB3B6E0F86E}" srcOrd="4" destOrd="0" parTransId="{90986B3D-838B-42CA-B347-346C7321E22E}" sibTransId="{E4AB9CE7-03EC-4CED-914C-CFA0D1A836AE}"/>
    <dgm:cxn modelId="{6F4413C6-556B-464E-A900-7491EDB27F1A}" type="presOf" srcId="{AABCD94A-28C5-4A77-9B18-DCA5A38A581E}" destId="{6A2DFBE7-B9D6-415E-B377-14FB05142D1C}" srcOrd="0" destOrd="0" presId="urn:microsoft.com/office/officeart/2005/8/layout/hList6"/>
    <dgm:cxn modelId="{9D650A74-9E06-47EB-A59E-11F03FCE7FA7}" srcId="{15B6E7AC-85D3-462D-B930-F75783BCC4DF}" destId="{AABCD94A-28C5-4A77-9B18-DCA5A38A581E}" srcOrd="0" destOrd="0" parTransId="{166C75D4-2959-4C4F-9829-524F424937D0}" sibTransId="{EF8F157B-8315-425D-BF22-34CE3F831489}"/>
    <dgm:cxn modelId="{0DE16550-0D53-4024-A751-D3AC5425A9A5}" srcId="{15B6E7AC-85D3-462D-B930-F75783BCC4DF}" destId="{6A80B0E1-0141-4FF1-9B97-3093FC5A6EE8}" srcOrd="3" destOrd="0" parTransId="{AE205651-0F64-4124-8C47-E58831394DB2}" sibTransId="{6CAF73DC-C85C-42D6-8808-604F5BBD2295}"/>
    <dgm:cxn modelId="{7D980AE5-5403-4B5B-BC93-95CA972A7B25}" type="presOf" srcId="{1CDDF6CE-93F6-45CE-8BD4-302A967A7E4B}" destId="{25437C75-99E1-4744-B3AF-84D44D52FDA6}" srcOrd="0" destOrd="0" presId="urn:microsoft.com/office/officeart/2005/8/layout/hList6"/>
    <dgm:cxn modelId="{707CE170-86CF-4869-B23F-58029442E7D0}" type="presOf" srcId="{72D7666C-8441-4641-8848-0625E04E5A50}" destId="{73DC31C5-FD73-4897-839A-389040A64A48}" srcOrd="0" destOrd="0" presId="urn:microsoft.com/office/officeart/2005/8/layout/hList6"/>
    <dgm:cxn modelId="{EA351F7F-7256-4B97-AF8B-87A0D356EC2E}" type="presOf" srcId="{15B6E7AC-85D3-462D-B930-F75783BCC4DF}" destId="{6255769A-D191-4093-AF71-5E0DB3733BE5}" srcOrd="0" destOrd="0" presId="urn:microsoft.com/office/officeart/2005/8/layout/hList6"/>
    <dgm:cxn modelId="{59B1DDE4-BE41-4EBC-82F5-01F09470BE38}" srcId="{15B6E7AC-85D3-462D-B930-F75783BCC4DF}" destId="{1CDDF6CE-93F6-45CE-8BD4-302A967A7E4B}" srcOrd="2" destOrd="0" parTransId="{68C12875-65ED-44C4-ABAF-74E983B36289}" sibTransId="{A0388CA7-A50E-4638-B0F1-E54368665DBF}"/>
    <dgm:cxn modelId="{8856CC53-2AC4-47FD-A46A-C617C15876FB}" type="presParOf" srcId="{6255769A-D191-4093-AF71-5E0DB3733BE5}" destId="{6A2DFBE7-B9D6-415E-B377-14FB05142D1C}" srcOrd="0" destOrd="0" presId="urn:microsoft.com/office/officeart/2005/8/layout/hList6"/>
    <dgm:cxn modelId="{A8CE87E6-D4D3-40D1-8AE8-91B6DCC4D5E2}" type="presParOf" srcId="{6255769A-D191-4093-AF71-5E0DB3733BE5}" destId="{3D369E3D-93D6-4FBA-9C9B-465F2AFD81C3}" srcOrd="1" destOrd="0" presId="urn:microsoft.com/office/officeart/2005/8/layout/hList6"/>
    <dgm:cxn modelId="{C59C56C9-B429-4FD1-B737-6490E53FFA7D}" type="presParOf" srcId="{6255769A-D191-4093-AF71-5E0DB3733BE5}" destId="{73DC31C5-FD73-4897-839A-389040A64A48}" srcOrd="2" destOrd="0" presId="urn:microsoft.com/office/officeart/2005/8/layout/hList6"/>
    <dgm:cxn modelId="{DB8A0438-9ABB-4E8E-83BF-3F82897B8F24}" type="presParOf" srcId="{6255769A-D191-4093-AF71-5E0DB3733BE5}" destId="{5312B5BF-5FAE-4105-9B68-AEF5278537CD}" srcOrd="3" destOrd="0" presId="urn:microsoft.com/office/officeart/2005/8/layout/hList6"/>
    <dgm:cxn modelId="{2EC2584F-1F81-4E61-AC2F-F5E09595DCC4}" type="presParOf" srcId="{6255769A-D191-4093-AF71-5E0DB3733BE5}" destId="{25437C75-99E1-4744-B3AF-84D44D52FDA6}" srcOrd="4" destOrd="0" presId="urn:microsoft.com/office/officeart/2005/8/layout/hList6"/>
    <dgm:cxn modelId="{EA8D9084-45DE-46C7-B00B-0C744460651C}" type="presParOf" srcId="{6255769A-D191-4093-AF71-5E0DB3733BE5}" destId="{C00CAA62-A33E-4E5A-AED6-4DD64D5028AB}" srcOrd="5" destOrd="0" presId="urn:microsoft.com/office/officeart/2005/8/layout/hList6"/>
    <dgm:cxn modelId="{F791648C-5B87-4ECB-B069-ACD93BE9244B}" type="presParOf" srcId="{6255769A-D191-4093-AF71-5E0DB3733BE5}" destId="{FE152E89-86F4-4434-91B6-6581AEAD9D46}" srcOrd="6" destOrd="0" presId="urn:microsoft.com/office/officeart/2005/8/layout/hList6"/>
    <dgm:cxn modelId="{123E919A-E133-4A82-BA24-CDAF444586CF}" type="presParOf" srcId="{6255769A-D191-4093-AF71-5E0DB3733BE5}" destId="{E35CDA36-2271-4D54-BB67-1C4A30A63379}" srcOrd="7" destOrd="0" presId="urn:microsoft.com/office/officeart/2005/8/layout/hList6"/>
    <dgm:cxn modelId="{535BB61A-6F0C-41EA-A6A0-DE1009B0C190}" type="presParOf" srcId="{6255769A-D191-4093-AF71-5E0DB3733BE5}" destId="{C030F433-AF1F-483B-BF04-1504C02FF1B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90FB2-BD65-4EA7-BF68-872AEE61DD73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CD2660CB-72DB-4CCC-93FF-E7715842B3B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计划</a:t>
          </a:r>
          <a:endParaRPr lang="zh-CN" altLang="en-US" dirty="0">
            <a:solidFill>
              <a:schemeClr val="tx1"/>
            </a:solidFill>
          </a:endParaRPr>
        </a:p>
      </dgm:t>
    </dgm:pt>
    <dgm:pt modelId="{90F588D2-AF03-4FC4-8512-208D9B32FBEA}" type="parTrans" cxnId="{FB19D150-82C9-41E0-9CC4-1B05F343E6EC}">
      <dgm:prSet/>
      <dgm:spPr/>
      <dgm:t>
        <a:bodyPr/>
        <a:lstStyle/>
        <a:p>
          <a:endParaRPr lang="zh-CN" altLang="en-US"/>
        </a:p>
      </dgm:t>
    </dgm:pt>
    <dgm:pt modelId="{BA62FA7F-54BB-4EB3-9BD6-689EBC8225A8}" type="sibTrans" cxnId="{FB19D150-82C9-41E0-9CC4-1B05F343E6EC}">
      <dgm:prSet/>
      <dgm:spPr/>
      <dgm:t>
        <a:bodyPr/>
        <a:lstStyle/>
        <a:p>
          <a:endParaRPr lang="zh-CN" altLang="en-US"/>
        </a:p>
      </dgm:t>
    </dgm:pt>
    <dgm:pt modelId="{1FA96950-F222-491D-B1BF-D14B61EDC2B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修改</a:t>
          </a:r>
          <a:endParaRPr lang="zh-CN" altLang="en-US" dirty="0">
            <a:solidFill>
              <a:schemeClr val="tx1"/>
            </a:solidFill>
          </a:endParaRPr>
        </a:p>
      </dgm:t>
    </dgm:pt>
    <dgm:pt modelId="{A3C0095F-3AF8-43CA-872B-581C4D002BE0}" type="parTrans" cxnId="{4DC46361-A6C3-4C85-ABD3-0A90095FDAF1}">
      <dgm:prSet/>
      <dgm:spPr/>
      <dgm:t>
        <a:bodyPr/>
        <a:lstStyle/>
        <a:p>
          <a:endParaRPr lang="zh-CN" altLang="en-US"/>
        </a:p>
      </dgm:t>
    </dgm:pt>
    <dgm:pt modelId="{0D10FA0D-9A33-44A6-B9A3-ED323266EF15}" type="sibTrans" cxnId="{4DC46361-A6C3-4C85-ABD3-0A90095FDAF1}">
      <dgm:prSet/>
      <dgm:spPr/>
      <dgm:t>
        <a:bodyPr/>
        <a:lstStyle/>
        <a:p>
          <a:endParaRPr lang="zh-CN" altLang="en-US"/>
        </a:p>
      </dgm:t>
    </dgm:pt>
    <dgm:pt modelId="{DF318493-D611-4DEF-BAD0-A89CCA99A6C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继续</a:t>
          </a:r>
          <a:endParaRPr lang="zh-CN" altLang="en-US" dirty="0">
            <a:solidFill>
              <a:schemeClr val="tx1"/>
            </a:solidFill>
          </a:endParaRPr>
        </a:p>
      </dgm:t>
    </dgm:pt>
    <dgm:pt modelId="{319C1948-F1A9-4227-934F-1D111B24A300}" type="parTrans" cxnId="{5DF209F3-45BE-4569-8C4B-8C482EB2DF2B}">
      <dgm:prSet/>
      <dgm:spPr/>
      <dgm:t>
        <a:bodyPr/>
        <a:lstStyle/>
        <a:p>
          <a:endParaRPr lang="zh-CN" altLang="en-US"/>
        </a:p>
      </dgm:t>
    </dgm:pt>
    <dgm:pt modelId="{4C7AE606-72C1-42FA-A4A5-4E243DC9B30D}" type="sibTrans" cxnId="{5DF209F3-45BE-4569-8C4B-8C482EB2DF2B}">
      <dgm:prSet/>
      <dgm:spPr/>
      <dgm:t>
        <a:bodyPr/>
        <a:lstStyle/>
        <a:p>
          <a:endParaRPr lang="zh-CN" altLang="en-US"/>
        </a:p>
      </dgm:t>
    </dgm:pt>
    <dgm:pt modelId="{295446F3-63F3-4ADC-9768-F7A2100A473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准备</a:t>
          </a:r>
          <a:endParaRPr lang="zh-CN" altLang="en-US" dirty="0">
            <a:solidFill>
              <a:schemeClr val="tx1"/>
            </a:solidFill>
          </a:endParaRPr>
        </a:p>
      </dgm:t>
    </dgm:pt>
    <dgm:pt modelId="{68599271-5DFF-4CC4-8267-E526ECC4C1B9}" type="parTrans" cxnId="{E84E3211-E55E-4C6B-8807-37324F257224}">
      <dgm:prSet/>
      <dgm:spPr/>
      <dgm:t>
        <a:bodyPr/>
        <a:lstStyle/>
        <a:p>
          <a:endParaRPr lang="zh-CN" altLang="en-US"/>
        </a:p>
      </dgm:t>
    </dgm:pt>
    <dgm:pt modelId="{FDB090F5-A5BD-485E-B2F7-E44F67B66749}" type="sibTrans" cxnId="{E84E3211-E55E-4C6B-8807-37324F257224}">
      <dgm:prSet/>
      <dgm:spPr/>
      <dgm:t>
        <a:bodyPr/>
        <a:lstStyle/>
        <a:p>
          <a:endParaRPr lang="zh-CN" altLang="en-US"/>
        </a:p>
      </dgm:t>
    </dgm:pt>
    <dgm:pt modelId="{F3ECDCD0-4D38-4062-B472-58BD4DB6E7BA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检查</a:t>
          </a:r>
          <a:endParaRPr lang="zh-CN" altLang="en-US" dirty="0">
            <a:solidFill>
              <a:schemeClr val="tx1"/>
            </a:solidFill>
          </a:endParaRPr>
        </a:p>
      </dgm:t>
    </dgm:pt>
    <dgm:pt modelId="{B8AAC2FA-C4AF-482A-909A-E208FAE8404D}" type="parTrans" cxnId="{513B093D-A17A-42AC-81FE-16B0B4D95AA8}">
      <dgm:prSet/>
      <dgm:spPr/>
      <dgm:t>
        <a:bodyPr/>
        <a:lstStyle/>
        <a:p>
          <a:endParaRPr lang="zh-CN" altLang="en-US"/>
        </a:p>
      </dgm:t>
    </dgm:pt>
    <dgm:pt modelId="{3EED4A20-F216-475F-8075-21AC5048A96E}" type="sibTrans" cxnId="{513B093D-A17A-42AC-81FE-16B0B4D95AA8}">
      <dgm:prSet/>
      <dgm:spPr/>
      <dgm:t>
        <a:bodyPr/>
        <a:lstStyle/>
        <a:p>
          <a:endParaRPr lang="zh-CN" altLang="en-US"/>
        </a:p>
      </dgm:t>
    </dgm:pt>
    <dgm:pt modelId="{052AD791-268A-49CE-A618-36C20B61CD73}" type="pres">
      <dgm:prSet presAssocID="{E3890FB2-BD65-4EA7-BF68-872AEE61DD73}" presName="CompostProcess" presStyleCnt="0">
        <dgm:presLayoutVars>
          <dgm:dir/>
          <dgm:resizeHandles val="exact"/>
        </dgm:presLayoutVars>
      </dgm:prSet>
      <dgm:spPr/>
    </dgm:pt>
    <dgm:pt modelId="{CEC358B8-92C3-4E3A-8080-74F2EB1ED1A2}" type="pres">
      <dgm:prSet presAssocID="{E3890FB2-BD65-4EA7-BF68-872AEE61DD73}" presName="arrow" presStyleLbl="bgShp" presStyleIdx="0" presStyleCnt="1"/>
      <dgm:spPr/>
    </dgm:pt>
    <dgm:pt modelId="{6F5E4238-2D8C-4AB6-AEAF-62509BCB8BFA}" type="pres">
      <dgm:prSet presAssocID="{E3890FB2-BD65-4EA7-BF68-872AEE61DD73}" presName="linearProcess" presStyleCnt="0"/>
      <dgm:spPr/>
    </dgm:pt>
    <dgm:pt modelId="{99173ECD-A571-49D7-B8EB-97E1A1F6D8AE}" type="pres">
      <dgm:prSet presAssocID="{CD2660CB-72DB-4CCC-93FF-E7715842B3B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F6506-AFB2-4CDD-9969-13C4CB09A230}" type="pres">
      <dgm:prSet presAssocID="{BA62FA7F-54BB-4EB3-9BD6-689EBC8225A8}" presName="sibTrans" presStyleCnt="0"/>
      <dgm:spPr/>
    </dgm:pt>
    <dgm:pt modelId="{D197F2A6-05CB-4F3B-B6F4-8CB1C20D17A9}" type="pres">
      <dgm:prSet presAssocID="{295446F3-63F3-4ADC-9768-F7A2100A473D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891A66-5BDB-4401-AEC8-48560675CB75}" type="pres">
      <dgm:prSet presAssocID="{FDB090F5-A5BD-485E-B2F7-E44F67B66749}" presName="sibTrans" presStyleCnt="0"/>
      <dgm:spPr/>
    </dgm:pt>
    <dgm:pt modelId="{6049570A-63B4-4AC0-9A4D-2EB070A9E9BF}" type="pres">
      <dgm:prSet presAssocID="{F3ECDCD0-4D38-4062-B472-58BD4DB6E7B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EB026-A546-47EE-9C2E-E42A5F6E7DB5}" type="pres">
      <dgm:prSet presAssocID="{3EED4A20-F216-475F-8075-21AC5048A96E}" presName="sibTrans" presStyleCnt="0"/>
      <dgm:spPr/>
    </dgm:pt>
    <dgm:pt modelId="{CD3973C5-E996-4B4C-9D77-761B96DD7987}" type="pres">
      <dgm:prSet presAssocID="{1FA96950-F222-491D-B1BF-D14B61EDC2B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BA355-C798-4082-BFEF-98A153DE6730}" type="pres">
      <dgm:prSet presAssocID="{0D10FA0D-9A33-44A6-B9A3-ED323266EF15}" presName="sibTrans" presStyleCnt="0"/>
      <dgm:spPr/>
    </dgm:pt>
    <dgm:pt modelId="{59B4694B-0BA2-4162-B162-F6B80D4336C4}" type="pres">
      <dgm:prSet presAssocID="{DF318493-D611-4DEF-BAD0-A89CCA99A6C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644993-14BE-4E33-A9EC-D0F17CACD6F5}" type="presOf" srcId="{F3ECDCD0-4D38-4062-B472-58BD4DB6E7BA}" destId="{6049570A-63B4-4AC0-9A4D-2EB070A9E9BF}" srcOrd="0" destOrd="0" presId="urn:microsoft.com/office/officeart/2005/8/layout/hProcess9"/>
    <dgm:cxn modelId="{5876928C-6D8B-42B4-88F0-7A37BB41DAA2}" type="presOf" srcId="{1FA96950-F222-491D-B1BF-D14B61EDC2B0}" destId="{CD3973C5-E996-4B4C-9D77-761B96DD7987}" srcOrd="0" destOrd="0" presId="urn:microsoft.com/office/officeart/2005/8/layout/hProcess9"/>
    <dgm:cxn modelId="{E84E3211-E55E-4C6B-8807-37324F257224}" srcId="{E3890FB2-BD65-4EA7-BF68-872AEE61DD73}" destId="{295446F3-63F3-4ADC-9768-F7A2100A473D}" srcOrd="1" destOrd="0" parTransId="{68599271-5DFF-4CC4-8267-E526ECC4C1B9}" sibTransId="{FDB090F5-A5BD-485E-B2F7-E44F67B66749}"/>
    <dgm:cxn modelId="{CD33D9B8-53E7-42EB-8361-2165EB7B852B}" type="presOf" srcId="{295446F3-63F3-4ADC-9768-F7A2100A473D}" destId="{D197F2A6-05CB-4F3B-B6F4-8CB1C20D17A9}" srcOrd="0" destOrd="0" presId="urn:microsoft.com/office/officeart/2005/8/layout/hProcess9"/>
    <dgm:cxn modelId="{0D69FC5E-22BC-4ACC-8D80-773E4397D257}" type="presOf" srcId="{DF318493-D611-4DEF-BAD0-A89CCA99A6C5}" destId="{59B4694B-0BA2-4162-B162-F6B80D4336C4}" srcOrd="0" destOrd="0" presId="urn:microsoft.com/office/officeart/2005/8/layout/hProcess9"/>
    <dgm:cxn modelId="{513B093D-A17A-42AC-81FE-16B0B4D95AA8}" srcId="{E3890FB2-BD65-4EA7-BF68-872AEE61DD73}" destId="{F3ECDCD0-4D38-4062-B472-58BD4DB6E7BA}" srcOrd="2" destOrd="0" parTransId="{B8AAC2FA-C4AF-482A-909A-E208FAE8404D}" sibTransId="{3EED4A20-F216-475F-8075-21AC5048A96E}"/>
    <dgm:cxn modelId="{A0D6B06E-E8F0-4AD1-A464-1EA5D596E71E}" type="presOf" srcId="{CD2660CB-72DB-4CCC-93FF-E7715842B3B8}" destId="{99173ECD-A571-49D7-B8EB-97E1A1F6D8AE}" srcOrd="0" destOrd="0" presId="urn:microsoft.com/office/officeart/2005/8/layout/hProcess9"/>
    <dgm:cxn modelId="{4DC46361-A6C3-4C85-ABD3-0A90095FDAF1}" srcId="{E3890FB2-BD65-4EA7-BF68-872AEE61DD73}" destId="{1FA96950-F222-491D-B1BF-D14B61EDC2B0}" srcOrd="3" destOrd="0" parTransId="{A3C0095F-3AF8-43CA-872B-581C4D002BE0}" sibTransId="{0D10FA0D-9A33-44A6-B9A3-ED323266EF15}"/>
    <dgm:cxn modelId="{FB19D150-82C9-41E0-9CC4-1B05F343E6EC}" srcId="{E3890FB2-BD65-4EA7-BF68-872AEE61DD73}" destId="{CD2660CB-72DB-4CCC-93FF-E7715842B3B8}" srcOrd="0" destOrd="0" parTransId="{90F588D2-AF03-4FC4-8512-208D9B32FBEA}" sibTransId="{BA62FA7F-54BB-4EB3-9BD6-689EBC8225A8}"/>
    <dgm:cxn modelId="{5DF209F3-45BE-4569-8C4B-8C482EB2DF2B}" srcId="{E3890FB2-BD65-4EA7-BF68-872AEE61DD73}" destId="{DF318493-D611-4DEF-BAD0-A89CCA99A6C5}" srcOrd="4" destOrd="0" parTransId="{319C1948-F1A9-4227-934F-1D111B24A300}" sibTransId="{4C7AE606-72C1-42FA-A4A5-4E243DC9B30D}"/>
    <dgm:cxn modelId="{6E6EC84E-3D0E-43B2-8FF2-B52E378B1BA1}" type="presOf" srcId="{E3890FB2-BD65-4EA7-BF68-872AEE61DD73}" destId="{052AD791-268A-49CE-A618-36C20B61CD73}" srcOrd="0" destOrd="0" presId="urn:microsoft.com/office/officeart/2005/8/layout/hProcess9"/>
    <dgm:cxn modelId="{E2F20A23-C17D-4CA4-BD17-2BAA2440C608}" type="presParOf" srcId="{052AD791-268A-49CE-A618-36C20B61CD73}" destId="{CEC358B8-92C3-4E3A-8080-74F2EB1ED1A2}" srcOrd="0" destOrd="0" presId="urn:microsoft.com/office/officeart/2005/8/layout/hProcess9"/>
    <dgm:cxn modelId="{CD2FB7A6-60C1-440E-9EFC-BCC519E1B7FD}" type="presParOf" srcId="{052AD791-268A-49CE-A618-36C20B61CD73}" destId="{6F5E4238-2D8C-4AB6-AEAF-62509BCB8BFA}" srcOrd="1" destOrd="0" presId="urn:microsoft.com/office/officeart/2005/8/layout/hProcess9"/>
    <dgm:cxn modelId="{770AEFE3-1D90-44B1-96B2-CE4F5001E1D5}" type="presParOf" srcId="{6F5E4238-2D8C-4AB6-AEAF-62509BCB8BFA}" destId="{99173ECD-A571-49D7-B8EB-97E1A1F6D8AE}" srcOrd="0" destOrd="0" presId="urn:microsoft.com/office/officeart/2005/8/layout/hProcess9"/>
    <dgm:cxn modelId="{4986A66B-5DC1-4C0E-B37A-96E219655727}" type="presParOf" srcId="{6F5E4238-2D8C-4AB6-AEAF-62509BCB8BFA}" destId="{888F6506-AFB2-4CDD-9969-13C4CB09A230}" srcOrd="1" destOrd="0" presId="urn:microsoft.com/office/officeart/2005/8/layout/hProcess9"/>
    <dgm:cxn modelId="{55881409-6003-4E2A-8603-BF3DED64C60E}" type="presParOf" srcId="{6F5E4238-2D8C-4AB6-AEAF-62509BCB8BFA}" destId="{D197F2A6-05CB-4F3B-B6F4-8CB1C20D17A9}" srcOrd="2" destOrd="0" presId="urn:microsoft.com/office/officeart/2005/8/layout/hProcess9"/>
    <dgm:cxn modelId="{B91818E4-7F24-4E57-93AD-2D9CAE36F728}" type="presParOf" srcId="{6F5E4238-2D8C-4AB6-AEAF-62509BCB8BFA}" destId="{48891A66-5BDB-4401-AEC8-48560675CB75}" srcOrd="3" destOrd="0" presId="urn:microsoft.com/office/officeart/2005/8/layout/hProcess9"/>
    <dgm:cxn modelId="{F5E203E1-B5E8-4BE6-AC0D-B1ACA9C47468}" type="presParOf" srcId="{6F5E4238-2D8C-4AB6-AEAF-62509BCB8BFA}" destId="{6049570A-63B4-4AC0-9A4D-2EB070A9E9BF}" srcOrd="4" destOrd="0" presId="urn:microsoft.com/office/officeart/2005/8/layout/hProcess9"/>
    <dgm:cxn modelId="{89674DC4-78EE-439D-B83D-F9A99372EF3A}" type="presParOf" srcId="{6F5E4238-2D8C-4AB6-AEAF-62509BCB8BFA}" destId="{174EB026-A546-47EE-9C2E-E42A5F6E7DB5}" srcOrd="5" destOrd="0" presId="urn:microsoft.com/office/officeart/2005/8/layout/hProcess9"/>
    <dgm:cxn modelId="{281BC9EF-7CC3-4433-BA60-497416012D69}" type="presParOf" srcId="{6F5E4238-2D8C-4AB6-AEAF-62509BCB8BFA}" destId="{CD3973C5-E996-4B4C-9D77-761B96DD7987}" srcOrd="6" destOrd="0" presId="urn:microsoft.com/office/officeart/2005/8/layout/hProcess9"/>
    <dgm:cxn modelId="{70C75B85-8F31-41D3-80CC-221F6B9C1361}" type="presParOf" srcId="{6F5E4238-2D8C-4AB6-AEAF-62509BCB8BFA}" destId="{156BA355-C798-4082-BFEF-98A153DE6730}" srcOrd="7" destOrd="0" presId="urn:microsoft.com/office/officeart/2005/8/layout/hProcess9"/>
    <dgm:cxn modelId="{6BE90579-71C4-44B8-81D7-71CE625ACB01}" type="presParOf" srcId="{6F5E4238-2D8C-4AB6-AEAF-62509BCB8BFA}" destId="{59B4694B-0BA2-4162-B162-F6B80D4336C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138D1D-2F6B-4592-AB0E-7F97A7E971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791AF3-3A34-4FA9-BD0A-12D6165C3F57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生产出高质量的软件产品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76CDDED-7279-4AA0-9B73-70A590F7DD86}" type="parTrans" cxnId="{22BA3E3E-9C6C-4871-9D46-C0B371BAC150}">
      <dgm:prSet/>
      <dgm:spPr/>
      <dgm:t>
        <a:bodyPr/>
        <a:lstStyle/>
        <a:p>
          <a:endParaRPr lang="zh-CN" altLang="en-US"/>
        </a:p>
      </dgm:t>
    </dgm:pt>
    <dgm:pt modelId="{D051BC6A-09CB-41CF-9667-10ECAFB51D63}" type="sibTrans" cxnId="{22BA3E3E-9C6C-4871-9D46-C0B371BAC150}">
      <dgm:prSet/>
      <dgm:spPr/>
      <dgm:t>
        <a:bodyPr/>
        <a:lstStyle/>
        <a:p>
          <a:endParaRPr lang="zh-CN" altLang="en-US"/>
        </a:p>
      </dgm:t>
    </dgm:pt>
    <dgm:pt modelId="{81E7A5C8-F0A0-4AEF-95FA-FA39E7E16BB0}" type="pres">
      <dgm:prSet presAssocID="{F0138D1D-2F6B-4592-AB0E-7F97A7E971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117A92-313E-4C6E-9817-A2724057B2FA}" type="pres">
      <dgm:prSet presAssocID="{B7791AF3-3A34-4FA9-BD0A-12D6165C3F57}" presName="parentText" presStyleLbl="node1" presStyleIdx="0" presStyleCnt="1" custLinFactNeighborX="7566" custLinFactNeighborY="-217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BA3E3E-9C6C-4871-9D46-C0B371BAC150}" srcId="{F0138D1D-2F6B-4592-AB0E-7F97A7E971A6}" destId="{B7791AF3-3A34-4FA9-BD0A-12D6165C3F57}" srcOrd="0" destOrd="0" parTransId="{F76CDDED-7279-4AA0-9B73-70A590F7DD86}" sibTransId="{D051BC6A-09CB-41CF-9667-10ECAFB51D63}"/>
    <dgm:cxn modelId="{8FE7C9EA-C777-4231-8D76-0AE2F654FE82}" type="presOf" srcId="{F0138D1D-2F6B-4592-AB0E-7F97A7E971A6}" destId="{81E7A5C8-F0A0-4AEF-95FA-FA39E7E16BB0}" srcOrd="0" destOrd="0" presId="urn:microsoft.com/office/officeart/2005/8/layout/vList2"/>
    <dgm:cxn modelId="{BFDF3780-AB41-4D15-B9B9-F2798647A8AF}" type="presOf" srcId="{B7791AF3-3A34-4FA9-BD0A-12D6165C3F57}" destId="{C1117A92-313E-4C6E-9817-A2724057B2FA}" srcOrd="0" destOrd="0" presId="urn:microsoft.com/office/officeart/2005/8/layout/vList2"/>
    <dgm:cxn modelId="{3434E8B5-A9F7-4F01-9982-4208755B82A1}" type="presParOf" srcId="{81E7A5C8-F0A0-4AEF-95FA-FA39E7E16BB0}" destId="{C1117A92-313E-4C6E-9817-A2724057B2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3987FA-040A-45DF-A526-93AB5008880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812C85-FC71-4C56-B486-A97765FBE683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人员</a:t>
          </a:r>
          <a:endParaRPr lang="en-US" altLang="zh-CN" sz="20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组成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750F1DE-1120-4834-A805-1BB721373B03}" type="parTrans" cxnId="{01E1C310-DB81-4688-B59A-5022AF489893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F62AEDE8-EEAB-41C3-977B-7DD288DA9642}" type="sibTrans" cxnId="{01E1C310-DB81-4688-B59A-5022AF489893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05DD41A9-6A22-4043-8804-2C72280CA34B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A225348-BA19-4E4C-96CF-120900E1F381}" type="parTrans" cxnId="{6BA02099-221D-4291-93E3-6FF3287209F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9B389CA-86C3-4B30-8E5A-4A2591D9924D}" type="sibTrans" cxnId="{6BA02099-221D-4291-93E3-6FF3287209F4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712E5DBF-5DCF-4914-BB03-287D766A0734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测试组长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7D02E26-3BB1-4BC8-9E86-3401659DA926}" type="parTrans" cxnId="{98A962C4-885A-402C-87DC-0B6E2D5A15ED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50582E6C-7F81-4974-8AF0-10592D793A25}" type="sibTrans" cxnId="{98A962C4-885A-402C-87DC-0B6E2D5A15ED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09A0E8A-17AF-45A2-B197-2AA15C223E68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测试工程师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4587C36-CBBF-44FD-A10F-951CB871A2DE}" type="parTrans" cxnId="{3F087FCF-0302-4F43-BB11-5B1697F52F4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D35F168-9CCD-463D-BA8D-EADA7C5471EE}" type="sibTrans" cxnId="{3F087FCF-0302-4F43-BB11-5B1697F52F4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CF76360-C874-45B4-BCE9-DEF4C6752D57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其他（测试支持人员）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9A24C9-48B0-42E4-B40D-F64C05F3AB03}" type="parTrans" cxnId="{5987EDAD-630E-4520-855C-A2B60E05669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3079DC52-52C3-4821-A273-1BF152DC88A4}" type="sibTrans" cxnId="{5987EDAD-630E-4520-855C-A2B60E056696}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CBC72ED4-E08D-4E38-B260-40A164D5983A}" type="pres">
      <dgm:prSet presAssocID="{873987FA-040A-45DF-A526-93AB500888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3C82C3-1747-4C84-A557-6B6147109AE3}" type="pres">
      <dgm:prSet presAssocID="{AB812C85-FC71-4C56-B486-A97765FBE68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F901F0B-56C3-4B9C-B868-97FF683B7CA5}" type="pres">
      <dgm:prSet presAssocID="{05DD41A9-6A22-4043-8804-2C72280CA34B}" presName="node" presStyleLbl="node1" presStyleIdx="0" presStyleCnt="4" custScaleX="106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2294E-5FE8-4895-879D-DD97F415430E}" type="pres">
      <dgm:prSet presAssocID="{05DD41A9-6A22-4043-8804-2C72280CA34B}" presName="dummy" presStyleCnt="0"/>
      <dgm:spPr/>
      <dgm:t>
        <a:bodyPr/>
        <a:lstStyle/>
        <a:p>
          <a:endParaRPr lang="en-US"/>
        </a:p>
      </dgm:t>
    </dgm:pt>
    <dgm:pt modelId="{E249F855-D1B2-4571-8B38-A57283B641FD}" type="pres">
      <dgm:prSet presAssocID="{39B389CA-86C3-4B30-8E5A-4A2591D992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51C8DF81-16EE-460C-9AF1-C036C5D82F8B}" type="pres">
      <dgm:prSet presAssocID="{712E5DBF-5DCF-4914-BB03-287D766A0734}" presName="node" presStyleLbl="node1" presStyleIdx="1" presStyleCnt="4" custScaleX="114036" custScaleY="1187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FCEAF-871E-43C9-8B11-A0D955DE9B50}" type="pres">
      <dgm:prSet presAssocID="{712E5DBF-5DCF-4914-BB03-287D766A0734}" presName="dummy" presStyleCnt="0"/>
      <dgm:spPr/>
      <dgm:t>
        <a:bodyPr/>
        <a:lstStyle/>
        <a:p>
          <a:endParaRPr lang="en-US"/>
        </a:p>
      </dgm:t>
    </dgm:pt>
    <dgm:pt modelId="{5C21DEB3-2478-46DC-848A-961781483F82}" type="pres">
      <dgm:prSet presAssocID="{50582E6C-7F81-4974-8AF0-10592D793A2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9913F6D-AD11-4392-8BBA-39D9B0BE25D4}" type="pres">
      <dgm:prSet presAssocID="{909A0E8A-17AF-45A2-B197-2AA15C223E68}" presName="node" presStyleLbl="node1" presStyleIdx="2" presStyleCnt="4" custScaleX="146642" custScaleY="1302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D264F-1B20-4D53-BBEA-4F8F6470B253}" type="pres">
      <dgm:prSet presAssocID="{909A0E8A-17AF-45A2-B197-2AA15C223E68}" presName="dummy" presStyleCnt="0"/>
      <dgm:spPr/>
      <dgm:t>
        <a:bodyPr/>
        <a:lstStyle/>
        <a:p>
          <a:endParaRPr lang="en-US"/>
        </a:p>
      </dgm:t>
    </dgm:pt>
    <dgm:pt modelId="{279DB12F-91A5-4EB8-A507-8051084F5EE0}" type="pres">
      <dgm:prSet presAssocID="{AD35F168-9CCD-463D-BA8D-EADA7C5471E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EF3D6DE-9AA7-4D86-B196-C2129560643E}" type="pres">
      <dgm:prSet presAssocID="{CCF76360-C874-45B4-BCE9-DEF4C6752D57}" presName="node" presStyleLbl="node1" presStyleIdx="3" presStyleCnt="4" custScaleX="132697" custScaleY="134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1C471-08D7-4FD7-A111-995A39B7F20B}" type="pres">
      <dgm:prSet presAssocID="{CCF76360-C874-45B4-BCE9-DEF4C6752D57}" presName="dummy" presStyleCnt="0"/>
      <dgm:spPr/>
      <dgm:t>
        <a:bodyPr/>
        <a:lstStyle/>
        <a:p>
          <a:endParaRPr lang="en-US"/>
        </a:p>
      </dgm:t>
    </dgm:pt>
    <dgm:pt modelId="{A5DCA24F-9B04-4EDE-A01E-8B486DCA1644}" type="pres">
      <dgm:prSet presAssocID="{3079DC52-52C3-4821-A273-1BF152DC88A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A11FA50-2960-42D9-A273-FCECA4BD1EA0}" type="presOf" srcId="{50582E6C-7F81-4974-8AF0-10592D793A25}" destId="{5C21DEB3-2478-46DC-848A-961781483F82}" srcOrd="0" destOrd="0" presId="urn:microsoft.com/office/officeart/2005/8/layout/radial6"/>
    <dgm:cxn modelId="{5987EDAD-630E-4520-855C-A2B60E056696}" srcId="{AB812C85-FC71-4C56-B486-A97765FBE683}" destId="{CCF76360-C874-45B4-BCE9-DEF4C6752D57}" srcOrd="3" destOrd="0" parTransId="{279A24C9-48B0-42E4-B40D-F64C05F3AB03}" sibTransId="{3079DC52-52C3-4821-A273-1BF152DC88A4}"/>
    <dgm:cxn modelId="{7F1FEBC9-58AF-46D5-A67A-225B68F3AAE6}" type="presOf" srcId="{39B389CA-86C3-4B30-8E5A-4A2591D9924D}" destId="{E249F855-D1B2-4571-8B38-A57283B641FD}" srcOrd="0" destOrd="0" presId="urn:microsoft.com/office/officeart/2005/8/layout/radial6"/>
    <dgm:cxn modelId="{6BA02099-221D-4291-93E3-6FF3287209F4}" srcId="{AB812C85-FC71-4C56-B486-A97765FBE683}" destId="{05DD41A9-6A22-4043-8804-2C72280CA34B}" srcOrd="0" destOrd="0" parTransId="{EA225348-BA19-4E4C-96CF-120900E1F381}" sibTransId="{39B389CA-86C3-4B30-8E5A-4A2591D9924D}"/>
    <dgm:cxn modelId="{01E1C310-DB81-4688-B59A-5022AF489893}" srcId="{873987FA-040A-45DF-A526-93AB50088807}" destId="{AB812C85-FC71-4C56-B486-A97765FBE683}" srcOrd="0" destOrd="0" parTransId="{5750F1DE-1120-4834-A805-1BB721373B03}" sibTransId="{F62AEDE8-EEAB-41C3-977B-7DD288DA9642}"/>
    <dgm:cxn modelId="{0DD5BA18-2588-49DB-983A-8947BEBEC3D5}" type="presOf" srcId="{AB812C85-FC71-4C56-B486-A97765FBE683}" destId="{633C82C3-1747-4C84-A557-6B6147109AE3}" srcOrd="0" destOrd="0" presId="urn:microsoft.com/office/officeart/2005/8/layout/radial6"/>
    <dgm:cxn modelId="{2496A6CF-F860-4EE7-A993-FC919899A0AE}" type="presOf" srcId="{AD35F168-9CCD-463D-BA8D-EADA7C5471EE}" destId="{279DB12F-91A5-4EB8-A507-8051084F5EE0}" srcOrd="0" destOrd="0" presId="urn:microsoft.com/office/officeart/2005/8/layout/radial6"/>
    <dgm:cxn modelId="{6CEB45CF-E195-48C2-9DC1-262C9B7750AA}" type="presOf" srcId="{873987FA-040A-45DF-A526-93AB50088807}" destId="{CBC72ED4-E08D-4E38-B260-40A164D5983A}" srcOrd="0" destOrd="0" presId="urn:microsoft.com/office/officeart/2005/8/layout/radial6"/>
    <dgm:cxn modelId="{98A962C4-885A-402C-87DC-0B6E2D5A15ED}" srcId="{AB812C85-FC71-4C56-B486-A97765FBE683}" destId="{712E5DBF-5DCF-4914-BB03-287D766A0734}" srcOrd="1" destOrd="0" parTransId="{B7D02E26-3BB1-4BC8-9E86-3401659DA926}" sibTransId="{50582E6C-7F81-4974-8AF0-10592D793A25}"/>
    <dgm:cxn modelId="{188B18BA-A7B6-42ED-9451-EA4CC762A400}" type="presOf" srcId="{05DD41A9-6A22-4043-8804-2C72280CA34B}" destId="{3F901F0B-56C3-4B9C-B868-97FF683B7CA5}" srcOrd="0" destOrd="0" presId="urn:microsoft.com/office/officeart/2005/8/layout/radial6"/>
    <dgm:cxn modelId="{DDC8797A-277A-4586-B3A6-59295AF9011D}" type="presOf" srcId="{CCF76360-C874-45B4-BCE9-DEF4C6752D57}" destId="{4EF3D6DE-9AA7-4D86-B196-C2129560643E}" srcOrd="0" destOrd="0" presId="urn:microsoft.com/office/officeart/2005/8/layout/radial6"/>
    <dgm:cxn modelId="{9643E52D-0427-4AD4-A0AE-7858E649ABB0}" type="presOf" srcId="{712E5DBF-5DCF-4914-BB03-287D766A0734}" destId="{51C8DF81-16EE-460C-9AF1-C036C5D82F8B}" srcOrd="0" destOrd="0" presId="urn:microsoft.com/office/officeart/2005/8/layout/radial6"/>
    <dgm:cxn modelId="{25B03170-3995-4146-BC2A-C843914FB9BF}" type="presOf" srcId="{909A0E8A-17AF-45A2-B197-2AA15C223E68}" destId="{E9913F6D-AD11-4392-8BBA-39D9B0BE25D4}" srcOrd="0" destOrd="0" presId="urn:microsoft.com/office/officeart/2005/8/layout/radial6"/>
    <dgm:cxn modelId="{AD9A55F4-5DFE-4266-B03F-EE202E780F94}" type="presOf" srcId="{3079DC52-52C3-4821-A273-1BF152DC88A4}" destId="{A5DCA24F-9B04-4EDE-A01E-8B486DCA1644}" srcOrd="0" destOrd="0" presId="urn:microsoft.com/office/officeart/2005/8/layout/radial6"/>
    <dgm:cxn modelId="{3F087FCF-0302-4F43-BB11-5B1697F52F46}" srcId="{AB812C85-FC71-4C56-B486-A97765FBE683}" destId="{909A0E8A-17AF-45A2-B197-2AA15C223E68}" srcOrd="2" destOrd="0" parTransId="{C4587C36-CBBF-44FD-A10F-951CB871A2DE}" sibTransId="{AD35F168-9CCD-463D-BA8D-EADA7C5471EE}"/>
    <dgm:cxn modelId="{16CECBA1-B1DF-4B63-8992-C613517BB001}" type="presParOf" srcId="{CBC72ED4-E08D-4E38-B260-40A164D5983A}" destId="{633C82C3-1747-4C84-A557-6B6147109AE3}" srcOrd="0" destOrd="0" presId="urn:microsoft.com/office/officeart/2005/8/layout/radial6"/>
    <dgm:cxn modelId="{64B53520-1EB9-4B84-8673-E4D54DE248F5}" type="presParOf" srcId="{CBC72ED4-E08D-4E38-B260-40A164D5983A}" destId="{3F901F0B-56C3-4B9C-B868-97FF683B7CA5}" srcOrd="1" destOrd="0" presId="urn:microsoft.com/office/officeart/2005/8/layout/radial6"/>
    <dgm:cxn modelId="{9A557490-9DC6-4906-BE06-7CD370ADB0F4}" type="presParOf" srcId="{CBC72ED4-E08D-4E38-B260-40A164D5983A}" destId="{BF42294E-5FE8-4895-879D-DD97F415430E}" srcOrd="2" destOrd="0" presId="urn:microsoft.com/office/officeart/2005/8/layout/radial6"/>
    <dgm:cxn modelId="{5A2175D6-E4EE-4B73-982B-7A6DCD9096F9}" type="presParOf" srcId="{CBC72ED4-E08D-4E38-B260-40A164D5983A}" destId="{E249F855-D1B2-4571-8B38-A57283B641FD}" srcOrd="3" destOrd="0" presId="urn:microsoft.com/office/officeart/2005/8/layout/radial6"/>
    <dgm:cxn modelId="{0F790E69-EA7A-4780-B407-0FF7C6361F82}" type="presParOf" srcId="{CBC72ED4-E08D-4E38-B260-40A164D5983A}" destId="{51C8DF81-16EE-460C-9AF1-C036C5D82F8B}" srcOrd="4" destOrd="0" presId="urn:microsoft.com/office/officeart/2005/8/layout/radial6"/>
    <dgm:cxn modelId="{5D845BCB-8EB8-42D1-8BC3-F12A535602A4}" type="presParOf" srcId="{CBC72ED4-E08D-4E38-B260-40A164D5983A}" destId="{8A3FCEAF-871E-43C9-8B11-A0D955DE9B50}" srcOrd="5" destOrd="0" presId="urn:microsoft.com/office/officeart/2005/8/layout/radial6"/>
    <dgm:cxn modelId="{F0FBA8FA-C5EF-4598-91F5-785EE4817AB7}" type="presParOf" srcId="{CBC72ED4-E08D-4E38-B260-40A164D5983A}" destId="{5C21DEB3-2478-46DC-848A-961781483F82}" srcOrd="6" destOrd="0" presId="urn:microsoft.com/office/officeart/2005/8/layout/radial6"/>
    <dgm:cxn modelId="{0E4A28C1-8AAF-42D5-BE02-3508F993A589}" type="presParOf" srcId="{CBC72ED4-E08D-4E38-B260-40A164D5983A}" destId="{E9913F6D-AD11-4392-8BBA-39D9B0BE25D4}" srcOrd="7" destOrd="0" presId="urn:microsoft.com/office/officeart/2005/8/layout/radial6"/>
    <dgm:cxn modelId="{B787DDA1-C1D5-464A-9D0D-30F26D6A2CC3}" type="presParOf" srcId="{CBC72ED4-E08D-4E38-B260-40A164D5983A}" destId="{CA8D264F-1B20-4D53-BBEA-4F8F6470B253}" srcOrd="8" destOrd="0" presId="urn:microsoft.com/office/officeart/2005/8/layout/radial6"/>
    <dgm:cxn modelId="{41701C01-E3E2-4CB2-9228-267C05B2094F}" type="presParOf" srcId="{CBC72ED4-E08D-4E38-B260-40A164D5983A}" destId="{279DB12F-91A5-4EB8-A507-8051084F5EE0}" srcOrd="9" destOrd="0" presId="urn:microsoft.com/office/officeart/2005/8/layout/radial6"/>
    <dgm:cxn modelId="{89C5CF25-635C-427C-B273-AB169A432972}" type="presParOf" srcId="{CBC72ED4-E08D-4E38-B260-40A164D5983A}" destId="{4EF3D6DE-9AA7-4D86-B196-C2129560643E}" srcOrd="10" destOrd="0" presId="urn:microsoft.com/office/officeart/2005/8/layout/radial6"/>
    <dgm:cxn modelId="{98E35FC9-9A2A-4202-958B-BA2FE706A1AB}" type="presParOf" srcId="{CBC72ED4-E08D-4E38-B260-40A164D5983A}" destId="{FFE1C471-08D7-4FD7-A111-995A39B7F20B}" srcOrd="11" destOrd="0" presId="urn:microsoft.com/office/officeart/2005/8/layout/radial6"/>
    <dgm:cxn modelId="{1BE43749-978B-4AC8-9364-2E77809CBDDE}" type="presParOf" srcId="{CBC72ED4-E08D-4E38-B260-40A164D5983A}" destId="{A5DCA24F-9B04-4EDE-A01E-8B486DCA164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DFCCAFE-7A15-43F8-B639-D619B37023A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83C5EC-A23E-4FB0-8858-87979B5EAB7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需求评审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72FB330-0124-4C26-9D4F-5E197AA2B1CE}" type="parTrans" cxnId="{9EB990FF-7A61-41EE-97BE-3F0DC70C802B}">
      <dgm:prSet/>
      <dgm:spPr/>
      <dgm:t>
        <a:bodyPr/>
        <a:lstStyle/>
        <a:p>
          <a:endParaRPr lang="zh-CN" altLang="en-US"/>
        </a:p>
      </dgm:t>
    </dgm:pt>
    <dgm:pt modelId="{6748D3AB-C171-406B-B48C-41984C01730C}" type="sibTrans" cxnId="{9EB990FF-7A61-41EE-97BE-3F0DC70C802B}">
      <dgm:prSet/>
      <dgm:spPr/>
      <dgm:t>
        <a:bodyPr/>
        <a:lstStyle/>
        <a:p>
          <a:endParaRPr lang="zh-CN" altLang="en-US"/>
        </a:p>
      </dgm:t>
    </dgm:pt>
    <dgm:pt modelId="{529D1D57-03D0-494D-AA09-84BF28A1579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组长</a:t>
          </a:r>
          <a:r>
            <a:rPr lang="en-US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人，成员包括系统分析员，软件开发管理者，软件设计、开发和测试人员和用户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DED9F8-065C-40F7-95C1-6603C222E16B}" type="parTrans" cxnId="{F7D42982-08AE-45FA-A838-0652E8990C2F}">
      <dgm:prSet/>
      <dgm:spPr/>
      <dgm:t>
        <a:bodyPr/>
        <a:lstStyle/>
        <a:p>
          <a:endParaRPr lang="zh-CN" altLang="en-US"/>
        </a:p>
      </dgm:t>
    </dgm:pt>
    <dgm:pt modelId="{786406D9-4DB6-4DC5-8317-49ADFB1686DD}" type="sibTrans" cxnId="{F7D42982-08AE-45FA-A838-0652E8990C2F}">
      <dgm:prSet/>
      <dgm:spPr/>
      <dgm:t>
        <a:bodyPr/>
        <a:lstStyle/>
        <a:p>
          <a:endParaRPr lang="zh-CN" altLang="en-US"/>
        </a:p>
      </dgm:t>
    </dgm:pt>
    <dgm:pt modelId="{2EC7F0B5-E998-4793-819F-5A6936F198C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设计评审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F7A5AE1-68CE-460E-9AEC-AD4469C02066}" type="parTrans" cxnId="{19AA7590-E3A7-4B50-97E1-A38BF1213106}">
      <dgm:prSet/>
      <dgm:spPr/>
      <dgm:t>
        <a:bodyPr/>
        <a:lstStyle/>
        <a:p>
          <a:endParaRPr lang="zh-CN" altLang="en-US"/>
        </a:p>
      </dgm:t>
    </dgm:pt>
    <dgm:pt modelId="{F51732F6-B68F-4ADC-9759-400EECDC9F58}" type="sibTrans" cxnId="{19AA7590-E3A7-4B50-97E1-A38BF1213106}">
      <dgm:prSet/>
      <dgm:spPr/>
      <dgm:t>
        <a:bodyPr/>
        <a:lstStyle/>
        <a:p>
          <a:endParaRPr lang="zh-CN" altLang="en-US"/>
        </a:p>
      </dgm:t>
    </dgm:pt>
    <dgm:pt modelId="{3EFD88A0-3299-4F03-BCC4-D944AF0D8F7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组长</a:t>
          </a:r>
          <a:r>
            <a:rPr lang="en-US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人，成员包括系统分析员、软件设计人员、测试负责人员各</a:t>
          </a:r>
          <a:r>
            <a:rPr lang="en-US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9149704-F74E-4076-9F98-8BF145B053E3}" type="parTrans" cxnId="{B0EC4B8E-A489-4DDC-BFAC-2F602968ED61}">
      <dgm:prSet/>
      <dgm:spPr/>
      <dgm:t>
        <a:bodyPr/>
        <a:lstStyle/>
        <a:p>
          <a:endParaRPr lang="zh-CN" altLang="en-US"/>
        </a:p>
      </dgm:t>
    </dgm:pt>
    <dgm:pt modelId="{059CF023-26D8-4731-B87D-39AE7EC07534}" type="sibTrans" cxnId="{B0EC4B8E-A489-4DDC-BFAC-2F602968ED61}">
      <dgm:prSet/>
      <dgm:spPr/>
      <dgm:t>
        <a:bodyPr/>
        <a:lstStyle/>
        <a:p>
          <a:endParaRPr lang="zh-CN" altLang="en-US"/>
        </a:p>
      </dgm:t>
    </dgm:pt>
    <dgm:pt modelId="{667E977E-080C-44A2-B317-75D1D562F8F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程序的测试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F6B4B6-1199-4560-AF5A-28245E6E2BD4}" type="parTrans" cxnId="{2683CB4A-B662-4F1F-AA9A-89D8CB9801C0}">
      <dgm:prSet/>
      <dgm:spPr/>
      <dgm:t>
        <a:bodyPr/>
        <a:lstStyle/>
        <a:p>
          <a:endParaRPr lang="zh-CN" altLang="en-US"/>
        </a:p>
      </dgm:t>
    </dgm:pt>
    <dgm:pt modelId="{1582AD7B-E2A8-40DA-88AB-8E8B3DA8C798}" type="sibTrans" cxnId="{2683CB4A-B662-4F1F-AA9A-89D8CB9801C0}">
      <dgm:prSet/>
      <dgm:spPr/>
      <dgm:t>
        <a:bodyPr/>
        <a:lstStyle/>
        <a:p>
          <a:endParaRPr lang="zh-CN" altLang="en-US"/>
        </a:p>
      </dgm:t>
    </dgm:pt>
    <dgm:pt modelId="{B15599F9-A01D-47C3-9E07-8ED2008C669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组长</a:t>
          </a:r>
          <a:r>
            <a:rPr lang="en-US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1 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名，具有一定的分析、设计和编程经验的专业人员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900174-D8FA-4E3D-9800-4926D2D6ED01}" type="parTrans" cxnId="{1613CF16-3981-4E91-BBF6-A0682A978DF2}">
      <dgm:prSet/>
      <dgm:spPr/>
      <dgm:t>
        <a:bodyPr/>
        <a:lstStyle/>
        <a:p>
          <a:endParaRPr lang="zh-CN" altLang="en-US"/>
        </a:p>
      </dgm:t>
    </dgm:pt>
    <dgm:pt modelId="{57C5DD84-2ABA-4172-9619-FB8ED37C366C}" type="sibTrans" cxnId="{1613CF16-3981-4E91-BBF6-A0682A978DF2}">
      <dgm:prSet/>
      <dgm:spPr/>
      <dgm:t>
        <a:bodyPr/>
        <a:lstStyle/>
        <a:p>
          <a:endParaRPr lang="zh-CN" altLang="en-US"/>
        </a:p>
      </dgm:t>
    </dgm:pt>
    <dgm:pt modelId="{5BB90EDF-266F-41BD-B752-207B2AAA1340}" type="pres">
      <dgm:prSet presAssocID="{CDFCCAFE-7A15-43F8-B639-D619B37023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8BABBF-EDCA-481F-B0A5-CE7777E07EC4}" type="pres">
      <dgm:prSet presAssocID="{5B83C5EC-A23E-4FB0-8858-87979B5EAB71}" presName="linNode" presStyleCnt="0"/>
      <dgm:spPr/>
    </dgm:pt>
    <dgm:pt modelId="{75CB90CF-A697-436E-9AB3-122A30E70AD9}" type="pres">
      <dgm:prSet presAssocID="{5B83C5EC-A23E-4FB0-8858-87979B5EAB7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A4538-774F-45DF-9A59-1A2C551ADDB9}" type="pres">
      <dgm:prSet presAssocID="{5B83C5EC-A23E-4FB0-8858-87979B5EAB71}" presName="descendantText" presStyleLbl="alignAccFollowNode1" presStyleIdx="0" presStyleCnt="3" custScaleY="1117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503B84-F70E-418A-A667-73E9302028C3}" type="pres">
      <dgm:prSet presAssocID="{6748D3AB-C171-406B-B48C-41984C01730C}" presName="sp" presStyleCnt="0"/>
      <dgm:spPr/>
    </dgm:pt>
    <dgm:pt modelId="{37CEBD9A-8129-47C8-B645-2E6E6354A0E9}" type="pres">
      <dgm:prSet presAssocID="{2EC7F0B5-E998-4793-819F-5A6936F198C4}" presName="linNode" presStyleCnt="0"/>
      <dgm:spPr/>
    </dgm:pt>
    <dgm:pt modelId="{619238AA-60B3-4B01-9480-04837140BF60}" type="pres">
      <dgm:prSet presAssocID="{2EC7F0B5-E998-4793-819F-5A6936F198C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732D28-40F1-4CE2-A4A4-AC183423A723}" type="pres">
      <dgm:prSet presAssocID="{2EC7F0B5-E998-4793-819F-5A6936F198C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BB9FB7-C477-4F7F-8440-8AB4F74B7913}" type="pres">
      <dgm:prSet presAssocID="{F51732F6-B68F-4ADC-9759-400EECDC9F58}" presName="sp" presStyleCnt="0"/>
      <dgm:spPr/>
    </dgm:pt>
    <dgm:pt modelId="{D6FAB28E-8E2B-493B-9634-1E354743276A}" type="pres">
      <dgm:prSet presAssocID="{667E977E-080C-44A2-B317-75D1D562F8F3}" presName="linNode" presStyleCnt="0"/>
      <dgm:spPr/>
    </dgm:pt>
    <dgm:pt modelId="{C009B813-13E2-4478-9785-3261E1819E98}" type="pres">
      <dgm:prSet presAssocID="{667E977E-080C-44A2-B317-75D1D562F8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B3166-3A58-4252-B9D7-C3DCBD190E9E}" type="pres">
      <dgm:prSet presAssocID="{667E977E-080C-44A2-B317-75D1D562F8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EC4B8E-A489-4DDC-BFAC-2F602968ED61}" srcId="{2EC7F0B5-E998-4793-819F-5A6936F198C4}" destId="{3EFD88A0-3299-4F03-BCC4-D944AF0D8F74}" srcOrd="0" destOrd="0" parTransId="{29149704-F74E-4076-9F98-8BF145B053E3}" sibTransId="{059CF023-26D8-4731-B87D-39AE7EC07534}"/>
    <dgm:cxn modelId="{0FE27388-6E9D-405E-9F88-98B508B0FBC0}" type="presOf" srcId="{529D1D57-03D0-494D-AA09-84BF28A15795}" destId="{F21A4538-774F-45DF-9A59-1A2C551ADDB9}" srcOrd="0" destOrd="0" presId="urn:microsoft.com/office/officeart/2005/8/layout/vList5"/>
    <dgm:cxn modelId="{BB193830-BAC9-4861-AE6A-D5AB0A79384B}" type="presOf" srcId="{CDFCCAFE-7A15-43F8-B639-D619B37023A8}" destId="{5BB90EDF-266F-41BD-B752-207B2AAA1340}" srcOrd="0" destOrd="0" presId="urn:microsoft.com/office/officeart/2005/8/layout/vList5"/>
    <dgm:cxn modelId="{9EB990FF-7A61-41EE-97BE-3F0DC70C802B}" srcId="{CDFCCAFE-7A15-43F8-B639-D619B37023A8}" destId="{5B83C5EC-A23E-4FB0-8858-87979B5EAB71}" srcOrd="0" destOrd="0" parTransId="{D72FB330-0124-4C26-9D4F-5E197AA2B1CE}" sibTransId="{6748D3AB-C171-406B-B48C-41984C01730C}"/>
    <dgm:cxn modelId="{19AA7590-E3A7-4B50-97E1-A38BF1213106}" srcId="{CDFCCAFE-7A15-43F8-B639-D619B37023A8}" destId="{2EC7F0B5-E998-4793-819F-5A6936F198C4}" srcOrd="1" destOrd="0" parTransId="{4F7A5AE1-68CE-460E-9AEC-AD4469C02066}" sibTransId="{F51732F6-B68F-4ADC-9759-400EECDC9F58}"/>
    <dgm:cxn modelId="{53F9BCDC-7817-4F47-BC65-7BBAFE19648A}" type="presOf" srcId="{3EFD88A0-3299-4F03-BCC4-D944AF0D8F74}" destId="{32732D28-40F1-4CE2-A4A4-AC183423A723}" srcOrd="0" destOrd="0" presId="urn:microsoft.com/office/officeart/2005/8/layout/vList5"/>
    <dgm:cxn modelId="{F5655813-CAAA-48D7-8CD4-06B9B1B44BF9}" type="presOf" srcId="{667E977E-080C-44A2-B317-75D1D562F8F3}" destId="{C009B813-13E2-4478-9785-3261E1819E98}" srcOrd="0" destOrd="0" presId="urn:microsoft.com/office/officeart/2005/8/layout/vList5"/>
    <dgm:cxn modelId="{2683CB4A-B662-4F1F-AA9A-89D8CB9801C0}" srcId="{CDFCCAFE-7A15-43F8-B639-D619B37023A8}" destId="{667E977E-080C-44A2-B317-75D1D562F8F3}" srcOrd="2" destOrd="0" parTransId="{23F6B4B6-1199-4560-AF5A-28245E6E2BD4}" sibTransId="{1582AD7B-E2A8-40DA-88AB-8E8B3DA8C798}"/>
    <dgm:cxn modelId="{1613CF16-3981-4E91-BBF6-A0682A978DF2}" srcId="{667E977E-080C-44A2-B317-75D1D562F8F3}" destId="{B15599F9-A01D-47C3-9E07-8ED2008C6692}" srcOrd="0" destOrd="0" parTransId="{F0900174-D8FA-4E3D-9800-4926D2D6ED01}" sibTransId="{57C5DD84-2ABA-4172-9619-FB8ED37C366C}"/>
    <dgm:cxn modelId="{A607114D-3A92-485E-AF71-08A3421BBCB2}" type="presOf" srcId="{2EC7F0B5-E998-4793-819F-5A6936F198C4}" destId="{619238AA-60B3-4B01-9480-04837140BF60}" srcOrd="0" destOrd="0" presId="urn:microsoft.com/office/officeart/2005/8/layout/vList5"/>
    <dgm:cxn modelId="{41FDD63C-811D-409A-926F-96A17C2A9472}" type="presOf" srcId="{B15599F9-A01D-47C3-9E07-8ED2008C6692}" destId="{436B3166-3A58-4252-B9D7-C3DCBD190E9E}" srcOrd="0" destOrd="0" presId="urn:microsoft.com/office/officeart/2005/8/layout/vList5"/>
    <dgm:cxn modelId="{F7D42982-08AE-45FA-A838-0652E8990C2F}" srcId="{5B83C5EC-A23E-4FB0-8858-87979B5EAB71}" destId="{529D1D57-03D0-494D-AA09-84BF28A15795}" srcOrd="0" destOrd="0" parTransId="{1CDED9F8-065C-40F7-95C1-6603C222E16B}" sibTransId="{786406D9-4DB6-4DC5-8317-49ADFB1686DD}"/>
    <dgm:cxn modelId="{189A0D9E-1179-4489-B813-F66D129DA48A}" type="presOf" srcId="{5B83C5EC-A23E-4FB0-8858-87979B5EAB71}" destId="{75CB90CF-A697-436E-9AB3-122A30E70AD9}" srcOrd="0" destOrd="0" presId="urn:microsoft.com/office/officeart/2005/8/layout/vList5"/>
    <dgm:cxn modelId="{B52E11DD-1ADE-4B62-B66E-FB65114B075A}" type="presParOf" srcId="{5BB90EDF-266F-41BD-B752-207B2AAA1340}" destId="{4B8BABBF-EDCA-481F-B0A5-CE7777E07EC4}" srcOrd="0" destOrd="0" presId="urn:microsoft.com/office/officeart/2005/8/layout/vList5"/>
    <dgm:cxn modelId="{6C230E76-2CDE-4757-9920-226363660F5E}" type="presParOf" srcId="{4B8BABBF-EDCA-481F-B0A5-CE7777E07EC4}" destId="{75CB90CF-A697-436E-9AB3-122A30E70AD9}" srcOrd="0" destOrd="0" presId="urn:microsoft.com/office/officeart/2005/8/layout/vList5"/>
    <dgm:cxn modelId="{6C18346D-D52B-4D47-AC7E-F2B886213AF2}" type="presParOf" srcId="{4B8BABBF-EDCA-481F-B0A5-CE7777E07EC4}" destId="{F21A4538-774F-45DF-9A59-1A2C551ADDB9}" srcOrd="1" destOrd="0" presId="urn:microsoft.com/office/officeart/2005/8/layout/vList5"/>
    <dgm:cxn modelId="{0A07D6E1-5368-4B6B-9F1C-2231E8C96A66}" type="presParOf" srcId="{5BB90EDF-266F-41BD-B752-207B2AAA1340}" destId="{2C503B84-F70E-418A-A667-73E9302028C3}" srcOrd="1" destOrd="0" presId="urn:microsoft.com/office/officeart/2005/8/layout/vList5"/>
    <dgm:cxn modelId="{E1D66FE3-5F93-4BD1-B612-442B7C0CE24D}" type="presParOf" srcId="{5BB90EDF-266F-41BD-B752-207B2AAA1340}" destId="{37CEBD9A-8129-47C8-B645-2E6E6354A0E9}" srcOrd="2" destOrd="0" presId="urn:microsoft.com/office/officeart/2005/8/layout/vList5"/>
    <dgm:cxn modelId="{DC76DD12-3AD2-4412-BD50-D0ED9630E8EF}" type="presParOf" srcId="{37CEBD9A-8129-47C8-B645-2E6E6354A0E9}" destId="{619238AA-60B3-4B01-9480-04837140BF60}" srcOrd="0" destOrd="0" presId="urn:microsoft.com/office/officeart/2005/8/layout/vList5"/>
    <dgm:cxn modelId="{2B1FA759-56CA-4D79-8EB7-7F1962E1E634}" type="presParOf" srcId="{37CEBD9A-8129-47C8-B645-2E6E6354A0E9}" destId="{32732D28-40F1-4CE2-A4A4-AC183423A723}" srcOrd="1" destOrd="0" presId="urn:microsoft.com/office/officeart/2005/8/layout/vList5"/>
    <dgm:cxn modelId="{C23626F5-A310-498C-9793-C2BCF45BD2AD}" type="presParOf" srcId="{5BB90EDF-266F-41BD-B752-207B2AAA1340}" destId="{C0BB9FB7-C477-4F7F-8440-8AB4F74B7913}" srcOrd="3" destOrd="0" presId="urn:microsoft.com/office/officeart/2005/8/layout/vList5"/>
    <dgm:cxn modelId="{6942E7B0-BAAB-47FB-B8D5-9FD1B48903FC}" type="presParOf" srcId="{5BB90EDF-266F-41BD-B752-207B2AAA1340}" destId="{D6FAB28E-8E2B-493B-9634-1E354743276A}" srcOrd="4" destOrd="0" presId="urn:microsoft.com/office/officeart/2005/8/layout/vList5"/>
    <dgm:cxn modelId="{9A31A30D-F12A-4F61-8050-F69BF25F1CFC}" type="presParOf" srcId="{D6FAB28E-8E2B-493B-9634-1E354743276A}" destId="{C009B813-13E2-4478-9785-3261E1819E98}" srcOrd="0" destOrd="0" presId="urn:microsoft.com/office/officeart/2005/8/layout/vList5"/>
    <dgm:cxn modelId="{841AEDF6-6C49-4440-91BE-079D5D5EB214}" type="presParOf" srcId="{D6FAB28E-8E2B-493B-9634-1E354743276A}" destId="{436B3166-3A58-4252-B9D7-C3DCBD190E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F4DD8D-ACDC-4386-81D6-E892B6B41291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D0C8CB-26F0-4B0A-A902-C5B4FF639594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项目组提交系统测试申请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9BE7409-5FFC-48C2-8061-BE97D6E34A5C}" type="parTrans" cxnId="{3AAF2C33-8263-4F84-B68D-C37EBC011509}">
      <dgm:prSet/>
      <dgm:spPr/>
      <dgm:t>
        <a:bodyPr/>
        <a:lstStyle/>
        <a:p>
          <a:endParaRPr lang="zh-CN" altLang="en-US" sz="1800"/>
        </a:p>
      </dgm:t>
    </dgm:pt>
    <dgm:pt modelId="{AA95EB89-B675-42F4-8606-31715C4859E5}" type="sibTrans" cxnId="{3AAF2C33-8263-4F84-B68D-C37EBC011509}">
      <dgm:prSet/>
      <dgm:spPr/>
      <dgm:t>
        <a:bodyPr/>
        <a:lstStyle/>
        <a:p>
          <a:endParaRPr lang="zh-CN" altLang="en-US" sz="1800"/>
        </a:p>
      </dgm:t>
    </dgm:pt>
    <dgm:pt modelId="{582A5CA5-AD38-4734-BA0B-9A6B3E4AFB81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由测试主管审查并通过，成立测试小组，确定组长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A87AEE3-39DF-4E5E-BC84-91F07534CD72}" type="parTrans" cxnId="{84C7BBBB-8CED-4C18-AE7E-1DA1BC43B256}">
      <dgm:prSet/>
      <dgm:spPr/>
      <dgm:t>
        <a:bodyPr/>
        <a:lstStyle/>
        <a:p>
          <a:endParaRPr lang="zh-CN" altLang="en-US" sz="1800"/>
        </a:p>
      </dgm:t>
    </dgm:pt>
    <dgm:pt modelId="{69CC1DC0-F671-48E7-8AD2-CAD2D21548C9}" type="sibTrans" cxnId="{84C7BBBB-8CED-4C18-AE7E-1DA1BC43B256}">
      <dgm:prSet/>
      <dgm:spPr/>
      <dgm:t>
        <a:bodyPr/>
        <a:lstStyle/>
        <a:p>
          <a:endParaRPr lang="zh-CN" altLang="en-US" sz="1800"/>
        </a:p>
      </dgm:t>
    </dgm:pt>
    <dgm:pt modelId="{CCF3F912-1E2D-43F5-863E-EE6D3B93B79A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测试组长，制定测试方案、测试计划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21F3435-2E20-4065-B031-BDDC827A5F90}" type="parTrans" cxnId="{71464C76-6416-4C14-9F9F-D914C808035B}">
      <dgm:prSet/>
      <dgm:spPr/>
      <dgm:t>
        <a:bodyPr/>
        <a:lstStyle/>
        <a:p>
          <a:endParaRPr lang="zh-CN" altLang="en-US" sz="1800"/>
        </a:p>
      </dgm:t>
    </dgm:pt>
    <dgm:pt modelId="{F5A4D4D5-C8EF-4C3C-B913-EED8068A8008}" type="sibTrans" cxnId="{71464C76-6416-4C14-9F9F-D914C808035B}">
      <dgm:prSet/>
      <dgm:spPr/>
      <dgm:t>
        <a:bodyPr/>
        <a:lstStyle/>
        <a:p>
          <a:endParaRPr lang="zh-CN" altLang="en-US" sz="1800"/>
        </a:p>
      </dgm:t>
    </dgm:pt>
    <dgm:pt modelId="{8D96CC0E-85D0-4A45-BD5E-A56B414C7E67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测试主管审核通过，成立测试组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D19B787-212A-4AFD-9937-C906B4946270}" type="parTrans" cxnId="{BEDBD4F5-DB6E-437F-A97A-E86664E4ED39}">
      <dgm:prSet/>
      <dgm:spPr/>
      <dgm:t>
        <a:bodyPr/>
        <a:lstStyle/>
        <a:p>
          <a:endParaRPr lang="zh-CN" altLang="en-US" sz="1800"/>
        </a:p>
      </dgm:t>
    </dgm:pt>
    <dgm:pt modelId="{C70D6448-338A-407D-AF17-B444DD57774C}" type="sibTrans" cxnId="{BEDBD4F5-DB6E-437F-A97A-E86664E4ED39}">
      <dgm:prSet/>
      <dgm:spPr/>
      <dgm:t>
        <a:bodyPr/>
        <a:lstStyle/>
        <a:p>
          <a:endParaRPr lang="zh-CN" altLang="en-US" sz="1800"/>
        </a:p>
      </dgm:t>
    </dgm:pt>
    <dgm:pt modelId="{C33F19FF-EF11-4364-9E78-AF4D111841A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测试执行，提交缺陷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E32BF8D8-5F0C-436A-9B32-7D56998F3D8F}" type="parTrans" cxnId="{C18D6ECE-D04E-4267-9EC7-34883EFE23C0}">
      <dgm:prSet/>
      <dgm:spPr/>
      <dgm:t>
        <a:bodyPr/>
        <a:lstStyle/>
        <a:p>
          <a:endParaRPr lang="zh-CN" altLang="en-US" sz="1800"/>
        </a:p>
      </dgm:t>
    </dgm:pt>
    <dgm:pt modelId="{4BE742DA-C656-4FA1-B335-5D02BE4E039C}" type="sibTrans" cxnId="{C18D6ECE-D04E-4267-9EC7-34883EFE23C0}">
      <dgm:prSet/>
      <dgm:spPr/>
      <dgm:t>
        <a:bodyPr/>
        <a:lstStyle/>
        <a:p>
          <a:endParaRPr lang="zh-CN" altLang="en-US" sz="1800"/>
        </a:p>
      </dgm:t>
    </dgm:pt>
    <dgm:pt modelId="{52B132C1-59D1-42D5-B11A-F34ADB7FE728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进入稳定期测试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626E23C-774C-48C6-A4B6-DD622D517BD3}" type="parTrans" cxnId="{23BE7055-F704-4C3A-942C-F787862148EF}">
      <dgm:prSet/>
      <dgm:spPr/>
      <dgm:t>
        <a:bodyPr/>
        <a:lstStyle/>
        <a:p>
          <a:endParaRPr lang="zh-CN" altLang="en-US" sz="1800"/>
        </a:p>
      </dgm:t>
    </dgm:pt>
    <dgm:pt modelId="{E15DC456-0E96-49CB-8E6E-399600D7C67E}" type="sibTrans" cxnId="{23BE7055-F704-4C3A-942C-F787862148EF}">
      <dgm:prSet/>
      <dgm:spPr/>
      <dgm:t>
        <a:bodyPr/>
        <a:lstStyle/>
        <a:p>
          <a:endParaRPr lang="zh-CN" altLang="en-US" sz="1800"/>
        </a:p>
      </dgm:t>
    </dgm:pt>
    <dgm:pt modelId="{2F96E345-7B14-4B21-9753-A898647C5631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通过稳定期测试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2454D65-F014-4C84-BFCB-616D00436B28}" type="parTrans" cxnId="{5A8D2CBF-A34A-4178-8A17-555D6581D268}">
      <dgm:prSet/>
      <dgm:spPr/>
      <dgm:t>
        <a:bodyPr/>
        <a:lstStyle/>
        <a:p>
          <a:endParaRPr lang="zh-CN" altLang="en-US" sz="1800"/>
        </a:p>
      </dgm:t>
    </dgm:pt>
    <dgm:pt modelId="{EDFAA6E4-84E4-45E6-A14B-B159FD21DAD4}" type="sibTrans" cxnId="{5A8D2CBF-A34A-4178-8A17-555D6581D268}">
      <dgm:prSet/>
      <dgm:spPr/>
      <dgm:t>
        <a:bodyPr/>
        <a:lstStyle/>
        <a:p>
          <a:endParaRPr lang="zh-CN" altLang="en-US" sz="1800"/>
        </a:p>
      </dgm:t>
    </dgm:pt>
    <dgm:pt modelId="{FDD8F8E6-E7A0-4433-AEAA-D93E2AC3A323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测试组长填写综合测试报告，发布产品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E10AD5D7-83F3-4B80-849E-D197ACD2ADDD}" type="parTrans" cxnId="{6304DE7C-825A-40C8-B051-D5DCC6764E61}">
      <dgm:prSet/>
      <dgm:spPr/>
      <dgm:t>
        <a:bodyPr/>
        <a:lstStyle/>
        <a:p>
          <a:endParaRPr lang="zh-CN" altLang="en-US" sz="1800"/>
        </a:p>
      </dgm:t>
    </dgm:pt>
    <dgm:pt modelId="{0B143CC2-F438-4C7A-8611-2E5E00EAA44A}" type="sibTrans" cxnId="{6304DE7C-825A-40C8-B051-D5DCC6764E61}">
      <dgm:prSet/>
      <dgm:spPr/>
      <dgm:t>
        <a:bodyPr/>
        <a:lstStyle/>
        <a:p>
          <a:endParaRPr lang="zh-CN" altLang="en-US" sz="1800"/>
        </a:p>
      </dgm:t>
    </dgm:pt>
    <dgm:pt modelId="{57F48326-76DB-4F71-A25C-BADB41CCFAE2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测试部门解散测试小组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177B7CB9-D4F5-457A-8BAD-52D945B64CA4}" type="parTrans" cxnId="{C9B71086-82D0-4DF1-897A-EB37A7BB8885}">
      <dgm:prSet/>
      <dgm:spPr/>
      <dgm:t>
        <a:bodyPr/>
        <a:lstStyle/>
        <a:p>
          <a:endParaRPr lang="zh-CN" altLang="en-US" sz="1800"/>
        </a:p>
      </dgm:t>
    </dgm:pt>
    <dgm:pt modelId="{6CF25B1A-6A06-4F2B-B1B8-6626CF1A7DC2}" type="sibTrans" cxnId="{C9B71086-82D0-4DF1-897A-EB37A7BB8885}">
      <dgm:prSet/>
      <dgm:spPr/>
      <dgm:t>
        <a:bodyPr/>
        <a:lstStyle/>
        <a:p>
          <a:endParaRPr lang="zh-CN" altLang="en-US" sz="1800"/>
        </a:p>
      </dgm:t>
    </dgm:pt>
    <dgm:pt modelId="{65A880CF-9D8C-4857-A785-6F630D6049C8}">
      <dgm:prSet phldrT="[文本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测试总结，形成文档，纳入测试管理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BC73F63-DC89-4B08-8225-EB7D9DF8D310}" type="parTrans" cxnId="{01F14AF9-9394-4CA5-8606-FA853693EDEF}">
      <dgm:prSet/>
      <dgm:spPr/>
      <dgm:t>
        <a:bodyPr/>
        <a:lstStyle/>
        <a:p>
          <a:endParaRPr lang="zh-CN" altLang="en-US" sz="1800"/>
        </a:p>
      </dgm:t>
    </dgm:pt>
    <dgm:pt modelId="{1804DF42-262F-46E9-BB9A-8FC834F19074}" type="sibTrans" cxnId="{01F14AF9-9394-4CA5-8606-FA853693EDEF}">
      <dgm:prSet/>
      <dgm:spPr/>
      <dgm:t>
        <a:bodyPr/>
        <a:lstStyle/>
        <a:p>
          <a:endParaRPr lang="zh-CN" altLang="en-US" sz="1800"/>
        </a:p>
      </dgm:t>
    </dgm:pt>
    <dgm:pt modelId="{10AD68BE-7F4F-4119-B905-0F4EB09C2B24}" type="pres">
      <dgm:prSet presAssocID="{47F4DD8D-ACDC-4386-81D6-E892B6B412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E3C80-90BF-4144-B24F-83C23A29B02E}" type="pres">
      <dgm:prSet presAssocID="{57F48326-76DB-4F71-A25C-BADB41CCFAE2}" presName="boxAndChildren" presStyleCnt="0"/>
      <dgm:spPr/>
      <dgm:t>
        <a:bodyPr/>
        <a:lstStyle/>
        <a:p>
          <a:endParaRPr lang="en-US"/>
        </a:p>
      </dgm:t>
    </dgm:pt>
    <dgm:pt modelId="{43080ED3-8308-4BE5-B3DE-4BEF44DDFFC1}" type="pres">
      <dgm:prSet presAssocID="{57F48326-76DB-4F71-A25C-BADB41CCFAE2}" presName="parentTextBox" presStyleLbl="node1" presStyleIdx="0" presStyleCnt="10"/>
      <dgm:spPr/>
      <dgm:t>
        <a:bodyPr/>
        <a:lstStyle/>
        <a:p>
          <a:endParaRPr lang="zh-CN" altLang="en-US"/>
        </a:p>
      </dgm:t>
    </dgm:pt>
    <dgm:pt modelId="{D014EB40-E501-491A-9343-4982605929B7}" type="pres">
      <dgm:prSet presAssocID="{1804DF42-262F-46E9-BB9A-8FC834F19074}" presName="sp" presStyleCnt="0"/>
      <dgm:spPr/>
      <dgm:t>
        <a:bodyPr/>
        <a:lstStyle/>
        <a:p>
          <a:endParaRPr lang="en-US"/>
        </a:p>
      </dgm:t>
    </dgm:pt>
    <dgm:pt modelId="{2C0C4CA4-FA23-4016-B3E7-C7858F1C15FC}" type="pres">
      <dgm:prSet presAssocID="{65A880CF-9D8C-4857-A785-6F630D6049C8}" presName="arrowAndChildren" presStyleCnt="0"/>
      <dgm:spPr/>
      <dgm:t>
        <a:bodyPr/>
        <a:lstStyle/>
        <a:p>
          <a:endParaRPr lang="en-US"/>
        </a:p>
      </dgm:t>
    </dgm:pt>
    <dgm:pt modelId="{C52805D6-FBE3-4769-9206-C7E3FCD02155}" type="pres">
      <dgm:prSet presAssocID="{65A880CF-9D8C-4857-A785-6F630D6049C8}" presName="parentTextArrow" presStyleLbl="node1" presStyleIdx="1" presStyleCnt="10"/>
      <dgm:spPr/>
      <dgm:t>
        <a:bodyPr/>
        <a:lstStyle/>
        <a:p>
          <a:endParaRPr lang="zh-CN" altLang="en-US"/>
        </a:p>
      </dgm:t>
    </dgm:pt>
    <dgm:pt modelId="{CF475F57-DDB8-4E31-9B1B-A28E5CB3CE4C}" type="pres">
      <dgm:prSet presAssocID="{0B143CC2-F438-4C7A-8611-2E5E00EAA44A}" presName="sp" presStyleCnt="0"/>
      <dgm:spPr/>
      <dgm:t>
        <a:bodyPr/>
        <a:lstStyle/>
        <a:p>
          <a:endParaRPr lang="en-US"/>
        </a:p>
      </dgm:t>
    </dgm:pt>
    <dgm:pt modelId="{5B858447-1F9B-44BC-9AFA-4F0190060277}" type="pres">
      <dgm:prSet presAssocID="{FDD8F8E6-E7A0-4433-AEAA-D93E2AC3A323}" presName="arrowAndChildren" presStyleCnt="0"/>
      <dgm:spPr/>
      <dgm:t>
        <a:bodyPr/>
        <a:lstStyle/>
        <a:p>
          <a:endParaRPr lang="en-US"/>
        </a:p>
      </dgm:t>
    </dgm:pt>
    <dgm:pt modelId="{F68BD741-A311-48A7-9D4D-796A066E4EE6}" type="pres">
      <dgm:prSet presAssocID="{FDD8F8E6-E7A0-4433-AEAA-D93E2AC3A323}" presName="parentTextArrow" presStyleLbl="node1" presStyleIdx="2" presStyleCnt="10"/>
      <dgm:spPr/>
      <dgm:t>
        <a:bodyPr/>
        <a:lstStyle/>
        <a:p>
          <a:endParaRPr lang="zh-CN" altLang="en-US"/>
        </a:p>
      </dgm:t>
    </dgm:pt>
    <dgm:pt modelId="{504175B5-9D62-4ED8-BD83-C6202AF5AAF0}" type="pres">
      <dgm:prSet presAssocID="{EDFAA6E4-84E4-45E6-A14B-B159FD21DAD4}" presName="sp" presStyleCnt="0"/>
      <dgm:spPr/>
      <dgm:t>
        <a:bodyPr/>
        <a:lstStyle/>
        <a:p>
          <a:endParaRPr lang="en-US"/>
        </a:p>
      </dgm:t>
    </dgm:pt>
    <dgm:pt modelId="{1CD1DE29-3AF3-4E11-91D9-5D39F8C7A3DD}" type="pres">
      <dgm:prSet presAssocID="{2F96E345-7B14-4B21-9753-A898647C5631}" presName="arrowAndChildren" presStyleCnt="0"/>
      <dgm:spPr/>
      <dgm:t>
        <a:bodyPr/>
        <a:lstStyle/>
        <a:p>
          <a:endParaRPr lang="en-US"/>
        </a:p>
      </dgm:t>
    </dgm:pt>
    <dgm:pt modelId="{7F4DBD1B-A499-407C-B324-93C589ED7DBC}" type="pres">
      <dgm:prSet presAssocID="{2F96E345-7B14-4B21-9753-A898647C5631}" presName="parentTextArrow" presStyleLbl="node1" presStyleIdx="3" presStyleCnt="10"/>
      <dgm:spPr/>
      <dgm:t>
        <a:bodyPr/>
        <a:lstStyle/>
        <a:p>
          <a:endParaRPr lang="zh-CN" altLang="en-US"/>
        </a:p>
      </dgm:t>
    </dgm:pt>
    <dgm:pt modelId="{DC0C994A-6347-411E-ABC0-64A923CF2600}" type="pres">
      <dgm:prSet presAssocID="{E15DC456-0E96-49CB-8E6E-399600D7C67E}" presName="sp" presStyleCnt="0"/>
      <dgm:spPr/>
      <dgm:t>
        <a:bodyPr/>
        <a:lstStyle/>
        <a:p>
          <a:endParaRPr lang="en-US"/>
        </a:p>
      </dgm:t>
    </dgm:pt>
    <dgm:pt modelId="{0AA1B553-9643-4A14-8399-D5BE82095CD8}" type="pres">
      <dgm:prSet presAssocID="{52B132C1-59D1-42D5-B11A-F34ADB7FE728}" presName="arrowAndChildren" presStyleCnt="0"/>
      <dgm:spPr/>
      <dgm:t>
        <a:bodyPr/>
        <a:lstStyle/>
        <a:p>
          <a:endParaRPr lang="en-US"/>
        </a:p>
      </dgm:t>
    </dgm:pt>
    <dgm:pt modelId="{9D580968-A93D-4EDE-9423-7E36B0E37DED}" type="pres">
      <dgm:prSet presAssocID="{52B132C1-59D1-42D5-B11A-F34ADB7FE728}" presName="parentTextArrow" presStyleLbl="node1" presStyleIdx="4" presStyleCnt="10"/>
      <dgm:spPr/>
      <dgm:t>
        <a:bodyPr/>
        <a:lstStyle/>
        <a:p>
          <a:endParaRPr lang="zh-CN" altLang="en-US"/>
        </a:p>
      </dgm:t>
    </dgm:pt>
    <dgm:pt modelId="{4EE053BC-B6E4-4325-8A8B-02A049A48B86}" type="pres">
      <dgm:prSet presAssocID="{4BE742DA-C656-4FA1-B335-5D02BE4E039C}" presName="sp" presStyleCnt="0"/>
      <dgm:spPr/>
      <dgm:t>
        <a:bodyPr/>
        <a:lstStyle/>
        <a:p>
          <a:endParaRPr lang="en-US"/>
        </a:p>
      </dgm:t>
    </dgm:pt>
    <dgm:pt modelId="{FBD20DCE-D908-494F-B2F1-AFB0FB53FF19}" type="pres">
      <dgm:prSet presAssocID="{C33F19FF-EF11-4364-9E78-AF4D111841AC}" presName="arrowAndChildren" presStyleCnt="0"/>
      <dgm:spPr/>
      <dgm:t>
        <a:bodyPr/>
        <a:lstStyle/>
        <a:p>
          <a:endParaRPr lang="en-US"/>
        </a:p>
      </dgm:t>
    </dgm:pt>
    <dgm:pt modelId="{57D4B947-D5E1-48F2-AFDC-C2EB658C8CDC}" type="pres">
      <dgm:prSet presAssocID="{C33F19FF-EF11-4364-9E78-AF4D111841AC}" presName="parentTextArrow" presStyleLbl="node1" presStyleIdx="5" presStyleCnt="10"/>
      <dgm:spPr/>
      <dgm:t>
        <a:bodyPr/>
        <a:lstStyle/>
        <a:p>
          <a:endParaRPr lang="zh-CN" altLang="en-US"/>
        </a:p>
      </dgm:t>
    </dgm:pt>
    <dgm:pt modelId="{E08FA6AA-8E7B-4BED-A10C-928225B29669}" type="pres">
      <dgm:prSet presAssocID="{C70D6448-338A-407D-AF17-B444DD57774C}" presName="sp" presStyleCnt="0"/>
      <dgm:spPr/>
      <dgm:t>
        <a:bodyPr/>
        <a:lstStyle/>
        <a:p>
          <a:endParaRPr lang="en-US"/>
        </a:p>
      </dgm:t>
    </dgm:pt>
    <dgm:pt modelId="{09CFC0F3-FDC0-440C-9A16-5EBDF89E9CF3}" type="pres">
      <dgm:prSet presAssocID="{8D96CC0E-85D0-4A45-BD5E-A56B414C7E67}" presName="arrowAndChildren" presStyleCnt="0"/>
      <dgm:spPr/>
      <dgm:t>
        <a:bodyPr/>
        <a:lstStyle/>
        <a:p>
          <a:endParaRPr lang="en-US"/>
        </a:p>
      </dgm:t>
    </dgm:pt>
    <dgm:pt modelId="{515A6DAF-5961-46A1-AF51-131E9B8ED72C}" type="pres">
      <dgm:prSet presAssocID="{8D96CC0E-85D0-4A45-BD5E-A56B414C7E67}" presName="parentTextArrow" presStyleLbl="node1" presStyleIdx="6" presStyleCnt="10"/>
      <dgm:spPr/>
      <dgm:t>
        <a:bodyPr/>
        <a:lstStyle/>
        <a:p>
          <a:endParaRPr lang="zh-CN" altLang="en-US"/>
        </a:p>
      </dgm:t>
    </dgm:pt>
    <dgm:pt modelId="{80914537-D5ED-496B-87D2-24EED3E9B780}" type="pres">
      <dgm:prSet presAssocID="{F5A4D4D5-C8EF-4C3C-B913-EED8068A8008}" presName="sp" presStyleCnt="0"/>
      <dgm:spPr/>
      <dgm:t>
        <a:bodyPr/>
        <a:lstStyle/>
        <a:p>
          <a:endParaRPr lang="en-US"/>
        </a:p>
      </dgm:t>
    </dgm:pt>
    <dgm:pt modelId="{2E13EE88-9F36-411A-851B-C3CE52DEB5EE}" type="pres">
      <dgm:prSet presAssocID="{CCF3F912-1E2D-43F5-863E-EE6D3B93B79A}" presName="arrowAndChildren" presStyleCnt="0"/>
      <dgm:spPr/>
      <dgm:t>
        <a:bodyPr/>
        <a:lstStyle/>
        <a:p>
          <a:endParaRPr lang="en-US"/>
        </a:p>
      </dgm:t>
    </dgm:pt>
    <dgm:pt modelId="{99C29E8C-3410-4634-AA40-40FBDAF4C66B}" type="pres">
      <dgm:prSet presAssocID="{CCF3F912-1E2D-43F5-863E-EE6D3B93B79A}" presName="parentTextArrow" presStyleLbl="node1" presStyleIdx="7" presStyleCnt="10"/>
      <dgm:spPr/>
      <dgm:t>
        <a:bodyPr/>
        <a:lstStyle/>
        <a:p>
          <a:endParaRPr lang="zh-CN" altLang="en-US"/>
        </a:p>
      </dgm:t>
    </dgm:pt>
    <dgm:pt modelId="{030AA4A7-2F27-46FD-9DBA-56A8419B721C}" type="pres">
      <dgm:prSet presAssocID="{69CC1DC0-F671-48E7-8AD2-CAD2D21548C9}" presName="sp" presStyleCnt="0"/>
      <dgm:spPr/>
      <dgm:t>
        <a:bodyPr/>
        <a:lstStyle/>
        <a:p>
          <a:endParaRPr lang="en-US"/>
        </a:p>
      </dgm:t>
    </dgm:pt>
    <dgm:pt modelId="{0B15B633-35BD-4011-A5BD-5BBE12BCB3E0}" type="pres">
      <dgm:prSet presAssocID="{582A5CA5-AD38-4734-BA0B-9A6B3E4AFB81}" presName="arrowAndChildren" presStyleCnt="0"/>
      <dgm:spPr/>
      <dgm:t>
        <a:bodyPr/>
        <a:lstStyle/>
        <a:p>
          <a:endParaRPr lang="en-US"/>
        </a:p>
      </dgm:t>
    </dgm:pt>
    <dgm:pt modelId="{FF216600-9A42-4AFD-BC23-3784FF0ECC7C}" type="pres">
      <dgm:prSet presAssocID="{582A5CA5-AD38-4734-BA0B-9A6B3E4AFB81}" presName="parentTextArrow" presStyleLbl="node1" presStyleIdx="8" presStyleCnt="10"/>
      <dgm:spPr/>
      <dgm:t>
        <a:bodyPr/>
        <a:lstStyle/>
        <a:p>
          <a:endParaRPr lang="zh-CN" altLang="en-US"/>
        </a:p>
      </dgm:t>
    </dgm:pt>
    <dgm:pt modelId="{5349C874-1B16-4042-BFF7-C13B948AEFCC}" type="pres">
      <dgm:prSet presAssocID="{AA95EB89-B675-42F4-8606-31715C4859E5}" presName="sp" presStyleCnt="0"/>
      <dgm:spPr/>
      <dgm:t>
        <a:bodyPr/>
        <a:lstStyle/>
        <a:p>
          <a:endParaRPr lang="en-US"/>
        </a:p>
      </dgm:t>
    </dgm:pt>
    <dgm:pt modelId="{1C735573-53FD-446E-94E4-2C00E5324052}" type="pres">
      <dgm:prSet presAssocID="{29D0C8CB-26F0-4B0A-A902-C5B4FF639594}" presName="arrowAndChildren" presStyleCnt="0"/>
      <dgm:spPr/>
      <dgm:t>
        <a:bodyPr/>
        <a:lstStyle/>
        <a:p>
          <a:endParaRPr lang="en-US"/>
        </a:p>
      </dgm:t>
    </dgm:pt>
    <dgm:pt modelId="{0257ABBC-5649-4EA0-8761-985356A94E1C}" type="pres">
      <dgm:prSet presAssocID="{29D0C8CB-26F0-4B0A-A902-C5B4FF639594}" presName="parentTextArrow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74A1341D-1ECF-46BE-B454-860766B6B69B}" type="presOf" srcId="{C33F19FF-EF11-4364-9E78-AF4D111841AC}" destId="{57D4B947-D5E1-48F2-AFDC-C2EB658C8CDC}" srcOrd="0" destOrd="0" presId="urn:microsoft.com/office/officeart/2005/8/layout/process4"/>
    <dgm:cxn modelId="{23BE7055-F704-4C3A-942C-F787862148EF}" srcId="{47F4DD8D-ACDC-4386-81D6-E892B6B41291}" destId="{52B132C1-59D1-42D5-B11A-F34ADB7FE728}" srcOrd="5" destOrd="0" parTransId="{B626E23C-774C-48C6-A4B6-DD622D517BD3}" sibTransId="{E15DC456-0E96-49CB-8E6E-399600D7C67E}"/>
    <dgm:cxn modelId="{01F14AF9-9394-4CA5-8606-FA853693EDEF}" srcId="{47F4DD8D-ACDC-4386-81D6-E892B6B41291}" destId="{65A880CF-9D8C-4857-A785-6F630D6049C8}" srcOrd="8" destOrd="0" parTransId="{9BC73F63-DC89-4B08-8225-EB7D9DF8D310}" sibTransId="{1804DF42-262F-46E9-BB9A-8FC834F19074}"/>
    <dgm:cxn modelId="{AF670F3F-4494-4EF7-818C-9831F1794BC4}" type="presOf" srcId="{582A5CA5-AD38-4734-BA0B-9A6B3E4AFB81}" destId="{FF216600-9A42-4AFD-BC23-3784FF0ECC7C}" srcOrd="0" destOrd="0" presId="urn:microsoft.com/office/officeart/2005/8/layout/process4"/>
    <dgm:cxn modelId="{343D463C-9EA3-4161-BDB7-C99B36C8646C}" type="presOf" srcId="{CCF3F912-1E2D-43F5-863E-EE6D3B93B79A}" destId="{99C29E8C-3410-4634-AA40-40FBDAF4C66B}" srcOrd="0" destOrd="0" presId="urn:microsoft.com/office/officeart/2005/8/layout/process4"/>
    <dgm:cxn modelId="{BEDBD4F5-DB6E-437F-A97A-E86664E4ED39}" srcId="{47F4DD8D-ACDC-4386-81D6-E892B6B41291}" destId="{8D96CC0E-85D0-4A45-BD5E-A56B414C7E67}" srcOrd="3" destOrd="0" parTransId="{FD19B787-212A-4AFD-9937-C906B4946270}" sibTransId="{C70D6448-338A-407D-AF17-B444DD57774C}"/>
    <dgm:cxn modelId="{C9B71086-82D0-4DF1-897A-EB37A7BB8885}" srcId="{47F4DD8D-ACDC-4386-81D6-E892B6B41291}" destId="{57F48326-76DB-4F71-A25C-BADB41CCFAE2}" srcOrd="9" destOrd="0" parTransId="{177B7CB9-D4F5-457A-8BAD-52D945B64CA4}" sibTransId="{6CF25B1A-6A06-4F2B-B1B8-6626CF1A7DC2}"/>
    <dgm:cxn modelId="{C18D6ECE-D04E-4267-9EC7-34883EFE23C0}" srcId="{47F4DD8D-ACDC-4386-81D6-E892B6B41291}" destId="{C33F19FF-EF11-4364-9E78-AF4D111841AC}" srcOrd="4" destOrd="0" parTransId="{E32BF8D8-5F0C-436A-9B32-7D56998F3D8F}" sibTransId="{4BE742DA-C656-4FA1-B335-5D02BE4E039C}"/>
    <dgm:cxn modelId="{C4DA030A-59B3-4167-AC85-B5723475F811}" type="presOf" srcId="{FDD8F8E6-E7A0-4433-AEAA-D93E2AC3A323}" destId="{F68BD741-A311-48A7-9D4D-796A066E4EE6}" srcOrd="0" destOrd="0" presId="urn:microsoft.com/office/officeart/2005/8/layout/process4"/>
    <dgm:cxn modelId="{84C7BBBB-8CED-4C18-AE7E-1DA1BC43B256}" srcId="{47F4DD8D-ACDC-4386-81D6-E892B6B41291}" destId="{582A5CA5-AD38-4734-BA0B-9A6B3E4AFB81}" srcOrd="1" destOrd="0" parTransId="{7A87AEE3-39DF-4E5E-BC84-91F07534CD72}" sibTransId="{69CC1DC0-F671-48E7-8AD2-CAD2D21548C9}"/>
    <dgm:cxn modelId="{5A8D2CBF-A34A-4178-8A17-555D6581D268}" srcId="{47F4DD8D-ACDC-4386-81D6-E892B6B41291}" destId="{2F96E345-7B14-4B21-9753-A898647C5631}" srcOrd="6" destOrd="0" parTransId="{D2454D65-F014-4C84-BFCB-616D00436B28}" sibTransId="{EDFAA6E4-84E4-45E6-A14B-B159FD21DAD4}"/>
    <dgm:cxn modelId="{FE47C3F4-65A9-46DC-A568-4D1252DC2C89}" type="presOf" srcId="{57F48326-76DB-4F71-A25C-BADB41CCFAE2}" destId="{43080ED3-8308-4BE5-B3DE-4BEF44DDFFC1}" srcOrd="0" destOrd="0" presId="urn:microsoft.com/office/officeart/2005/8/layout/process4"/>
    <dgm:cxn modelId="{BBB515C1-2C5E-479A-AE24-64E985653D3B}" type="presOf" srcId="{47F4DD8D-ACDC-4386-81D6-E892B6B41291}" destId="{10AD68BE-7F4F-4119-B905-0F4EB09C2B24}" srcOrd="0" destOrd="0" presId="urn:microsoft.com/office/officeart/2005/8/layout/process4"/>
    <dgm:cxn modelId="{935F82A9-8D70-457B-88E9-C935DEB472D6}" type="presOf" srcId="{2F96E345-7B14-4B21-9753-A898647C5631}" destId="{7F4DBD1B-A499-407C-B324-93C589ED7DBC}" srcOrd="0" destOrd="0" presId="urn:microsoft.com/office/officeart/2005/8/layout/process4"/>
    <dgm:cxn modelId="{B6B35E5D-6E31-4250-B872-B9CCAEE651D8}" type="presOf" srcId="{52B132C1-59D1-42D5-B11A-F34ADB7FE728}" destId="{9D580968-A93D-4EDE-9423-7E36B0E37DED}" srcOrd="0" destOrd="0" presId="urn:microsoft.com/office/officeart/2005/8/layout/process4"/>
    <dgm:cxn modelId="{ED0A5D78-030E-400E-94E1-9BE924E15EE8}" type="presOf" srcId="{29D0C8CB-26F0-4B0A-A902-C5B4FF639594}" destId="{0257ABBC-5649-4EA0-8761-985356A94E1C}" srcOrd="0" destOrd="0" presId="urn:microsoft.com/office/officeart/2005/8/layout/process4"/>
    <dgm:cxn modelId="{71464C76-6416-4C14-9F9F-D914C808035B}" srcId="{47F4DD8D-ACDC-4386-81D6-E892B6B41291}" destId="{CCF3F912-1E2D-43F5-863E-EE6D3B93B79A}" srcOrd="2" destOrd="0" parTransId="{021F3435-2E20-4065-B031-BDDC827A5F90}" sibTransId="{F5A4D4D5-C8EF-4C3C-B913-EED8068A8008}"/>
    <dgm:cxn modelId="{3AAF2C33-8263-4F84-B68D-C37EBC011509}" srcId="{47F4DD8D-ACDC-4386-81D6-E892B6B41291}" destId="{29D0C8CB-26F0-4B0A-A902-C5B4FF639594}" srcOrd="0" destOrd="0" parTransId="{39BE7409-5FFC-48C2-8061-BE97D6E34A5C}" sibTransId="{AA95EB89-B675-42F4-8606-31715C4859E5}"/>
    <dgm:cxn modelId="{6304DE7C-825A-40C8-B051-D5DCC6764E61}" srcId="{47F4DD8D-ACDC-4386-81D6-E892B6B41291}" destId="{FDD8F8E6-E7A0-4433-AEAA-D93E2AC3A323}" srcOrd="7" destOrd="0" parTransId="{E10AD5D7-83F3-4B80-849E-D197ACD2ADDD}" sibTransId="{0B143CC2-F438-4C7A-8611-2E5E00EAA44A}"/>
    <dgm:cxn modelId="{4B8634FE-D4D2-48C2-A704-2AF8F10AFD94}" type="presOf" srcId="{8D96CC0E-85D0-4A45-BD5E-A56B414C7E67}" destId="{515A6DAF-5961-46A1-AF51-131E9B8ED72C}" srcOrd="0" destOrd="0" presId="urn:microsoft.com/office/officeart/2005/8/layout/process4"/>
    <dgm:cxn modelId="{364E7403-BC27-440D-BA25-C726728C362E}" type="presOf" srcId="{65A880CF-9D8C-4857-A785-6F630D6049C8}" destId="{C52805D6-FBE3-4769-9206-C7E3FCD02155}" srcOrd="0" destOrd="0" presId="urn:microsoft.com/office/officeart/2005/8/layout/process4"/>
    <dgm:cxn modelId="{F8CD38A3-C564-447A-953D-48CE37C32780}" type="presParOf" srcId="{10AD68BE-7F4F-4119-B905-0F4EB09C2B24}" destId="{714E3C80-90BF-4144-B24F-83C23A29B02E}" srcOrd="0" destOrd="0" presId="urn:microsoft.com/office/officeart/2005/8/layout/process4"/>
    <dgm:cxn modelId="{9B2FE7A4-D474-4E04-AF28-0F728BFBD081}" type="presParOf" srcId="{714E3C80-90BF-4144-B24F-83C23A29B02E}" destId="{43080ED3-8308-4BE5-B3DE-4BEF44DDFFC1}" srcOrd="0" destOrd="0" presId="urn:microsoft.com/office/officeart/2005/8/layout/process4"/>
    <dgm:cxn modelId="{177EC5D0-0EFF-4E61-A006-DF761E000DC3}" type="presParOf" srcId="{10AD68BE-7F4F-4119-B905-0F4EB09C2B24}" destId="{D014EB40-E501-491A-9343-4982605929B7}" srcOrd="1" destOrd="0" presId="urn:microsoft.com/office/officeart/2005/8/layout/process4"/>
    <dgm:cxn modelId="{F63DFF96-6EBF-4E48-A715-4B76440E6BF8}" type="presParOf" srcId="{10AD68BE-7F4F-4119-B905-0F4EB09C2B24}" destId="{2C0C4CA4-FA23-4016-B3E7-C7858F1C15FC}" srcOrd="2" destOrd="0" presId="urn:microsoft.com/office/officeart/2005/8/layout/process4"/>
    <dgm:cxn modelId="{5776B1CE-A67E-47FB-8427-28C91B0105BB}" type="presParOf" srcId="{2C0C4CA4-FA23-4016-B3E7-C7858F1C15FC}" destId="{C52805D6-FBE3-4769-9206-C7E3FCD02155}" srcOrd="0" destOrd="0" presId="urn:microsoft.com/office/officeart/2005/8/layout/process4"/>
    <dgm:cxn modelId="{79AF2C7E-F8EB-4060-93F8-73928E2DFBC3}" type="presParOf" srcId="{10AD68BE-7F4F-4119-B905-0F4EB09C2B24}" destId="{CF475F57-DDB8-4E31-9B1B-A28E5CB3CE4C}" srcOrd="3" destOrd="0" presId="urn:microsoft.com/office/officeart/2005/8/layout/process4"/>
    <dgm:cxn modelId="{31A9D897-9820-4DFB-9C69-8E0E637A8866}" type="presParOf" srcId="{10AD68BE-7F4F-4119-B905-0F4EB09C2B24}" destId="{5B858447-1F9B-44BC-9AFA-4F0190060277}" srcOrd="4" destOrd="0" presId="urn:microsoft.com/office/officeart/2005/8/layout/process4"/>
    <dgm:cxn modelId="{FE3154FE-FEEA-4896-B03F-F65030441E2A}" type="presParOf" srcId="{5B858447-1F9B-44BC-9AFA-4F0190060277}" destId="{F68BD741-A311-48A7-9D4D-796A066E4EE6}" srcOrd="0" destOrd="0" presId="urn:microsoft.com/office/officeart/2005/8/layout/process4"/>
    <dgm:cxn modelId="{6EF0E109-6859-4F76-8E7F-A36D903E6D2F}" type="presParOf" srcId="{10AD68BE-7F4F-4119-B905-0F4EB09C2B24}" destId="{504175B5-9D62-4ED8-BD83-C6202AF5AAF0}" srcOrd="5" destOrd="0" presId="urn:microsoft.com/office/officeart/2005/8/layout/process4"/>
    <dgm:cxn modelId="{38A21ACA-F832-4088-9026-EC87938CD3C1}" type="presParOf" srcId="{10AD68BE-7F4F-4119-B905-0F4EB09C2B24}" destId="{1CD1DE29-3AF3-4E11-91D9-5D39F8C7A3DD}" srcOrd="6" destOrd="0" presId="urn:microsoft.com/office/officeart/2005/8/layout/process4"/>
    <dgm:cxn modelId="{9B72B912-21E2-4F0F-9662-B6A35E9D2ABE}" type="presParOf" srcId="{1CD1DE29-3AF3-4E11-91D9-5D39F8C7A3DD}" destId="{7F4DBD1B-A499-407C-B324-93C589ED7DBC}" srcOrd="0" destOrd="0" presId="urn:microsoft.com/office/officeart/2005/8/layout/process4"/>
    <dgm:cxn modelId="{F56F8636-1619-44B9-B9E3-BE4A30ED5C96}" type="presParOf" srcId="{10AD68BE-7F4F-4119-B905-0F4EB09C2B24}" destId="{DC0C994A-6347-411E-ABC0-64A923CF2600}" srcOrd="7" destOrd="0" presId="urn:microsoft.com/office/officeart/2005/8/layout/process4"/>
    <dgm:cxn modelId="{394678D1-3C9D-4E07-A968-ED822B49688C}" type="presParOf" srcId="{10AD68BE-7F4F-4119-B905-0F4EB09C2B24}" destId="{0AA1B553-9643-4A14-8399-D5BE82095CD8}" srcOrd="8" destOrd="0" presId="urn:microsoft.com/office/officeart/2005/8/layout/process4"/>
    <dgm:cxn modelId="{2FBD622E-1B15-43BB-BF72-B811D4DF3C57}" type="presParOf" srcId="{0AA1B553-9643-4A14-8399-D5BE82095CD8}" destId="{9D580968-A93D-4EDE-9423-7E36B0E37DED}" srcOrd="0" destOrd="0" presId="urn:microsoft.com/office/officeart/2005/8/layout/process4"/>
    <dgm:cxn modelId="{8427DE21-B724-4EDB-B1AE-1A18B9816EC3}" type="presParOf" srcId="{10AD68BE-7F4F-4119-B905-0F4EB09C2B24}" destId="{4EE053BC-B6E4-4325-8A8B-02A049A48B86}" srcOrd="9" destOrd="0" presId="urn:microsoft.com/office/officeart/2005/8/layout/process4"/>
    <dgm:cxn modelId="{F7A993EF-1E98-4839-B564-24AF01050792}" type="presParOf" srcId="{10AD68BE-7F4F-4119-B905-0F4EB09C2B24}" destId="{FBD20DCE-D908-494F-B2F1-AFB0FB53FF19}" srcOrd="10" destOrd="0" presId="urn:microsoft.com/office/officeart/2005/8/layout/process4"/>
    <dgm:cxn modelId="{4129260A-BE8D-423C-A994-D337B5E64F6D}" type="presParOf" srcId="{FBD20DCE-D908-494F-B2F1-AFB0FB53FF19}" destId="{57D4B947-D5E1-48F2-AFDC-C2EB658C8CDC}" srcOrd="0" destOrd="0" presId="urn:microsoft.com/office/officeart/2005/8/layout/process4"/>
    <dgm:cxn modelId="{24216971-6FEE-42B1-8EB9-7FC710D1BFCA}" type="presParOf" srcId="{10AD68BE-7F4F-4119-B905-0F4EB09C2B24}" destId="{E08FA6AA-8E7B-4BED-A10C-928225B29669}" srcOrd="11" destOrd="0" presId="urn:microsoft.com/office/officeart/2005/8/layout/process4"/>
    <dgm:cxn modelId="{CA0CEFA1-38BA-4D13-8D89-8DB9F71ADDC8}" type="presParOf" srcId="{10AD68BE-7F4F-4119-B905-0F4EB09C2B24}" destId="{09CFC0F3-FDC0-440C-9A16-5EBDF89E9CF3}" srcOrd="12" destOrd="0" presId="urn:microsoft.com/office/officeart/2005/8/layout/process4"/>
    <dgm:cxn modelId="{2E0DCAE0-AEB0-4438-82FF-0A1FA7E98762}" type="presParOf" srcId="{09CFC0F3-FDC0-440C-9A16-5EBDF89E9CF3}" destId="{515A6DAF-5961-46A1-AF51-131E9B8ED72C}" srcOrd="0" destOrd="0" presId="urn:microsoft.com/office/officeart/2005/8/layout/process4"/>
    <dgm:cxn modelId="{301C21EF-DD7A-4718-B7E4-BD4904960868}" type="presParOf" srcId="{10AD68BE-7F4F-4119-B905-0F4EB09C2B24}" destId="{80914537-D5ED-496B-87D2-24EED3E9B780}" srcOrd="13" destOrd="0" presId="urn:microsoft.com/office/officeart/2005/8/layout/process4"/>
    <dgm:cxn modelId="{07D16B84-B609-4EFC-95D1-05AA9F2C6D7E}" type="presParOf" srcId="{10AD68BE-7F4F-4119-B905-0F4EB09C2B24}" destId="{2E13EE88-9F36-411A-851B-C3CE52DEB5EE}" srcOrd="14" destOrd="0" presId="urn:microsoft.com/office/officeart/2005/8/layout/process4"/>
    <dgm:cxn modelId="{7F2970FF-806B-4536-B450-0F05C7EFF631}" type="presParOf" srcId="{2E13EE88-9F36-411A-851B-C3CE52DEB5EE}" destId="{99C29E8C-3410-4634-AA40-40FBDAF4C66B}" srcOrd="0" destOrd="0" presId="urn:microsoft.com/office/officeart/2005/8/layout/process4"/>
    <dgm:cxn modelId="{2A73334B-F6D1-4BDD-B092-C6AF777C4C48}" type="presParOf" srcId="{10AD68BE-7F4F-4119-B905-0F4EB09C2B24}" destId="{030AA4A7-2F27-46FD-9DBA-56A8419B721C}" srcOrd="15" destOrd="0" presId="urn:microsoft.com/office/officeart/2005/8/layout/process4"/>
    <dgm:cxn modelId="{F9D63628-B4F7-4A9C-97D1-DAC1B20634C3}" type="presParOf" srcId="{10AD68BE-7F4F-4119-B905-0F4EB09C2B24}" destId="{0B15B633-35BD-4011-A5BD-5BBE12BCB3E0}" srcOrd="16" destOrd="0" presId="urn:microsoft.com/office/officeart/2005/8/layout/process4"/>
    <dgm:cxn modelId="{F6340DA3-AE92-47BC-9FCA-DC0AB74E5D31}" type="presParOf" srcId="{0B15B633-35BD-4011-A5BD-5BBE12BCB3E0}" destId="{FF216600-9A42-4AFD-BC23-3784FF0ECC7C}" srcOrd="0" destOrd="0" presId="urn:microsoft.com/office/officeart/2005/8/layout/process4"/>
    <dgm:cxn modelId="{71C42A62-3BE2-4010-B4E6-475A903A4D0A}" type="presParOf" srcId="{10AD68BE-7F4F-4119-B905-0F4EB09C2B24}" destId="{5349C874-1B16-4042-BFF7-C13B948AEFCC}" srcOrd="17" destOrd="0" presId="urn:microsoft.com/office/officeart/2005/8/layout/process4"/>
    <dgm:cxn modelId="{17871CCC-DBE7-4F36-92B4-C6ABD4660B2B}" type="presParOf" srcId="{10AD68BE-7F4F-4119-B905-0F4EB09C2B24}" destId="{1C735573-53FD-446E-94E4-2C00E5324052}" srcOrd="18" destOrd="0" presId="urn:microsoft.com/office/officeart/2005/8/layout/process4"/>
    <dgm:cxn modelId="{8B959808-B85C-4B5B-8C96-7165B01D72A1}" type="presParOf" srcId="{1C735573-53FD-446E-94E4-2C00E5324052}" destId="{0257ABBC-5649-4EA0-8761-985356A94E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A7EE8A0-60BD-4814-B027-0B07A99F391F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54C328-4B22-45A6-92F1-D3D3E1139028}">
      <dgm:prSet phldrT="[文本]" custT="1"/>
      <dgm:spPr/>
      <dgm:t>
        <a:bodyPr/>
        <a:lstStyle/>
        <a:p>
          <a:r>
            <a:rPr lang="zh-CN" altLang="en-US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需求管理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B1BE33C-BA86-4B66-AC5C-7EDEA0969390}" type="parTrans" cxnId="{A66E08E3-D70A-487C-AA67-510F6902B4A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397F981-E51E-4927-BA44-099E3E531D65}" type="sibTrans" cxnId="{A66E08E3-D70A-487C-AA67-510F6902B4A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1213CCD-CA77-49E9-9D68-493836791C8A}">
      <dgm:prSet phldrT="[文本]" custT="1"/>
      <dgm:spPr/>
      <dgm:t>
        <a:bodyPr/>
        <a:lstStyle/>
        <a:p>
          <a:r>
            <a:rPr lang="zh-CN" altLang="en-US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测试计划，调度和执行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AD2E2D-43AF-412D-A063-3A93913B2686}" type="parTrans" cxnId="{52760A51-79DD-4849-9E08-0465F98AFF4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9BCED3B-B8D6-47ED-A725-832365BF964D}" type="sibTrans" cxnId="{52760A51-79DD-4849-9E08-0465F98AFF4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54D6300-E587-4BF7-89DF-ED7F74C39B28}">
      <dgm:prSet phldrT="[文本]" custT="1"/>
      <dgm:spPr/>
      <dgm:t>
        <a:bodyPr/>
        <a:lstStyle/>
        <a:p>
          <a:r>
            <a:rPr lang="zh-CN" altLang="en-US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发布和周期管理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54582BE-B7F2-454C-9633-3A1D3BDA13BE}" type="parTrans" cxnId="{6D37411A-60D8-4558-BD9F-5C76EF638BC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045F912-3184-4A77-9FFB-32B055AB4535}" type="sibTrans" cxnId="{6D37411A-60D8-4558-BD9F-5C76EF638BC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E522FF2-9AA6-42AC-BB28-0F744D5E4745}">
      <dgm:prSet phldrT="[文本]" custT="1"/>
      <dgm:spPr/>
      <dgm:t>
        <a:bodyPr/>
        <a:lstStyle/>
        <a:p>
          <a:r>
            <a:rPr lang="zh-CN" altLang="en-US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缺陷管理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C408D14-F666-48EC-8A69-455436F8E5B0}" type="parTrans" cxnId="{3E7A2D29-8C71-487B-92EA-C17747F68F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A84E6A1-20E5-42C2-BB4C-66030F8A8FE6}" type="sibTrans" cxnId="{3E7A2D29-8C71-487B-92EA-C17747F68F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E4B1769-B366-4600-88C1-731351449061}">
      <dgm:prSet phldrT="[文本]" custT="1"/>
      <dgm:spPr/>
      <dgm:t>
        <a:bodyPr/>
        <a:lstStyle/>
        <a:p>
          <a:r>
            <a:rPr lang="zh-CN" altLang="en-US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流程和状态的实时报告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E35ACC3-6705-49E9-ACF7-4A89C01EA1BB}" type="parTrans" cxnId="{0C301B14-E810-40D5-8D3D-4CCC6530E72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744BCF5-0D36-4519-8F9B-1C25DB82EB30}" type="sibTrans" cxnId="{0C301B14-E810-40D5-8D3D-4CCC6530E72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5A93508-585A-4C3A-90D9-9019FC7F30D0}">
      <dgm:prSet phldrT="[文本]" custT="1"/>
      <dgm:spPr/>
      <dgm:t>
        <a:bodyPr/>
        <a:lstStyle/>
        <a:p>
          <a:r>
            <a:rPr lang="zh-CN" altLang="en-US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与开发环境集成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1832008-6988-4E1A-BA9F-4981DCFC4E17}" type="parTrans" cxnId="{6C1E8522-F0E8-4CFE-9F98-CEBEEF9F14E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335CF97-16AE-48B3-8B37-DBDC66D73672}" type="sibTrans" cxnId="{6C1E8522-F0E8-4CFE-9F98-CEBEEF9F14E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638513C-2546-4AC6-B4EE-963EAB39A93F}" type="pres">
      <dgm:prSet presAssocID="{4A7EE8A0-60BD-4814-B027-0B07A99F391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D046B9-D7DE-4168-A555-1EE7FB340D76}" type="pres">
      <dgm:prSet presAssocID="{6154C328-4B22-45A6-92F1-D3D3E113902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EB46AD-7E97-4E7D-A598-F9A964D6FF7E}" type="pres">
      <dgm:prSet presAssocID="{6154C328-4B22-45A6-92F1-D3D3E1139028}" presName="spNode" presStyleCnt="0"/>
      <dgm:spPr/>
      <dgm:t>
        <a:bodyPr/>
        <a:lstStyle/>
        <a:p>
          <a:endParaRPr lang="en-US"/>
        </a:p>
      </dgm:t>
    </dgm:pt>
    <dgm:pt modelId="{F06141BA-1161-45B6-A357-2C6FBD106D35}" type="pres">
      <dgm:prSet presAssocID="{9397F981-E51E-4927-BA44-099E3E531D65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E9F49F2A-9A84-4639-BEA7-4D8C2DF9E7B8}" type="pres">
      <dgm:prSet presAssocID="{51213CCD-CA77-49E9-9D68-493836791C8A}" presName="node" presStyleLbl="node1" presStyleIdx="1" presStyleCnt="6" custScaleX="173004" custScaleY="1513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3736CC-6B99-4518-969A-FA84785ED6FC}" type="pres">
      <dgm:prSet presAssocID="{51213CCD-CA77-49E9-9D68-493836791C8A}" presName="spNode" presStyleCnt="0"/>
      <dgm:spPr/>
      <dgm:t>
        <a:bodyPr/>
        <a:lstStyle/>
        <a:p>
          <a:endParaRPr lang="en-US"/>
        </a:p>
      </dgm:t>
    </dgm:pt>
    <dgm:pt modelId="{2A811E26-2BC5-47B5-9D8C-0FAB46A72E7A}" type="pres">
      <dgm:prSet presAssocID="{89BCED3B-B8D6-47ED-A725-832365BF964D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E51661F1-0371-4874-A72B-BA1C7A332CF3}" type="pres">
      <dgm:prSet presAssocID="{854D6300-E587-4BF7-89DF-ED7F74C39B28}" presName="node" presStyleLbl="node1" presStyleIdx="2" presStyleCnt="6" custScaleX="185172" custScaleY="1108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4A12E-E43F-4F95-891F-FF8EDB821E4D}" type="pres">
      <dgm:prSet presAssocID="{854D6300-E587-4BF7-89DF-ED7F74C39B28}" presName="spNode" presStyleCnt="0"/>
      <dgm:spPr/>
      <dgm:t>
        <a:bodyPr/>
        <a:lstStyle/>
        <a:p>
          <a:endParaRPr lang="en-US"/>
        </a:p>
      </dgm:t>
    </dgm:pt>
    <dgm:pt modelId="{06028A00-F334-406B-BCB4-92149900E5AB}" type="pres">
      <dgm:prSet presAssocID="{4045F912-3184-4A77-9FFB-32B055AB4535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9434ACE9-8766-433E-B822-90DA56F8FB06}" type="pres">
      <dgm:prSet presAssocID="{1E522FF2-9AA6-42AC-BB28-0F744D5E4745}" presName="node" presStyleLbl="node1" presStyleIdx="3" presStyleCnt="6" custScaleX="1278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C6551-FC64-41B4-A1D0-62C1B42F3BB4}" type="pres">
      <dgm:prSet presAssocID="{1E522FF2-9AA6-42AC-BB28-0F744D5E4745}" presName="spNode" presStyleCnt="0"/>
      <dgm:spPr/>
      <dgm:t>
        <a:bodyPr/>
        <a:lstStyle/>
        <a:p>
          <a:endParaRPr lang="en-US"/>
        </a:p>
      </dgm:t>
    </dgm:pt>
    <dgm:pt modelId="{5F726319-B7D6-47D8-B951-D5A9FAAB3D64}" type="pres">
      <dgm:prSet presAssocID="{CA84E6A1-20E5-42C2-BB4C-66030F8A8FE6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D5CD7844-89A5-458A-AAAB-1C8007F54293}" type="pres">
      <dgm:prSet presAssocID="{AE4B1769-B366-4600-88C1-731351449061}" presName="node" presStyleLbl="node1" presStyleIdx="4" presStyleCnt="6" custScaleX="183099" custScaleY="132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33B27-9D37-4594-B014-30BB64220981}" type="pres">
      <dgm:prSet presAssocID="{AE4B1769-B366-4600-88C1-731351449061}" presName="spNode" presStyleCnt="0"/>
      <dgm:spPr/>
      <dgm:t>
        <a:bodyPr/>
        <a:lstStyle/>
        <a:p>
          <a:endParaRPr lang="en-US"/>
        </a:p>
      </dgm:t>
    </dgm:pt>
    <dgm:pt modelId="{FB4538A9-6B43-47B2-9CB4-8A9F38F29B59}" type="pres">
      <dgm:prSet presAssocID="{7744BCF5-0D36-4519-8F9B-1C25DB82EB30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F9192F63-2D29-4281-94D8-FAC7829C3A12}" type="pres">
      <dgm:prSet presAssocID="{45A93508-585A-4C3A-90D9-9019FC7F30D0}" presName="node" presStyleLbl="node1" presStyleIdx="5" presStyleCnt="6" custScaleX="147633" custScaleY="158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A91BC-8D67-48DD-8B62-E07C2E84F9E4}" type="pres">
      <dgm:prSet presAssocID="{45A93508-585A-4C3A-90D9-9019FC7F30D0}" presName="spNode" presStyleCnt="0"/>
      <dgm:spPr/>
      <dgm:t>
        <a:bodyPr/>
        <a:lstStyle/>
        <a:p>
          <a:endParaRPr lang="en-US"/>
        </a:p>
      </dgm:t>
    </dgm:pt>
    <dgm:pt modelId="{DADD28B3-1B8F-4641-A4DA-65A43489D868}" type="pres">
      <dgm:prSet presAssocID="{A335CF97-16AE-48B3-8B37-DBDC66D73672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D01ABDB-D8F1-45D2-AE39-C6138FBD8778}" type="presOf" srcId="{89BCED3B-B8D6-47ED-A725-832365BF964D}" destId="{2A811E26-2BC5-47B5-9D8C-0FAB46A72E7A}" srcOrd="0" destOrd="0" presId="urn:microsoft.com/office/officeart/2005/8/layout/cycle6"/>
    <dgm:cxn modelId="{9ECB2A18-6A9F-4D46-A58F-B43B566A6D22}" type="presOf" srcId="{4045F912-3184-4A77-9FFB-32B055AB4535}" destId="{06028A00-F334-406B-BCB4-92149900E5AB}" srcOrd="0" destOrd="0" presId="urn:microsoft.com/office/officeart/2005/8/layout/cycle6"/>
    <dgm:cxn modelId="{96C3432B-C6FF-4B45-A99A-79A3922C61E7}" type="presOf" srcId="{9397F981-E51E-4927-BA44-099E3E531D65}" destId="{F06141BA-1161-45B6-A357-2C6FBD106D35}" srcOrd="0" destOrd="0" presId="urn:microsoft.com/office/officeart/2005/8/layout/cycle6"/>
    <dgm:cxn modelId="{B6139D42-B0E3-46FA-88D7-87314D4AACA6}" type="presOf" srcId="{7744BCF5-0D36-4519-8F9B-1C25DB82EB30}" destId="{FB4538A9-6B43-47B2-9CB4-8A9F38F29B59}" srcOrd="0" destOrd="0" presId="urn:microsoft.com/office/officeart/2005/8/layout/cycle6"/>
    <dgm:cxn modelId="{52760A51-79DD-4849-9E08-0465F98AFF48}" srcId="{4A7EE8A0-60BD-4814-B027-0B07A99F391F}" destId="{51213CCD-CA77-49E9-9D68-493836791C8A}" srcOrd="1" destOrd="0" parTransId="{F5AD2E2D-43AF-412D-A063-3A93913B2686}" sibTransId="{89BCED3B-B8D6-47ED-A725-832365BF964D}"/>
    <dgm:cxn modelId="{512CBA78-B32D-4A48-BA51-C6FEE2361135}" type="presOf" srcId="{4A7EE8A0-60BD-4814-B027-0B07A99F391F}" destId="{8638513C-2546-4AC6-B4EE-963EAB39A93F}" srcOrd="0" destOrd="0" presId="urn:microsoft.com/office/officeart/2005/8/layout/cycle6"/>
    <dgm:cxn modelId="{10CD117E-743D-45A4-881E-0A10AF192A7A}" type="presOf" srcId="{51213CCD-CA77-49E9-9D68-493836791C8A}" destId="{E9F49F2A-9A84-4639-BEA7-4D8C2DF9E7B8}" srcOrd="0" destOrd="0" presId="urn:microsoft.com/office/officeart/2005/8/layout/cycle6"/>
    <dgm:cxn modelId="{A66E08E3-D70A-487C-AA67-510F6902B4A6}" srcId="{4A7EE8A0-60BD-4814-B027-0B07A99F391F}" destId="{6154C328-4B22-45A6-92F1-D3D3E1139028}" srcOrd="0" destOrd="0" parTransId="{4B1BE33C-BA86-4B66-AC5C-7EDEA0969390}" sibTransId="{9397F981-E51E-4927-BA44-099E3E531D65}"/>
    <dgm:cxn modelId="{6C1E8522-F0E8-4CFE-9F98-CEBEEF9F14E7}" srcId="{4A7EE8A0-60BD-4814-B027-0B07A99F391F}" destId="{45A93508-585A-4C3A-90D9-9019FC7F30D0}" srcOrd="5" destOrd="0" parTransId="{B1832008-6988-4E1A-BA9F-4981DCFC4E17}" sibTransId="{A335CF97-16AE-48B3-8B37-DBDC66D73672}"/>
    <dgm:cxn modelId="{016F37F8-2308-44F8-8A6E-FC55C7DC0063}" type="presOf" srcId="{AE4B1769-B366-4600-88C1-731351449061}" destId="{D5CD7844-89A5-458A-AAAB-1C8007F54293}" srcOrd="0" destOrd="0" presId="urn:microsoft.com/office/officeart/2005/8/layout/cycle6"/>
    <dgm:cxn modelId="{6D37411A-60D8-4558-BD9F-5C76EF638BCD}" srcId="{4A7EE8A0-60BD-4814-B027-0B07A99F391F}" destId="{854D6300-E587-4BF7-89DF-ED7F74C39B28}" srcOrd="2" destOrd="0" parTransId="{654582BE-B7F2-454C-9633-3A1D3BDA13BE}" sibTransId="{4045F912-3184-4A77-9FFB-32B055AB4535}"/>
    <dgm:cxn modelId="{0C301B14-E810-40D5-8D3D-4CCC6530E724}" srcId="{4A7EE8A0-60BD-4814-B027-0B07A99F391F}" destId="{AE4B1769-B366-4600-88C1-731351449061}" srcOrd="4" destOrd="0" parTransId="{FE35ACC3-6705-49E9-ACF7-4A89C01EA1BB}" sibTransId="{7744BCF5-0D36-4519-8F9B-1C25DB82EB30}"/>
    <dgm:cxn modelId="{3D254316-B404-4D51-A62A-07E372885913}" type="presOf" srcId="{A335CF97-16AE-48B3-8B37-DBDC66D73672}" destId="{DADD28B3-1B8F-4641-A4DA-65A43489D868}" srcOrd="0" destOrd="0" presId="urn:microsoft.com/office/officeart/2005/8/layout/cycle6"/>
    <dgm:cxn modelId="{4C432D40-2764-4756-9D0C-A092E4788AED}" type="presOf" srcId="{1E522FF2-9AA6-42AC-BB28-0F744D5E4745}" destId="{9434ACE9-8766-433E-B822-90DA56F8FB06}" srcOrd="0" destOrd="0" presId="urn:microsoft.com/office/officeart/2005/8/layout/cycle6"/>
    <dgm:cxn modelId="{3E7A2D29-8C71-487B-92EA-C17747F68FE9}" srcId="{4A7EE8A0-60BD-4814-B027-0B07A99F391F}" destId="{1E522FF2-9AA6-42AC-BB28-0F744D5E4745}" srcOrd="3" destOrd="0" parTransId="{CC408D14-F666-48EC-8A69-455436F8E5B0}" sibTransId="{CA84E6A1-20E5-42C2-BB4C-66030F8A8FE6}"/>
    <dgm:cxn modelId="{EBEA2339-171B-43B5-9906-B7F13B5A69AC}" type="presOf" srcId="{45A93508-585A-4C3A-90D9-9019FC7F30D0}" destId="{F9192F63-2D29-4281-94D8-FAC7829C3A12}" srcOrd="0" destOrd="0" presId="urn:microsoft.com/office/officeart/2005/8/layout/cycle6"/>
    <dgm:cxn modelId="{C011E8A3-D085-4D82-818D-8616F0CE980D}" type="presOf" srcId="{CA84E6A1-20E5-42C2-BB4C-66030F8A8FE6}" destId="{5F726319-B7D6-47D8-B951-D5A9FAAB3D64}" srcOrd="0" destOrd="0" presId="urn:microsoft.com/office/officeart/2005/8/layout/cycle6"/>
    <dgm:cxn modelId="{81B27E35-BFEE-4F32-9C0A-4CECE4E99898}" type="presOf" srcId="{854D6300-E587-4BF7-89DF-ED7F74C39B28}" destId="{E51661F1-0371-4874-A72B-BA1C7A332CF3}" srcOrd="0" destOrd="0" presId="urn:microsoft.com/office/officeart/2005/8/layout/cycle6"/>
    <dgm:cxn modelId="{D1773891-E3A0-4E6A-87F8-7DCD7E70F981}" type="presOf" srcId="{6154C328-4B22-45A6-92F1-D3D3E1139028}" destId="{54D046B9-D7DE-4168-A555-1EE7FB340D76}" srcOrd="0" destOrd="0" presId="urn:microsoft.com/office/officeart/2005/8/layout/cycle6"/>
    <dgm:cxn modelId="{85FDC752-DE83-4A7A-89FC-F69AC46AB18A}" type="presParOf" srcId="{8638513C-2546-4AC6-B4EE-963EAB39A93F}" destId="{54D046B9-D7DE-4168-A555-1EE7FB340D76}" srcOrd="0" destOrd="0" presId="urn:microsoft.com/office/officeart/2005/8/layout/cycle6"/>
    <dgm:cxn modelId="{67867E7F-7A21-42A8-BBF5-8348E65CA989}" type="presParOf" srcId="{8638513C-2546-4AC6-B4EE-963EAB39A93F}" destId="{76EB46AD-7E97-4E7D-A598-F9A964D6FF7E}" srcOrd="1" destOrd="0" presId="urn:microsoft.com/office/officeart/2005/8/layout/cycle6"/>
    <dgm:cxn modelId="{F7D14982-D6B0-4596-91D0-CA7FB2895E36}" type="presParOf" srcId="{8638513C-2546-4AC6-B4EE-963EAB39A93F}" destId="{F06141BA-1161-45B6-A357-2C6FBD106D35}" srcOrd="2" destOrd="0" presId="urn:microsoft.com/office/officeart/2005/8/layout/cycle6"/>
    <dgm:cxn modelId="{FB3DD6C7-9638-41C3-B483-57AB50E6FA8F}" type="presParOf" srcId="{8638513C-2546-4AC6-B4EE-963EAB39A93F}" destId="{E9F49F2A-9A84-4639-BEA7-4D8C2DF9E7B8}" srcOrd="3" destOrd="0" presId="urn:microsoft.com/office/officeart/2005/8/layout/cycle6"/>
    <dgm:cxn modelId="{A8AD6F3F-65C6-4BF4-BD8F-CA0AA412B8C5}" type="presParOf" srcId="{8638513C-2546-4AC6-B4EE-963EAB39A93F}" destId="{F03736CC-6B99-4518-969A-FA84785ED6FC}" srcOrd="4" destOrd="0" presId="urn:microsoft.com/office/officeart/2005/8/layout/cycle6"/>
    <dgm:cxn modelId="{E89D4444-1863-4C95-9576-503F65045E1B}" type="presParOf" srcId="{8638513C-2546-4AC6-B4EE-963EAB39A93F}" destId="{2A811E26-2BC5-47B5-9D8C-0FAB46A72E7A}" srcOrd="5" destOrd="0" presId="urn:microsoft.com/office/officeart/2005/8/layout/cycle6"/>
    <dgm:cxn modelId="{D09F578B-A28B-4F63-92D6-1E90E3907401}" type="presParOf" srcId="{8638513C-2546-4AC6-B4EE-963EAB39A93F}" destId="{E51661F1-0371-4874-A72B-BA1C7A332CF3}" srcOrd="6" destOrd="0" presId="urn:microsoft.com/office/officeart/2005/8/layout/cycle6"/>
    <dgm:cxn modelId="{03B25B75-AD72-4815-8D07-4187DB2D23F2}" type="presParOf" srcId="{8638513C-2546-4AC6-B4EE-963EAB39A93F}" destId="{09D4A12E-E43F-4F95-891F-FF8EDB821E4D}" srcOrd="7" destOrd="0" presId="urn:microsoft.com/office/officeart/2005/8/layout/cycle6"/>
    <dgm:cxn modelId="{4C0CA20F-986A-4D08-85EB-AD477690BD6A}" type="presParOf" srcId="{8638513C-2546-4AC6-B4EE-963EAB39A93F}" destId="{06028A00-F334-406B-BCB4-92149900E5AB}" srcOrd="8" destOrd="0" presId="urn:microsoft.com/office/officeart/2005/8/layout/cycle6"/>
    <dgm:cxn modelId="{5D071236-2F0A-4A1B-97CA-DF6AAD7B9FA2}" type="presParOf" srcId="{8638513C-2546-4AC6-B4EE-963EAB39A93F}" destId="{9434ACE9-8766-433E-B822-90DA56F8FB06}" srcOrd="9" destOrd="0" presId="urn:microsoft.com/office/officeart/2005/8/layout/cycle6"/>
    <dgm:cxn modelId="{A65E30B9-31FD-4350-9025-F6ECB8E716AD}" type="presParOf" srcId="{8638513C-2546-4AC6-B4EE-963EAB39A93F}" destId="{723C6551-FC64-41B4-A1D0-62C1B42F3BB4}" srcOrd="10" destOrd="0" presId="urn:microsoft.com/office/officeart/2005/8/layout/cycle6"/>
    <dgm:cxn modelId="{EC7AD99A-7980-4C52-99B0-9811B820DD8F}" type="presParOf" srcId="{8638513C-2546-4AC6-B4EE-963EAB39A93F}" destId="{5F726319-B7D6-47D8-B951-D5A9FAAB3D64}" srcOrd="11" destOrd="0" presId="urn:microsoft.com/office/officeart/2005/8/layout/cycle6"/>
    <dgm:cxn modelId="{EB727D5D-9796-40F7-9CD0-B2CA1D23462A}" type="presParOf" srcId="{8638513C-2546-4AC6-B4EE-963EAB39A93F}" destId="{D5CD7844-89A5-458A-AAAB-1C8007F54293}" srcOrd="12" destOrd="0" presId="urn:microsoft.com/office/officeart/2005/8/layout/cycle6"/>
    <dgm:cxn modelId="{3A1A78C6-5A7F-41E4-BFAE-BAA7F9A7A1D2}" type="presParOf" srcId="{8638513C-2546-4AC6-B4EE-963EAB39A93F}" destId="{93533B27-9D37-4594-B014-30BB64220981}" srcOrd="13" destOrd="0" presId="urn:microsoft.com/office/officeart/2005/8/layout/cycle6"/>
    <dgm:cxn modelId="{C539B163-8623-4A12-ABFE-3CCBCBC8B281}" type="presParOf" srcId="{8638513C-2546-4AC6-B4EE-963EAB39A93F}" destId="{FB4538A9-6B43-47B2-9CB4-8A9F38F29B59}" srcOrd="14" destOrd="0" presId="urn:microsoft.com/office/officeart/2005/8/layout/cycle6"/>
    <dgm:cxn modelId="{076566CB-1296-44AA-8B68-CA6C0807B2AD}" type="presParOf" srcId="{8638513C-2546-4AC6-B4EE-963EAB39A93F}" destId="{F9192F63-2D29-4281-94D8-FAC7829C3A12}" srcOrd="15" destOrd="0" presId="urn:microsoft.com/office/officeart/2005/8/layout/cycle6"/>
    <dgm:cxn modelId="{D4CD68FC-7437-45F6-9762-F57D2F6B6400}" type="presParOf" srcId="{8638513C-2546-4AC6-B4EE-963EAB39A93F}" destId="{D88A91BC-8D67-48DD-8B62-E07C2E84F9E4}" srcOrd="16" destOrd="0" presId="urn:microsoft.com/office/officeart/2005/8/layout/cycle6"/>
    <dgm:cxn modelId="{6EB5865D-AD62-49D7-82C8-F6D0B707C28A}" type="presParOf" srcId="{8638513C-2546-4AC6-B4EE-963EAB39A93F}" destId="{DADD28B3-1B8F-4641-A4DA-65A43489D868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6DFD2-F963-4237-A37A-21456E4CEA01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0C3A482-FC18-4031-ABD6-62101A0569B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计划初期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B83A85-B1F8-47AA-BECE-DF6035E5A975}" type="parTrans" cxnId="{C8700085-46B2-442D-81B9-F1F6D118A0DD}">
      <dgm:prSet/>
      <dgm:spPr/>
      <dgm:t>
        <a:bodyPr/>
        <a:lstStyle/>
        <a:p>
          <a:endParaRPr lang="zh-CN" altLang="en-US"/>
        </a:p>
      </dgm:t>
    </dgm:pt>
    <dgm:pt modelId="{9FAD2137-C6C6-46C5-8FBA-DE3A525A71C4}" type="sibTrans" cxnId="{C8700085-46B2-442D-81B9-F1F6D118A0DD}">
      <dgm:prSet/>
      <dgm:spPr/>
      <dgm:t>
        <a:bodyPr/>
        <a:lstStyle/>
        <a:p>
          <a:endParaRPr lang="zh-CN" altLang="en-US"/>
        </a:p>
      </dgm:t>
    </dgm:pt>
    <dgm:pt modelId="{63D9B30B-51DB-4D84-96D7-DA185DA5558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确定需求、层次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7AFD06-E676-424A-BD72-5E1B88398F0A}" type="parTrans" cxnId="{418426BD-EAAB-4694-A428-74643A125946}">
      <dgm:prSet/>
      <dgm:spPr/>
      <dgm:t>
        <a:bodyPr/>
        <a:lstStyle/>
        <a:p>
          <a:endParaRPr lang="zh-CN" altLang="en-US"/>
        </a:p>
      </dgm:t>
    </dgm:pt>
    <dgm:pt modelId="{095B166C-2448-4CC6-816C-9A3039F1D99F}" type="sibTrans" cxnId="{418426BD-EAAB-4694-A428-74643A125946}">
      <dgm:prSet/>
      <dgm:spPr/>
      <dgm:t>
        <a:bodyPr/>
        <a:lstStyle/>
        <a:p>
          <a:endParaRPr lang="zh-CN" altLang="en-US"/>
        </a:p>
      </dgm:t>
    </dgm:pt>
    <dgm:pt modelId="{DB14E000-4C05-4FDE-A672-70FEB82761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确定目标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5AF44-EC4D-4287-A945-A636ED46DAB6}" type="parTrans" cxnId="{A6C94A19-270F-45FD-A5E6-2DC42213693A}">
      <dgm:prSet/>
      <dgm:spPr/>
      <dgm:t>
        <a:bodyPr/>
        <a:lstStyle/>
        <a:p>
          <a:endParaRPr lang="zh-CN" altLang="en-US"/>
        </a:p>
      </dgm:t>
    </dgm:pt>
    <dgm:pt modelId="{6AF4CD1A-62B0-4061-A450-BCA496B6F2F2}" type="sibTrans" cxnId="{A6C94A19-270F-45FD-A5E6-2DC42213693A}">
      <dgm:prSet/>
      <dgm:spPr/>
      <dgm:t>
        <a:bodyPr/>
        <a:lstStyle/>
        <a:p>
          <a:endParaRPr lang="zh-CN" altLang="en-US"/>
        </a:p>
      </dgm:t>
    </dgm:pt>
    <dgm:pt modelId="{FED11889-C429-413E-AA8A-B529DF017A4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计划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起草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0C7C1-47E0-427D-A74E-60F0C2082360}" type="parTrans" cxnId="{9D32CC54-1D42-4B1D-BD3C-9B231A332428}">
      <dgm:prSet/>
      <dgm:spPr/>
      <dgm:t>
        <a:bodyPr/>
        <a:lstStyle/>
        <a:p>
          <a:endParaRPr lang="zh-CN" altLang="en-US"/>
        </a:p>
      </dgm:t>
    </dgm:pt>
    <dgm:pt modelId="{BDE096C7-7117-4F5F-A4A5-C13820457C6D}" type="sibTrans" cxnId="{9D32CC54-1D42-4B1D-BD3C-9B231A332428}">
      <dgm:prSet/>
      <dgm:spPr/>
      <dgm:t>
        <a:bodyPr/>
        <a:lstStyle/>
        <a:p>
          <a:endParaRPr lang="zh-CN" altLang="en-US"/>
        </a:p>
      </dgm:t>
    </dgm:pt>
    <dgm:pt modelId="{C554B75E-344E-4DD5-A658-ACA8FBED940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内部审查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CB795F-D696-46D9-8B38-4E6BEA93727D}" type="parTrans" cxnId="{827053F4-9167-4C7B-98A1-421E2975EF6A}">
      <dgm:prSet/>
      <dgm:spPr/>
      <dgm:t>
        <a:bodyPr/>
        <a:lstStyle/>
        <a:p>
          <a:endParaRPr lang="zh-CN" altLang="en-US"/>
        </a:p>
      </dgm:t>
    </dgm:pt>
    <dgm:pt modelId="{7916D342-8FB9-4CD1-B4C9-79FA94BF1B7B}" type="sibTrans" cxnId="{827053F4-9167-4C7B-98A1-421E2975EF6A}">
      <dgm:prSet/>
      <dgm:spPr/>
      <dgm:t>
        <a:bodyPr/>
        <a:lstStyle/>
        <a:p>
          <a:endParaRPr lang="zh-CN" altLang="en-US"/>
        </a:p>
      </dgm:t>
    </dgm:pt>
    <dgm:pt modelId="{ED8D83BF-0923-4AD2-8875-87D514FBD6A7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计划讨论、修改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EAB406-CB45-49B8-9F1B-E707A3A58106}" type="parTrans" cxnId="{58C022B4-0312-420F-9F8C-54259B5B50F2}">
      <dgm:prSet/>
      <dgm:spPr/>
      <dgm:t>
        <a:bodyPr/>
        <a:lstStyle/>
        <a:p>
          <a:endParaRPr lang="zh-CN" altLang="en-US"/>
        </a:p>
      </dgm:t>
    </dgm:pt>
    <dgm:pt modelId="{58AE96C1-02EB-4BDC-A6C7-EE337CC92D43}" type="sibTrans" cxnId="{58C022B4-0312-420F-9F8C-54259B5B50F2}">
      <dgm:prSet/>
      <dgm:spPr/>
      <dgm:t>
        <a:bodyPr/>
        <a:lstStyle/>
        <a:p>
          <a:endParaRPr lang="zh-CN" altLang="en-US"/>
        </a:p>
      </dgm:t>
    </dgm:pt>
    <dgm:pt modelId="{9A1E163B-9B21-41F0-85C5-9DC1EDD56BAD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多方审查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93711-6B00-4683-9606-A2033196F1FA}" type="parTrans" cxnId="{F02FFEE9-D94A-46A2-ADFC-CA14CF006C8E}">
      <dgm:prSet/>
      <dgm:spPr/>
      <dgm:t>
        <a:bodyPr/>
        <a:lstStyle/>
        <a:p>
          <a:endParaRPr lang="zh-CN" altLang="en-US"/>
        </a:p>
      </dgm:t>
    </dgm:pt>
    <dgm:pt modelId="{4EAD6F08-862E-4B47-99BA-8BAE7C9E4701}" type="sibTrans" cxnId="{F02FFEE9-D94A-46A2-ADFC-CA14CF006C8E}">
      <dgm:prSet/>
      <dgm:spPr/>
      <dgm:t>
        <a:bodyPr/>
        <a:lstStyle/>
        <a:p>
          <a:endParaRPr lang="zh-CN" altLang="en-US"/>
        </a:p>
      </dgm:t>
    </dgm:pt>
    <dgm:pt modelId="{C0EAC806-0F06-427A-8278-5DE8E25A1BDC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定稿和审批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E45FB9-B39A-44A5-A0F7-ACE1026EE8BF}" type="parTrans" cxnId="{703AB46C-5077-45D3-9321-93643ECF7866}">
      <dgm:prSet/>
      <dgm:spPr/>
      <dgm:t>
        <a:bodyPr/>
        <a:lstStyle/>
        <a:p>
          <a:endParaRPr lang="zh-CN" altLang="en-US"/>
        </a:p>
      </dgm:t>
    </dgm:pt>
    <dgm:pt modelId="{5D58B266-371F-45CF-90D8-6B0D91BCFC64}" type="sibTrans" cxnId="{703AB46C-5077-45D3-9321-93643ECF7866}">
      <dgm:prSet/>
      <dgm:spPr/>
      <dgm:t>
        <a:bodyPr/>
        <a:lstStyle/>
        <a:p>
          <a:endParaRPr lang="zh-CN" altLang="en-US"/>
        </a:p>
      </dgm:t>
    </dgm:pt>
    <dgm:pt modelId="{12582A1D-CE3D-4DB2-B67B-EC3AFC5C222F}" type="pres">
      <dgm:prSet presAssocID="{8C06DFD2-F963-4237-A37A-21456E4CEA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6D5EDB-4794-41CC-9521-5598AE54DD0C}" type="pres">
      <dgm:prSet presAssocID="{10C3A482-FC18-4031-ABD6-62101A0569B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F5CAE-7811-483A-B04C-91C6F6FE1DDB}" type="pres">
      <dgm:prSet presAssocID="{9FAD2137-C6C6-46C5-8FBA-DE3A525A71C4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57BB285D-22E5-4C8F-A4D2-23D217F4284A}" type="pres">
      <dgm:prSet presAssocID="{9FAD2137-C6C6-46C5-8FBA-DE3A525A71C4}" presName="connectorText" presStyleLbl="sibTrans1D1" presStyleIdx="0" presStyleCnt="7"/>
      <dgm:spPr/>
      <dgm:t>
        <a:bodyPr/>
        <a:lstStyle/>
        <a:p>
          <a:endParaRPr lang="zh-CN" altLang="en-US"/>
        </a:p>
      </dgm:t>
    </dgm:pt>
    <dgm:pt modelId="{7F1535C8-5434-47AB-B29C-B0D40142B8B8}" type="pres">
      <dgm:prSet presAssocID="{63D9B30B-51DB-4D84-96D7-DA185DA5558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B6075-963B-42D2-91C1-BBD5B047B98D}" type="pres">
      <dgm:prSet presAssocID="{095B166C-2448-4CC6-816C-9A3039F1D99F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D3C6DCC8-01A2-47DA-862E-F8F2DFE09921}" type="pres">
      <dgm:prSet presAssocID="{095B166C-2448-4CC6-816C-9A3039F1D99F}" presName="connectorText" presStyleLbl="sibTrans1D1" presStyleIdx="1" presStyleCnt="7"/>
      <dgm:spPr/>
      <dgm:t>
        <a:bodyPr/>
        <a:lstStyle/>
        <a:p>
          <a:endParaRPr lang="zh-CN" altLang="en-US"/>
        </a:p>
      </dgm:t>
    </dgm:pt>
    <dgm:pt modelId="{E16B2048-9E67-4B7E-98B1-3DBA01548F2E}" type="pres">
      <dgm:prSet presAssocID="{DB14E000-4C05-4FDE-A672-70FEB827617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53E92-E821-4345-B95D-0FBA94049A5F}" type="pres">
      <dgm:prSet presAssocID="{6AF4CD1A-62B0-4061-A450-BCA496B6F2F2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7D96C42F-9D68-4C79-860E-A245BBC40B2E}" type="pres">
      <dgm:prSet presAssocID="{6AF4CD1A-62B0-4061-A450-BCA496B6F2F2}" presName="connectorText" presStyleLbl="sibTrans1D1" presStyleIdx="2" presStyleCnt="7"/>
      <dgm:spPr/>
      <dgm:t>
        <a:bodyPr/>
        <a:lstStyle/>
        <a:p>
          <a:endParaRPr lang="zh-CN" altLang="en-US"/>
        </a:p>
      </dgm:t>
    </dgm:pt>
    <dgm:pt modelId="{6962253B-7AA4-42E3-AF49-5508AB764798}" type="pres">
      <dgm:prSet presAssocID="{FED11889-C429-413E-AA8A-B529DF017A4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A62940-FCDE-4A02-A018-BF057C98C67F}" type="pres">
      <dgm:prSet presAssocID="{BDE096C7-7117-4F5F-A4A5-C13820457C6D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A4EC5B56-0BF3-49F1-B509-64DCD674238E}" type="pres">
      <dgm:prSet presAssocID="{BDE096C7-7117-4F5F-A4A5-C13820457C6D}" presName="connectorText" presStyleLbl="sibTrans1D1" presStyleIdx="3" presStyleCnt="7"/>
      <dgm:spPr/>
      <dgm:t>
        <a:bodyPr/>
        <a:lstStyle/>
        <a:p>
          <a:endParaRPr lang="zh-CN" altLang="en-US"/>
        </a:p>
      </dgm:t>
    </dgm:pt>
    <dgm:pt modelId="{63D84B64-E529-4DF0-B9D9-470282E08927}" type="pres">
      <dgm:prSet presAssocID="{C554B75E-344E-4DD5-A658-ACA8FBED940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7DB88-9731-4F59-AB78-82B9AA33BC5C}" type="pres">
      <dgm:prSet presAssocID="{7916D342-8FB9-4CD1-B4C9-79FA94BF1B7B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C529C238-8274-432B-8108-C9DAD40C22DF}" type="pres">
      <dgm:prSet presAssocID="{7916D342-8FB9-4CD1-B4C9-79FA94BF1B7B}" presName="connectorText" presStyleLbl="sibTrans1D1" presStyleIdx="4" presStyleCnt="7"/>
      <dgm:spPr/>
      <dgm:t>
        <a:bodyPr/>
        <a:lstStyle/>
        <a:p>
          <a:endParaRPr lang="zh-CN" altLang="en-US"/>
        </a:p>
      </dgm:t>
    </dgm:pt>
    <dgm:pt modelId="{14D0E6FE-9841-4DCF-A4E8-4598DACE711B}" type="pres">
      <dgm:prSet presAssocID="{ED8D83BF-0923-4AD2-8875-87D514FBD6A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9A861-2BD4-46D3-B8EA-1C28F6C0A4E2}" type="pres">
      <dgm:prSet presAssocID="{58AE96C1-02EB-4BDC-A6C7-EE337CC92D43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932EDEFC-E1A0-4796-BEFB-87F1334520E2}" type="pres">
      <dgm:prSet presAssocID="{58AE96C1-02EB-4BDC-A6C7-EE337CC92D43}" presName="connectorText" presStyleLbl="sibTrans1D1" presStyleIdx="5" presStyleCnt="7"/>
      <dgm:spPr/>
      <dgm:t>
        <a:bodyPr/>
        <a:lstStyle/>
        <a:p>
          <a:endParaRPr lang="zh-CN" altLang="en-US"/>
        </a:p>
      </dgm:t>
    </dgm:pt>
    <dgm:pt modelId="{F600EADB-CFAF-4523-B341-7BFBB0DC2920}" type="pres">
      <dgm:prSet presAssocID="{9A1E163B-9B21-41F0-85C5-9DC1EDD56BA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54C2-BC3E-4E53-97C9-79991D40222B}" type="pres">
      <dgm:prSet presAssocID="{4EAD6F08-862E-4B47-99BA-8BAE7C9E4701}" presName="sibTrans" presStyleLbl="sibTrans1D1" presStyleIdx="6" presStyleCnt="7"/>
      <dgm:spPr/>
      <dgm:t>
        <a:bodyPr/>
        <a:lstStyle/>
        <a:p>
          <a:endParaRPr lang="zh-CN" altLang="en-US"/>
        </a:p>
      </dgm:t>
    </dgm:pt>
    <dgm:pt modelId="{5318D5D5-72B7-4754-A5CC-702FD0AAFD0F}" type="pres">
      <dgm:prSet presAssocID="{4EAD6F08-862E-4B47-99BA-8BAE7C9E4701}" presName="connectorText" presStyleLbl="sibTrans1D1" presStyleIdx="6" presStyleCnt="7"/>
      <dgm:spPr/>
      <dgm:t>
        <a:bodyPr/>
        <a:lstStyle/>
        <a:p>
          <a:endParaRPr lang="zh-CN" altLang="en-US"/>
        </a:p>
      </dgm:t>
    </dgm:pt>
    <dgm:pt modelId="{43EC26C4-F56D-4BAC-9426-7D41C4924166}" type="pres">
      <dgm:prSet presAssocID="{C0EAC806-0F06-427A-8278-5DE8E25A1BD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4B0287-64BD-45D8-9F26-D0DBD6B8D285}" type="presOf" srcId="{C0EAC806-0F06-427A-8278-5DE8E25A1BDC}" destId="{43EC26C4-F56D-4BAC-9426-7D41C4924166}" srcOrd="0" destOrd="0" presId="urn:microsoft.com/office/officeart/2005/8/layout/bProcess3"/>
    <dgm:cxn modelId="{E22AA224-D1CA-4B10-993A-9BB6BEF2550A}" type="presOf" srcId="{58AE96C1-02EB-4BDC-A6C7-EE337CC92D43}" destId="{932EDEFC-E1A0-4796-BEFB-87F1334520E2}" srcOrd="1" destOrd="0" presId="urn:microsoft.com/office/officeart/2005/8/layout/bProcess3"/>
    <dgm:cxn modelId="{2784ADC9-2028-4BDE-BFEE-6605B0936566}" type="presOf" srcId="{4EAD6F08-862E-4B47-99BA-8BAE7C9E4701}" destId="{5318D5D5-72B7-4754-A5CC-702FD0AAFD0F}" srcOrd="1" destOrd="0" presId="urn:microsoft.com/office/officeart/2005/8/layout/bProcess3"/>
    <dgm:cxn modelId="{9D32CC54-1D42-4B1D-BD3C-9B231A332428}" srcId="{8C06DFD2-F963-4237-A37A-21456E4CEA01}" destId="{FED11889-C429-413E-AA8A-B529DF017A40}" srcOrd="3" destOrd="0" parTransId="{D4E0C7C1-47E0-427D-A74E-60F0C2082360}" sibTransId="{BDE096C7-7117-4F5F-A4A5-C13820457C6D}"/>
    <dgm:cxn modelId="{58C022B4-0312-420F-9F8C-54259B5B50F2}" srcId="{8C06DFD2-F963-4237-A37A-21456E4CEA01}" destId="{ED8D83BF-0923-4AD2-8875-87D514FBD6A7}" srcOrd="5" destOrd="0" parTransId="{FBEAB406-CB45-49B8-9F1B-E707A3A58106}" sibTransId="{58AE96C1-02EB-4BDC-A6C7-EE337CC92D43}"/>
    <dgm:cxn modelId="{A20FDBB3-637E-4DF8-AD33-E69EC8F44FA7}" type="presOf" srcId="{58AE96C1-02EB-4BDC-A6C7-EE337CC92D43}" destId="{3F19A861-2BD4-46D3-B8EA-1C28F6C0A4E2}" srcOrd="0" destOrd="0" presId="urn:microsoft.com/office/officeart/2005/8/layout/bProcess3"/>
    <dgm:cxn modelId="{2F95F23F-B894-49BE-9C75-63091AAA572D}" type="presOf" srcId="{4EAD6F08-862E-4B47-99BA-8BAE7C9E4701}" destId="{F9D154C2-BC3E-4E53-97C9-79991D40222B}" srcOrd="0" destOrd="0" presId="urn:microsoft.com/office/officeart/2005/8/layout/bProcess3"/>
    <dgm:cxn modelId="{F02FFEE9-D94A-46A2-ADFC-CA14CF006C8E}" srcId="{8C06DFD2-F963-4237-A37A-21456E4CEA01}" destId="{9A1E163B-9B21-41F0-85C5-9DC1EDD56BAD}" srcOrd="6" destOrd="0" parTransId="{63793711-6B00-4683-9606-A2033196F1FA}" sibTransId="{4EAD6F08-862E-4B47-99BA-8BAE7C9E4701}"/>
    <dgm:cxn modelId="{38D554FC-D505-4829-AB62-F355BD68C5D4}" type="presOf" srcId="{BDE096C7-7117-4F5F-A4A5-C13820457C6D}" destId="{A4EC5B56-0BF3-49F1-B509-64DCD674238E}" srcOrd="1" destOrd="0" presId="urn:microsoft.com/office/officeart/2005/8/layout/bProcess3"/>
    <dgm:cxn modelId="{352C6278-9492-4237-A298-82124FB898F7}" type="presOf" srcId="{ED8D83BF-0923-4AD2-8875-87D514FBD6A7}" destId="{14D0E6FE-9841-4DCF-A4E8-4598DACE711B}" srcOrd="0" destOrd="0" presId="urn:microsoft.com/office/officeart/2005/8/layout/bProcess3"/>
    <dgm:cxn modelId="{EAB07B4F-FE1E-4B18-9521-E9E5E0136956}" type="presOf" srcId="{095B166C-2448-4CC6-816C-9A3039F1D99F}" destId="{FEDB6075-963B-42D2-91C1-BBD5B047B98D}" srcOrd="0" destOrd="0" presId="urn:microsoft.com/office/officeart/2005/8/layout/bProcess3"/>
    <dgm:cxn modelId="{6ABBA69A-A8B7-464C-8FE6-C0C92D3E382B}" type="presOf" srcId="{7916D342-8FB9-4CD1-B4C9-79FA94BF1B7B}" destId="{D627DB88-9731-4F59-AB78-82B9AA33BC5C}" srcOrd="0" destOrd="0" presId="urn:microsoft.com/office/officeart/2005/8/layout/bProcess3"/>
    <dgm:cxn modelId="{A6C94A19-270F-45FD-A5E6-2DC42213693A}" srcId="{8C06DFD2-F963-4237-A37A-21456E4CEA01}" destId="{DB14E000-4C05-4FDE-A672-70FEB8276179}" srcOrd="2" destOrd="0" parTransId="{22B5AF44-EC4D-4287-A945-A636ED46DAB6}" sibTransId="{6AF4CD1A-62B0-4061-A450-BCA496B6F2F2}"/>
    <dgm:cxn modelId="{DD0F7B73-7977-471F-A771-31FFDA67BD62}" type="presOf" srcId="{C554B75E-344E-4DD5-A658-ACA8FBED940D}" destId="{63D84B64-E529-4DF0-B9D9-470282E08927}" srcOrd="0" destOrd="0" presId="urn:microsoft.com/office/officeart/2005/8/layout/bProcess3"/>
    <dgm:cxn modelId="{05A671C4-AADA-4D41-9FE3-F22DCFA4DC9A}" type="presOf" srcId="{6AF4CD1A-62B0-4061-A450-BCA496B6F2F2}" destId="{7D96C42F-9D68-4C79-860E-A245BBC40B2E}" srcOrd="1" destOrd="0" presId="urn:microsoft.com/office/officeart/2005/8/layout/bProcess3"/>
    <dgm:cxn modelId="{418426BD-EAAB-4694-A428-74643A125946}" srcId="{8C06DFD2-F963-4237-A37A-21456E4CEA01}" destId="{63D9B30B-51DB-4D84-96D7-DA185DA55583}" srcOrd="1" destOrd="0" parTransId="{D87AFD06-E676-424A-BD72-5E1B88398F0A}" sibTransId="{095B166C-2448-4CC6-816C-9A3039F1D99F}"/>
    <dgm:cxn modelId="{C6B9364E-AD57-45F2-B6EC-4E1BEAEEA373}" type="presOf" srcId="{8C06DFD2-F963-4237-A37A-21456E4CEA01}" destId="{12582A1D-CE3D-4DB2-B67B-EC3AFC5C222F}" srcOrd="0" destOrd="0" presId="urn:microsoft.com/office/officeart/2005/8/layout/bProcess3"/>
    <dgm:cxn modelId="{703AB46C-5077-45D3-9321-93643ECF7866}" srcId="{8C06DFD2-F963-4237-A37A-21456E4CEA01}" destId="{C0EAC806-0F06-427A-8278-5DE8E25A1BDC}" srcOrd="7" destOrd="0" parTransId="{BBE45FB9-B39A-44A5-A0F7-ACE1026EE8BF}" sibTransId="{5D58B266-371F-45CF-90D8-6B0D91BCFC64}"/>
    <dgm:cxn modelId="{C5E91471-CA43-4C34-B892-62134B53F1E3}" type="presOf" srcId="{9A1E163B-9B21-41F0-85C5-9DC1EDD56BAD}" destId="{F600EADB-CFAF-4523-B341-7BFBB0DC2920}" srcOrd="0" destOrd="0" presId="urn:microsoft.com/office/officeart/2005/8/layout/bProcess3"/>
    <dgm:cxn modelId="{ACFA094A-4A1F-4D4B-AED2-99E68EE77147}" type="presOf" srcId="{9FAD2137-C6C6-46C5-8FBA-DE3A525A71C4}" destId="{79FF5CAE-7811-483A-B04C-91C6F6FE1DDB}" srcOrd="0" destOrd="0" presId="urn:microsoft.com/office/officeart/2005/8/layout/bProcess3"/>
    <dgm:cxn modelId="{1F1F813D-BF05-49EA-9675-CBE3723EC03B}" type="presOf" srcId="{095B166C-2448-4CC6-816C-9A3039F1D99F}" destId="{D3C6DCC8-01A2-47DA-862E-F8F2DFE09921}" srcOrd="1" destOrd="0" presId="urn:microsoft.com/office/officeart/2005/8/layout/bProcess3"/>
    <dgm:cxn modelId="{827053F4-9167-4C7B-98A1-421E2975EF6A}" srcId="{8C06DFD2-F963-4237-A37A-21456E4CEA01}" destId="{C554B75E-344E-4DD5-A658-ACA8FBED940D}" srcOrd="4" destOrd="0" parTransId="{53CB795F-D696-46D9-8B38-4E6BEA93727D}" sibTransId="{7916D342-8FB9-4CD1-B4C9-79FA94BF1B7B}"/>
    <dgm:cxn modelId="{CE24270F-8499-4CFC-8BCB-EAF199271580}" type="presOf" srcId="{9FAD2137-C6C6-46C5-8FBA-DE3A525A71C4}" destId="{57BB285D-22E5-4C8F-A4D2-23D217F4284A}" srcOrd="1" destOrd="0" presId="urn:microsoft.com/office/officeart/2005/8/layout/bProcess3"/>
    <dgm:cxn modelId="{1B740F2A-370C-4402-B939-9FEEDCA20F71}" type="presOf" srcId="{FED11889-C429-413E-AA8A-B529DF017A40}" destId="{6962253B-7AA4-42E3-AF49-5508AB764798}" srcOrd="0" destOrd="0" presId="urn:microsoft.com/office/officeart/2005/8/layout/bProcess3"/>
    <dgm:cxn modelId="{2136E581-00B4-4420-8619-B618558EEAFC}" type="presOf" srcId="{7916D342-8FB9-4CD1-B4C9-79FA94BF1B7B}" destId="{C529C238-8274-432B-8108-C9DAD40C22DF}" srcOrd="1" destOrd="0" presId="urn:microsoft.com/office/officeart/2005/8/layout/bProcess3"/>
    <dgm:cxn modelId="{50327D70-51F0-45D5-9DBD-4185994FA282}" type="presOf" srcId="{BDE096C7-7117-4F5F-A4A5-C13820457C6D}" destId="{4EA62940-FCDE-4A02-A018-BF057C98C67F}" srcOrd="0" destOrd="0" presId="urn:microsoft.com/office/officeart/2005/8/layout/bProcess3"/>
    <dgm:cxn modelId="{BB6F08B2-FF2B-4C82-841D-B26D029DFD5F}" type="presOf" srcId="{DB14E000-4C05-4FDE-A672-70FEB8276179}" destId="{E16B2048-9E67-4B7E-98B1-3DBA01548F2E}" srcOrd="0" destOrd="0" presId="urn:microsoft.com/office/officeart/2005/8/layout/bProcess3"/>
    <dgm:cxn modelId="{45742745-6C9F-4812-8FCD-5903BEF8AD94}" type="presOf" srcId="{63D9B30B-51DB-4D84-96D7-DA185DA55583}" destId="{7F1535C8-5434-47AB-B29C-B0D40142B8B8}" srcOrd="0" destOrd="0" presId="urn:microsoft.com/office/officeart/2005/8/layout/bProcess3"/>
    <dgm:cxn modelId="{F18BBB44-602C-4BA9-B998-5C95A12C6BA6}" type="presOf" srcId="{6AF4CD1A-62B0-4061-A450-BCA496B6F2F2}" destId="{2C453E92-E821-4345-B95D-0FBA94049A5F}" srcOrd="0" destOrd="0" presId="urn:microsoft.com/office/officeart/2005/8/layout/bProcess3"/>
    <dgm:cxn modelId="{CADDB1AC-252A-4873-A043-401DBA7ECBE9}" type="presOf" srcId="{10C3A482-FC18-4031-ABD6-62101A0569B5}" destId="{D56D5EDB-4794-41CC-9521-5598AE54DD0C}" srcOrd="0" destOrd="0" presId="urn:microsoft.com/office/officeart/2005/8/layout/bProcess3"/>
    <dgm:cxn modelId="{C8700085-46B2-442D-81B9-F1F6D118A0DD}" srcId="{8C06DFD2-F963-4237-A37A-21456E4CEA01}" destId="{10C3A482-FC18-4031-ABD6-62101A0569B5}" srcOrd="0" destOrd="0" parTransId="{17B83A85-B1F8-47AA-BECE-DF6035E5A975}" sibTransId="{9FAD2137-C6C6-46C5-8FBA-DE3A525A71C4}"/>
    <dgm:cxn modelId="{629BFD97-2A20-4297-A7E8-98689D114041}" type="presParOf" srcId="{12582A1D-CE3D-4DB2-B67B-EC3AFC5C222F}" destId="{D56D5EDB-4794-41CC-9521-5598AE54DD0C}" srcOrd="0" destOrd="0" presId="urn:microsoft.com/office/officeart/2005/8/layout/bProcess3"/>
    <dgm:cxn modelId="{B8C77508-926E-4D94-BFD0-DECD2A7BCE41}" type="presParOf" srcId="{12582A1D-CE3D-4DB2-B67B-EC3AFC5C222F}" destId="{79FF5CAE-7811-483A-B04C-91C6F6FE1DDB}" srcOrd="1" destOrd="0" presId="urn:microsoft.com/office/officeart/2005/8/layout/bProcess3"/>
    <dgm:cxn modelId="{524B348D-B612-40F1-9152-EA23E3B9B774}" type="presParOf" srcId="{79FF5CAE-7811-483A-B04C-91C6F6FE1DDB}" destId="{57BB285D-22E5-4C8F-A4D2-23D217F4284A}" srcOrd="0" destOrd="0" presId="urn:microsoft.com/office/officeart/2005/8/layout/bProcess3"/>
    <dgm:cxn modelId="{6E7B4644-1EB5-45A4-B550-1F68910BD0B8}" type="presParOf" srcId="{12582A1D-CE3D-4DB2-B67B-EC3AFC5C222F}" destId="{7F1535C8-5434-47AB-B29C-B0D40142B8B8}" srcOrd="2" destOrd="0" presId="urn:microsoft.com/office/officeart/2005/8/layout/bProcess3"/>
    <dgm:cxn modelId="{0CBF811B-E006-4FC5-B226-794CA1E0F62E}" type="presParOf" srcId="{12582A1D-CE3D-4DB2-B67B-EC3AFC5C222F}" destId="{FEDB6075-963B-42D2-91C1-BBD5B047B98D}" srcOrd="3" destOrd="0" presId="urn:microsoft.com/office/officeart/2005/8/layout/bProcess3"/>
    <dgm:cxn modelId="{57CAFCFE-E5C5-4E92-9163-7032F0E61739}" type="presParOf" srcId="{FEDB6075-963B-42D2-91C1-BBD5B047B98D}" destId="{D3C6DCC8-01A2-47DA-862E-F8F2DFE09921}" srcOrd="0" destOrd="0" presId="urn:microsoft.com/office/officeart/2005/8/layout/bProcess3"/>
    <dgm:cxn modelId="{8946B177-CE72-4655-94C1-3F6725778D25}" type="presParOf" srcId="{12582A1D-CE3D-4DB2-B67B-EC3AFC5C222F}" destId="{E16B2048-9E67-4B7E-98B1-3DBA01548F2E}" srcOrd="4" destOrd="0" presId="urn:microsoft.com/office/officeart/2005/8/layout/bProcess3"/>
    <dgm:cxn modelId="{BE535607-5FB6-433F-9510-71499920B853}" type="presParOf" srcId="{12582A1D-CE3D-4DB2-B67B-EC3AFC5C222F}" destId="{2C453E92-E821-4345-B95D-0FBA94049A5F}" srcOrd="5" destOrd="0" presId="urn:microsoft.com/office/officeart/2005/8/layout/bProcess3"/>
    <dgm:cxn modelId="{F0A8DB19-5F98-444A-B8F9-6E7A5326C59B}" type="presParOf" srcId="{2C453E92-E821-4345-B95D-0FBA94049A5F}" destId="{7D96C42F-9D68-4C79-860E-A245BBC40B2E}" srcOrd="0" destOrd="0" presId="urn:microsoft.com/office/officeart/2005/8/layout/bProcess3"/>
    <dgm:cxn modelId="{AE124599-BE5E-4499-BED4-9DBC2D978BCF}" type="presParOf" srcId="{12582A1D-CE3D-4DB2-B67B-EC3AFC5C222F}" destId="{6962253B-7AA4-42E3-AF49-5508AB764798}" srcOrd="6" destOrd="0" presId="urn:microsoft.com/office/officeart/2005/8/layout/bProcess3"/>
    <dgm:cxn modelId="{47821D26-AF38-4681-9453-97B70EFD8246}" type="presParOf" srcId="{12582A1D-CE3D-4DB2-B67B-EC3AFC5C222F}" destId="{4EA62940-FCDE-4A02-A018-BF057C98C67F}" srcOrd="7" destOrd="0" presId="urn:microsoft.com/office/officeart/2005/8/layout/bProcess3"/>
    <dgm:cxn modelId="{A19BDAF8-FA64-4E5A-B1D8-9DC04A41DB5A}" type="presParOf" srcId="{4EA62940-FCDE-4A02-A018-BF057C98C67F}" destId="{A4EC5B56-0BF3-49F1-B509-64DCD674238E}" srcOrd="0" destOrd="0" presId="urn:microsoft.com/office/officeart/2005/8/layout/bProcess3"/>
    <dgm:cxn modelId="{DF548F46-A4A5-458A-88B0-FFDA93AD6FF4}" type="presParOf" srcId="{12582A1D-CE3D-4DB2-B67B-EC3AFC5C222F}" destId="{63D84B64-E529-4DF0-B9D9-470282E08927}" srcOrd="8" destOrd="0" presId="urn:microsoft.com/office/officeart/2005/8/layout/bProcess3"/>
    <dgm:cxn modelId="{DCB82577-4EC8-4F7B-9528-EA291872747C}" type="presParOf" srcId="{12582A1D-CE3D-4DB2-B67B-EC3AFC5C222F}" destId="{D627DB88-9731-4F59-AB78-82B9AA33BC5C}" srcOrd="9" destOrd="0" presId="urn:microsoft.com/office/officeart/2005/8/layout/bProcess3"/>
    <dgm:cxn modelId="{4F4515D9-49DE-4C65-869C-EE3614AF1BC1}" type="presParOf" srcId="{D627DB88-9731-4F59-AB78-82B9AA33BC5C}" destId="{C529C238-8274-432B-8108-C9DAD40C22DF}" srcOrd="0" destOrd="0" presId="urn:microsoft.com/office/officeart/2005/8/layout/bProcess3"/>
    <dgm:cxn modelId="{2EB5A4E0-579C-4A08-9E66-11571B5EC49E}" type="presParOf" srcId="{12582A1D-CE3D-4DB2-B67B-EC3AFC5C222F}" destId="{14D0E6FE-9841-4DCF-A4E8-4598DACE711B}" srcOrd="10" destOrd="0" presId="urn:microsoft.com/office/officeart/2005/8/layout/bProcess3"/>
    <dgm:cxn modelId="{6A019321-8CEC-415E-93C9-CF69CDA2041D}" type="presParOf" srcId="{12582A1D-CE3D-4DB2-B67B-EC3AFC5C222F}" destId="{3F19A861-2BD4-46D3-B8EA-1C28F6C0A4E2}" srcOrd="11" destOrd="0" presId="urn:microsoft.com/office/officeart/2005/8/layout/bProcess3"/>
    <dgm:cxn modelId="{18E8BCF7-DF51-45B9-81B1-B8843FA3E66F}" type="presParOf" srcId="{3F19A861-2BD4-46D3-B8EA-1C28F6C0A4E2}" destId="{932EDEFC-E1A0-4796-BEFB-87F1334520E2}" srcOrd="0" destOrd="0" presId="urn:microsoft.com/office/officeart/2005/8/layout/bProcess3"/>
    <dgm:cxn modelId="{73D3F2B2-3A6A-4444-BD40-B5BD97161CB1}" type="presParOf" srcId="{12582A1D-CE3D-4DB2-B67B-EC3AFC5C222F}" destId="{F600EADB-CFAF-4523-B341-7BFBB0DC2920}" srcOrd="12" destOrd="0" presId="urn:microsoft.com/office/officeart/2005/8/layout/bProcess3"/>
    <dgm:cxn modelId="{58102BFB-AC86-461F-A3BE-69BCEA77B42E}" type="presParOf" srcId="{12582A1D-CE3D-4DB2-B67B-EC3AFC5C222F}" destId="{F9D154C2-BC3E-4E53-97C9-79991D40222B}" srcOrd="13" destOrd="0" presId="urn:microsoft.com/office/officeart/2005/8/layout/bProcess3"/>
    <dgm:cxn modelId="{E2C747CF-6646-40BD-BE81-F4EB9F3412D2}" type="presParOf" srcId="{F9D154C2-BC3E-4E53-97C9-79991D40222B}" destId="{5318D5D5-72B7-4754-A5CC-702FD0AAFD0F}" srcOrd="0" destOrd="0" presId="urn:microsoft.com/office/officeart/2005/8/layout/bProcess3"/>
    <dgm:cxn modelId="{269F6027-1744-4462-AE80-443ECA73FDEE}" type="presParOf" srcId="{12582A1D-CE3D-4DB2-B67B-EC3AFC5C222F}" destId="{43EC26C4-F56D-4BAC-9426-7D41C4924166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2C9FA5-36AC-4F68-9F2D-F1E70D4293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D6B9D4-89F6-4C93-8C61-37ED5EF07FC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计划的目的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7855AF-8331-4380-AA32-14FC135E90B5}" type="parTrans" cxnId="{A01D0BB9-5B1A-46FF-A662-B44EDA8AC2D8}">
      <dgm:prSet/>
      <dgm:spPr/>
      <dgm:t>
        <a:bodyPr/>
        <a:lstStyle/>
        <a:p>
          <a:endParaRPr lang="zh-CN" altLang="en-US"/>
        </a:p>
      </dgm:t>
    </dgm:pt>
    <dgm:pt modelId="{49772CB2-5629-4D84-B3F6-85158C670ADF}" type="sibTrans" cxnId="{A01D0BB9-5B1A-46FF-A662-B44EDA8AC2D8}">
      <dgm:prSet/>
      <dgm:spPr/>
      <dgm:t>
        <a:bodyPr/>
        <a:lstStyle/>
        <a:p>
          <a:endParaRPr lang="zh-CN" altLang="en-US"/>
        </a:p>
      </dgm:t>
    </dgm:pt>
    <dgm:pt modelId="{79CDD0EF-82ED-4567-A0BF-37864C7236E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项目的范围和目标，各阶段的测试范围、技术约束和管理特点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620FEFB-2EE2-470F-A8B7-DFCA6454A171}" type="parTrans" cxnId="{A14E6519-C1C2-4017-A8AF-7BF580F5FCA0}">
      <dgm:prSet/>
      <dgm:spPr/>
      <dgm:t>
        <a:bodyPr/>
        <a:lstStyle/>
        <a:p>
          <a:endParaRPr lang="zh-CN" altLang="en-US"/>
        </a:p>
      </dgm:t>
    </dgm:pt>
    <dgm:pt modelId="{385AAE3E-16C4-4D59-ABE6-4D5371638FB2}" type="sibTrans" cxnId="{A14E6519-C1C2-4017-A8AF-7BF580F5FCA0}">
      <dgm:prSet/>
      <dgm:spPr/>
      <dgm:t>
        <a:bodyPr/>
        <a:lstStyle/>
        <a:p>
          <a:endParaRPr lang="zh-CN" altLang="en-US"/>
        </a:p>
      </dgm:t>
    </dgm:pt>
    <dgm:pt modelId="{D3A5D674-C905-47CF-817D-D0C48B09AE9E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项目估算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DFCAAB-5650-4206-9BA4-DC78530F96BA}" type="parTrans" cxnId="{1F73D2AA-8C85-4B43-A99D-4C8CCFAE4F69}">
      <dgm:prSet/>
      <dgm:spPr/>
      <dgm:t>
        <a:bodyPr/>
        <a:lstStyle/>
        <a:p>
          <a:endParaRPr lang="zh-CN" altLang="en-US"/>
        </a:p>
      </dgm:t>
    </dgm:pt>
    <dgm:pt modelId="{7AA3DDF8-8432-4BB6-BE21-05EEE8643499}" type="sibTrans" cxnId="{1F73D2AA-8C85-4B43-A99D-4C8CCFAE4F69}">
      <dgm:prSet/>
      <dgm:spPr/>
      <dgm:t>
        <a:bodyPr/>
        <a:lstStyle/>
        <a:p>
          <a:endParaRPr lang="zh-CN" altLang="en-US"/>
        </a:p>
      </dgm:t>
    </dgm:pt>
    <dgm:pt modelId="{43413C71-1476-4F01-B6C6-912943264545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工作量、成本、时间估算依据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CD39A64-5F49-4AFA-B6AC-8335495CBB6A}" type="parTrans" cxnId="{2B585644-7539-4C19-949D-5990DA199CF7}">
      <dgm:prSet/>
      <dgm:spPr/>
      <dgm:t>
        <a:bodyPr/>
        <a:lstStyle/>
        <a:p>
          <a:endParaRPr lang="zh-CN" altLang="en-US"/>
        </a:p>
      </dgm:t>
    </dgm:pt>
    <dgm:pt modelId="{B9F33987-552A-4E76-8C0F-0880997970AA}" type="sibTrans" cxnId="{2B585644-7539-4C19-949D-5990DA199CF7}">
      <dgm:prSet/>
      <dgm:spPr/>
      <dgm:t>
        <a:bodyPr/>
        <a:lstStyle/>
        <a:p>
          <a:endParaRPr lang="zh-CN" altLang="en-US"/>
        </a:p>
      </dgm:t>
    </dgm:pt>
    <dgm:pt modelId="{B0AC3AFB-C87A-4CAA-AF46-B6507AF5AD4C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</a:rPr>
            <a:t>风险计划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4DAC7840-EF2F-43F1-9BE4-22B0CAC1E988}" type="parTrans" cxnId="{7A78CFFE-8730-4064-8EF1-8BEF2E04F192}">
      <dgm:prSet/>
      <dgm:spPr/>
      <dgm:t>
        <a:bodyPr/>
        <a:lstStyle/>
        <a:p>
          <a:endParaRPr lang="zh-CN" altLang="en-US"/>
        </a:p>
      </dgm:t>
    </dgm:pt>
    <dgm:pt modelId="{A96C61BC-CCFF-404A-BD1F-F32FFE248D77}" type="sibTrans" cxnId="{7A78CFFE-8730-4064-8EF1-8BEF2E04F192}">
      <dgm:prSet/>
      <dgm:spPr/>
      <dgm:t>
        <a:bodyPr/>
        <a:lstStyle/>
        <a:p>
          <a:endParaRPr lang="zh-CN" altLang="en-US"/>
        </a:p>
      </dgm:t>
    </dgm:pt>
    <dgm:pt modelId="{023F0B1C-5499-4A70-8F11-6FDD7210F2D3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测试可能存在的风险分析、识别，以及风险的回避、监控、管理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25CAF8E-013A-43C8-8024-1D443C096A7D}" type="parTrans" cxnId="{20D442D0-8FEC-4801-A916-95680067CD0A}">
      <dgm:prSet/>
      <dgm:spPr/>
      <dgm:t>
        <a:bodyPr/>
        <a:lstStyle/>
        <a:p>
          <a:endParaRPr lang="zh-CN" altLang="en-US"/>
        </a:p>
      </dgm:t>
    </dgm:pt>
    <dgm:pt modelId="{DE8A6E75-F537-464E-9A0C-4F8D0B051279}" type="sibTrans" cxnId="{20D442D0-8FEC-4801-A916-95680067CD0A}">
      <dgm:prSet/>
      <dgm:spPr/>
      <dgm:t>
        <a:bodyPr/>
        <a:lstStyle/>
        <a:p>
          <a:endParaRPr lang="zh-CN" altLang="en-US"/>
        </a:p>
      </dgm:t>
    </dgm:pt>
    <dgm:pt modelId="{B173CC29-716E-4460-94BD-798AAB1BCE02}" type="pres">
      <dgm:prSet presAssocID="{D72C9FA5-36AC-4F68-9F2D-F1E70D4293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B9FEAD-D124-4ABB-BD92-065623B02D96}" type="pres">
      <dgm:prSet presAssocID="{40D6B9D4-89F6-4C93-8C61-37ED5EF07FC2}" presName="linNode" presStyleCnt="0"/>
      <dgm:spPr/>
    </dgm:pt>
    <dgm:pt modelId="{B0F721BE-352E-47C2-971A-EE5B723D29BD}" type="pres">
      <dgm:prSet presAssocID="{40D6B9D4-89F6-4C93-8C61-37ED5EF07FC2}" presName="parentText" presStyleLbl="node1" presStyleIdx="0" presStyleCnt="3" custScaleY="40532" custLinFactNeighborX="-557" custLinFactNeighborY="-263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7F3F5A-BC39-46D0-BED9-92E810D92FEC}" type="pres">
      <dgm:prSet presAssocID="{40D6B9D4-89F6-4C93-8C61-37ED5EF07FC2}" presName="descendantText" presStyleLbl="alignAccFollowNode1" presStyleIdx="0" presStyleCnt="3" custScaleY="599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D2E524-5F63-4326-83E7-61BA15E18FC6}" type="pres">
      <dgm:prSet presAssocID="{49772CB2-5629-4D84-B3F6-85158C670ADF}" presName="sp" presStyleCnt="0"/>
      <dgm:spPr/>
    </dgm:pt>
    <dgm:pt modelId="{A3830CFE-2B60-4E58-B2B7-BC93A12E1F23}" type="pres">
      <dgm:prSet presAssocID="{D3A5D674-C905-47CF-817D-D0C48B09AE9E}" presName="linNode" presStyleCnt="0"/>
      <dgm:spPr/>
    </dgm:pt>
    <dgm:pt modelId="{A0036658-717D-4FD6-82C6-5407A4EF75B6}" type="pres">
      <dgm:prSet presAssocID="{D3A5D674-C905-47CF-817D-D0C48B09AE9E}" presName="parentText" presStyleLbl="node1" presStyleIdx="1" presStyleCnt="3" custScaleY="4301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AB713D-6294-48A5-ABF9-4236D959CBBC}" type="pres">
      <dgm:prSet presAssocID="{D3A5D674-C905-47CF-817D-D0C48B09AE9E}" presName="descendantText" presStyleLbl="alignAccFollowNode1" presStyleIdx="1" presStyleCnt="3" custScaleY="53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A6BEF1-E4AF-49A2-B380-B15C3AAE90C0}" type="pres">
      <dgm:prSet presAssocID="{7AA3DDF8-8432-4BB6-BE21-05EEE8643499}" presName="sp" presStyleCnt="0"/>
      <dgm:spPr/>
    </dgm:pt>
    <dgm:pt modelId="{977B62B1-7580-48BB-A2D5-D89D2D1253E3}" type="pres">
      <dgm:prSet presAssocID="{B0AC3AFB-C87A-4CAA-AF46-B6507AF5AD4C}" presName="linNode" presStyleCnt="0"/>
      <dgm:spPr/>
    </dgm:pt>
    <dgm:pt modelId="{41DBF6E6-0870-4189-9BD2-3085FD894937}" type="pres">
      <dgm:prSet presAssocID="{B0AC3AFB-C87A-4CAA-AF46-B6507AF5AD4C}" presName="parentText" presStyleLbl="node1" presStyleIdx="2" presStyleCnt="3" custScaleY="454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103F0-7202-4DB1-9A2A-EC3FCB843D68}" type="pres">
      <dgm:prSet presAssocID="{B0AC3AFB-C87A-4CAA-AF46-B6507AF5AD4C}" presName="descendantText" presStyleLbl="alignAccFollowNode1" presStyleIdx="2" presStyleCnt="3" custScaleY="684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4E6519-C1C2-4017-A8AF-7BF580F5FCA0}" srcId="{40D6B9D4-89F6-4C93-8C61-37ED5EF07FC2}" destId="{79CDD0EF-82ED-4567-A0BF-37864C7236ED}" srcOrd="0" destOrd="0" parTransId="{D620FEFB-2EE2-470F-A8B7-DFCA6454A171}" sibTransId="{385AAE3E-16C4-4D59-ABE6-4D5371638FB2}"/>
    <dgm:cxn modelId="{A01D0BB9-5B1A-46FF-A662-B44EDA8AC2D8}" srcId="{D72C9FA5-36AC-4F68-9F2D-F1E70D4293E2}" destId="{40D6B9D4-89F6-4C93-8C61-37ED5EF07FC2}" srcOrd="0" destOrd="0" parTransId="{F57855AF-8331-4380-AA32-14FC135E90B5}" sibTransId="{49772CB2-5629-4D84-B3F6-85158C670ADF}"/>
    <dgm:cxn modelId="{581BCD74-127D-4EA8-8D47-42793E5FB6DB}" type="presOf" srcId="{D3A5D674-C905-47CF-817D-D0C48B09AE9E}" destId="{A0036658-717D-4FD6-82C6-5407A4EF75B6}" srcOrd="0" destOrd="0" presId="urn:microsoft.com/office/officeart/2005/8/layout/vList5"/>
    <dgm:cxn modelId="{B22F4765-7797-4C11-AA24-E5A5BB90DC5A}" type="presOf" srcId="{023F0B1C-5499-4A70-8F11-6FDD7210F2D3}" destId="{BC7103F0-7202-4DB1-9A2A-EC3FCB843D68}" srcOrd="0" destOrd="0" presId="urn:microsoft.com/office/officeart/2005/8/layout/vList5"/>
    <dgm:cxn modelId="{D46A42BD-877E-435A-9AFD-EB8D363EF14D}" type="presOf" srcId="{40D6B9D4-89F6-4C93-8C61-37ED5EF07FC2}" destId="{B0F721BE-352E-47C2-971A-EE5B723D29BD}" srcOrd="0" destOrd="0" presId="urn:microsoft.com/office/officeart/2005/8/layout/vList5"/>
    <dgm:cxn modelId="{B1C77EE3-2445-48D4-ACF5-C97DA0FF7B75}" type="presOf" srcId="{43413C71-1476-4F01-B6C6-912943264545}" destId="{53AB713D-6294-48A5-ABF9-4236D959CBBC}" srcOrd="0" destOrd="0" presId="urn:microsoft.com/office/officeart/2005/8/layout/vList5"/>
    <dgm:cxn modelId="{20D442D0-8FEC-4801-A916-95680067CD0A}" srcId="{B0AC3AFB-C87A-4CAA-AF46-B6507AF5AD4C}" destId="{023F0B1C-5499-4A70-8F11-6FDD7210F2D3}" srcOrd="0" destOrd="0" parTransId="{825CAF8E-013A-43C8-8024-1D443C096A7D}" sibTransId="{DE8A6E75-F537-464E-9A0C-4F8D0B051279}"/>
    <dgm:cxn modelId="{AE3ECD04-A564-428E-9287-88FE2315C6A9}" type="presOf" srcId="{79CDD0EF-82ED-4567-A0BF-37864C7236ED}" destId="{167F3F5A-BC39-46D0-BED9-92E810D92FEC}" srcOrd="0" destOrd="0" presId="urn:microsoft.com/office/officeart/2005/8/layout/vList5"/>
    <dgm:cxn modelId="{2B585644-7539-4C19-949D-5990DA199CF7}" srcId="{D3A5D674-C905-47CF-817D-D0C48B09AE9E}" destId="{43413C71-1476-4F01-B6C6-912943264545}" srcOrd="0" destOrd="0" parTransId="{0CD39A64-5F49-4AFA-B6AC-8335495CBB6A}" sibTransId="{B9F33987-552A-4E76-8C0F-0880997970AA}"/>
    <dgm:cxn modelId="{B4E5EE00-4466-4C2E-BE98-CD4633D622B0}" type="presOf" srcId="{D72C9FA5-36AC-4F68-9F2D-F1E70D4293E2}" destId="{B173CC29-716E-4460-94BD-798AAB1BCE02}" srcOrd="0" destOrd="0" presId="urn:microsoft.com/office/officeart/2005/8/layout/vList5"/>
    <dgm:cxn modelId="{1F73D2AA-8C85-4B43-A99D-4C8CCFAE4F69}" srcId="{D72C9FA5-36AC-4F68-9F2D-F1E70D4293E2}" destId="{D3A5D674-C905-47CF-817D-D0C48B09AE9E}" srcOrd="1" destOrd="0" parTransId="{79DFCAAB-5650-4206-9BA4-DC78530F96BA}" sibTransId="{7AA3DDF8-8432-4BB6-BE21-05EEE8643499}"/>
    <dgm:cxn modelId="{D0ADE190-150D-48FB-9A5B-0643794C7626}" type="presOf" srcId="{B0AC3AFB-C87A-4CAA-AF46-B6507AF5AD4C}" destId="{41DBF6E6-0870-4189-9BD2-3085FD894937}" srcOrd="0" destOrd="0" presId="urn:microsoft.com/office/officeart/2005/8/layout/vList5"/>
    <dgm:cxn modelId="{7A78CFFE-8730-4064-8EF1-8BEF2E04F192}" srcId="{D72C9FA5-36AC-4F68-9F2D-F1E70D4293E2}" destId="{B0AC3AFB-C87A-4CAA-AF46-B6507AF5AD4C}" srcOrd="2" destOrd="0" parTransId="{4DAC7840-EF2F-43F1-9BE4-22B0CAC1E988}" sibTransId="{A96C61BC-CCFF-404A-BD1F-F32FFE248D77}"/>
    <dgm:cxn modelId="{87F3E67D-66EB-4830-AAA3-6E77C55AD305}" type="presParOf" srcId="{B173CC29-716E-4460-94BD-798AAB1BCE02}" destId="{D1B9FEAD-D124-4ABB-BD92-065623B02D96}" srcOrd="0" destOrd="0" presId="urn:microsoft.com/office/officeart/2005/8/layout/vList5"/>
    <dgm:cxn modelId="{AA565F58-6216-44A9-B117-14F011DA2F39}" type="presParOf" srcId="{D1B9FEAD-D124-4ABB-BD92-065623B02D96}" destId="{B0F721BE-352E-47C2-971A-EE5B723D29BD}" srcOrd="0" destOrd="0" presId="urn:microsoft.com/office/officeart/2005/8/layout/vList5"/>
    <dgm:cxn modelId="{A6C70470-7703-40AC-8073-078E47188701}" type="presParOf" srcId="{D1B9FEAD-D124-4ABB-BD92-065623B02D96}" destId="{167F3F5A-BC39-46D0-BED9-92E810D92FEC}" srcOrd="1" destOrd="0" presId="urn:microsoft.com/office/officeart/2005/8/layout/vList5"/>
    <dgm:cxn modelId="{98E2417A-1648-490E-8E51-07DE4F8AA272}" type="presParOf" srcId="{B173CC29-716E-4460-94BD-798AAB1BCE02}" destId="{69D2E524-5F63-4326-83E7-61BA15E18FC6}" srcOrd="1" destOrd="0" presId="urn:microsoft.com/office/officeart/2005/8/layout/vList5"/>
    <dgm:cxn modelId="{CD77B8AC-E842-4B78-8CA0-CD59DC97768B}" type="presParOf" srcId="{B173CC29-716E-4460-94BD-798AAB1BCE02}" destId="{A3830CFE-2B60-4E58-B2B7-BC93A12E1F23}" srcOrd="2" destOrd="0" presId="urn:microsoft.com/office/officeart/2005/8/layout/vList5"/>
    <dgm:cxn modelId="{0B359802-AEBB-48E4-A765-5158F24239AB}" type="presParOf" srcId="{A3830CFE-2B60-4E58-B2B7-BC93A12E1F23}" destId="{A0036658-717D-4FD6-82C6-5407A4EF75B6}" srcOrd="0" destOrd="0" presId="urn:microsoft.com/office/officeart/2005/8/layout/vList5"/>
    <dgm:cxn modelId="{F99D87B5-FF0F-4558-8B86-CD78EB5A92C1}" type="presParOf" srcId="{A3830CFE-2B60-4E58-B2B7-BC93A12E1F23}" destId="{53AB713D-6294-48A5-ABF9-4236D959CBBC}" srcOrd="1" destOrd="0" presId="urn:microsoft.com/office/officeart/2005/8/layout/vList5"/>
    <dgm:cxn modelId="{1D119B34-A236-4AE9-834C-7D789F905497}" type="presParOf" srcId="{B173CC29-716E-4460-94BD-798AAB1BCE02}" destId="{ADA6BEF1-E4AF-49A2-B380-B15C3AAE90C0}" srcOrd="3" destOrd="0" presId="urn:microsoft.com/office/officeart/2005/8/layout/vList5"/>
    <dgm:cxn modelId="{BDC3D576-D6A8-4FCE-BB80-002F58F8865D}" type="presParOf" srcId="{B173CC29-716E-4460-94BD-798AAB1BCE02}" destId="{977B62B1-7580-48BB-A2D5-D89D2D1253E3}" srcOrd="4" destOrd="0" presId="urn:microsoft.com/office/officeart/2005/8/layout/vList5"/>
    <dgm:cxn modelId="{9DD66ACA-4854-4426-A33E-27977BE352DA}" type="presParOf" srcId="{977B62B1-7580-48BB-A2D5-D89D2D1253E3}" destId="{41DBF6E6-0870-4189-9BD2-3085FD894937}" srcOrd="0" destOrd="0" presId="urn:microsoft.com/office/officeart/2005/8/layout/vList5"/>
    <dgm:cxn modelId="{036849C4-285D-46F5-9DC5-CCBFA6113814}" type="presParOf" srcId="{977B62B1-7580-48BB-A2D5-D89D2D1253E3}" destId="{BC7103F0-7202-4DB1-9A2A-EC3FCB843D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C9FA5-36AC-4F68-9F2D-F1E70D4293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D6B9D4-89F6-4C93-8C61-37ED5EF07FC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日程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7855AF-8331-4380-AA32-14FC135E90B5}" type="parTrans" cxnId="{A01D0BB9-5B1A-46FF-A662-B44EDA8AC2D8}">
      <dgm:prSet/>
      <dgm:spPr/>
      <dgm:t>
        <a:bodyPr/>
        <a:lstStyle/>
        <a:p>
          <a:endParaRPr lang="zh-CN" altLang="en-US"/>
        </a:p>
      </dgm:t>
    </dgm:pt>
    <dgm:pt modelId="{49772CB2-5629-4D84-B3F6-85158C670ADF}" type="sibTrans" cxnId="{A01D0BB9-5B1A-46FF-A662-B44EDA8AC2D8}">
      <dgm:prSet/>
      <dgm:spPr/>
      <dgm:t>
        <a:bodyPr/>
        <a:lstStyle/>
        <a:p>
          <a:endParaRPr lang="zh-CN" altLang="en-US"/>
        </a:p>
      </dgm:t>
    </dgm:pt>
    <dgm:pt modelId="{79CDD0EF-82ED-4567-A0BF-37864C7236E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分解项目结构，制定时间</a:t>
          </a:r>
          <a:r>
            <a: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资源表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620FEFB-2EE2-470F-A8B7-DFCA6454A171}" type="parTrans" cxnId="{A14E6519-C1C2-4017-A8AF-7BF580F5FCA0}">
      <dgm:prSet/>
      <dgm:spPr/>
      <dgm:t>
        <a:bodyPr/>
        <a:lstStyle/>
        <a:p>
          <a:endParaRPr lang="zh-CN" altLang="en-US"/>
        </a:p>
      </dgm:t>
    </dgm:pt>
    <dgm:pt modelId="{385AAE3E-16C4-4D59-ABE6-4D5371638FB2}" type="sibTrans" cxnId="{A14E6519-C1C2-4017-A8AF-7BF580F5FCA0}">
      <dgm:prSet/>
      <dgm:spPr/>
      <dgm:t>
        <a:bodyPr/>
        <a:lstStyle/>
        <a:p>
          <a:endParaRPr lang="zh-CN" altLang="en-US"/>
        </a:p>
      </dgm:t>
    </dgm:pt>
    <dgm:pt modelId="{D3A5D674-C905-47CF-817D-D0C48B09AE9E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项目资源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DFCAAB-5650-4206-9BA4-DC78530F96BA}" type="parTrans" cxnId="{1F73D2AA-8C85-4B43-A99D-4C8CCFAE4F69}">
      <dgm:prSet/>
      <dgm:spPr/>
      <dgm:t>
        <a:bodyPr/>
        <a:lstStyle/>
        <a:p>
          <a:endParaRPr lang="zh-CN" altLang="en-US"/>
        </a:p>
      </dgm:t>
    </dgm:pt>
    <dgm:pt modelId="{7AA3DDF8-8432-4BB6-BE21-05EEE8643499}" type="sibTrans" cxnId="{1F73D2AA-8C85-4B43-A99D-4C8CCFAE4F69}">
      <dgm:prSet/>
      <dgm:spPr/>
      <dgm:t>
        <a:bodyPr/>
        <a:lstStyle/>
        <a:p>
          <a:endParaRPr lang="zh-CN" altLang="en-US"/>
        </a:p>
      </dgm:t>
    </dgm:pt>
    <dgm:pt modelId="{43413C71-1476-4F01-B6C6-912943264545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人员、硬件和软件等资源的组织和分配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CD39A64-5F49-4AFA-B6AC-8335495CBB6A}" type="parTrans" cxnId="{2B585644-7539-4C19-949D-5990DA199CF7}">
      <dgm:prSet/>
      <dgm:spPr/>
      <dgm:t>
        <a:bodyPr/>
        <a:lstStyle/>
        <a:p>
          <a:endParaRPr lang="zh-CN" altLang="en-US"/>
        </a:p>
      </dgm:t>
    </dgm:pt>
    <dgm:pt modelId="{B9F33987-552A-4E76-8C0F-0880997970AA}" type="sibTrans" cxnId="{2B585644-7539-4C19-949D-5990DA199CF7}">
      <dgm:prSet/>
      <dgm:spPr/>
      <dgm:t>
        <a:bodyPr/>
        <a:lstStyle/>
        <a:p>
          <a:endParaRPr lang="zh-CN" altLang="en-US"/>
        </a:p>
      </dgm:t>
    </dgm:pt>
    <dgm:pt modelId="{B0AC3AFB-C87A-4CAA-AF46-B6507AF5AD4C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跟踪和控制机制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AC7840-EF2F-43F1-9BE4-22B0CAC1E988}" type="parTrans" cxnId="{7A78CFFE-8730-4064-8EF1-8BEF2E04F192}">
      <dgm:prSet/>
      <dgm:spPr/>
      <dgm:t>
        <a:bodyPr/>
        <a:lstStyle/>
        <a:p>
          <a:endParaRPr lang="zh-CN" altLang="en-US"/>
        </a:p>
      </dgm:t>
    </dgm:pt>
    <dgm:pt modelId="{A96C61BC-CCFF-404A-BD1F-F32FFE248D77}" type="sibTrans" cxnId="{7A78CFFE-8730-4064-8EF1-8BEF2E04F192}">
      <dgm:prSet/>
      <dgm:spPr/>
      <dgm:t>
        <a:bodyPr/>
        <a:lstStyle/>
        <a:p>
          <a:endParaRPr lang="zh-CN" altLang="en-US"/>
        </a:p>
      </dgm:t>
    </dgm:pt>
    <dgm:pt modelId="{023F0B1C-5499-4A70-8F11-6FDD7210F2D3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质量保证和控制、变化管理和控制等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25CAF8E-013A-43C8-8024-1D443C096A7D}" type="parTrans" cxnId="{20D442D0-8FEC-4801-A916-95680067CD0A}">
      <dgm:prSet/>
      <dgm:spPr/>
      <dgm:t>
        <a:bodyPr/>
        <a:lstStyle/>
        <a:p>
          <a:endParaRPr lang="zh-CN" altLang="en-US"/>
        </a:p>
      </dgm:t>
    </dgm:pt>
    <dgm:pt modelId="{DE8A6E75-F537-464E-9A0C-4F8D0B051279}" type="sibTrans" cxnId="{20D442D0-8FEC-4801-A916-95680067CD0A}">
      <dgm:prSet/>
      <dgm:spPr/>
      <dgm:t>
        <a:bodyPr/>
        <a:lstStyle/>
        <a:p>
          <a:endParaRPr lang="zh-CN" altLang="en-US"/>
        </a:p>
      </dgm:t>
    </dgm:pt>
    <dgm:pt modelId="{B173CC29-716E-4460-94BD-798AAB1BCE02}" type="pres">
      <dgm:prSet presAssocID="{D72C9FA5-36AC-4F68-9F2D-F1E70D4293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B9FEAD-D124-4ABB-BD92-065623B02D96}" type="pres">
      <dgm:prSet presAssocID="{40D6B9D4-89F6-4C93-8C61-37ED5EF07FC2}" presName="linNode" presStyleCnt="0"/>
      <dgm:spPr/>
    </dgm:pt>
    <dgm:pt modelId="{B0F721BE-352E-47C2-971A-EE5B723D29BD}" type="pres">
      <dgm:prSet presAssocID="{40D6B9D4-89F6-4C93-8C61-37ED5EF07FC2}" presName="parentText" presStyleLbl="node1" presStyleIdx="0" presStyleCnt="3" custScaleY="40532" custLinFactNeighborX="-557" custLinFactNeighborY="-263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7F3F5A-BC39-46D0-BED9-92E810D92FEC}" type="pres">
      <dgm:prSet presAssocID="{40D6B9D4-89F6-4C93-8C61-37ED5EF07FC2}" presName="descendantText" presStyleLbl="alignAccFollowNode1" presStyleIdx="0" presStyleCnt="3" custScaleY="599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D2E524-5F63-4326-83E7-61BA15E18FC6}" type="pres">
      <dgm:prSet presAssocID="{49772CB2-5629-4D84-B3F6-85158C670ADF}" presName="sp" presStyleCnt="0"/>
      <dgm:spPr/>
    </dgm:pt>
    <dgm:pt modelId="{A3830CFE-2B60-4E58-B2B7-BC93A12E1F23}" type="pres">
      <dgm:prSet presAssocID="{D3A5D674-C905-47CF-817D-D0C48B09AE9E}" presName="linNode" presStyleCnt="0"/>
      <dgm:spPr/>
    </dgm:pt>
    <dgm:pt modelId="{A0036658-717D-4FD6-82C6-5407A4EF75B6}" type="pres">
      <dgm:prSet presAssocID="{D3A5D674-C905-47CF-817D-D0C48B09AE9E}" presName="parentText" presStyleLbl="node1" presStyleIdx="1" presStyleCnt="3" custScaleY="4301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AB713D-6294-48A5-ABF9-4236D959CBBC}" type="pres">
      <dgm:prSet presAssocID="{D3A5D674-C905-47CF-817D-D0C48B09AE9E}" presName="descendantText" presStyleLbl="alignAccFollowNode1" presStyleIdx="1" presStyleCnt="3" custScaleY="728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A6BEF1-E4AF-49A2-B380-B15C3AAE90C0}" type="pres">
      <dgm:prSet presAssocID="{7AA3DDF8-8432-4BB6-BE21-05EEE8643499}" presName="sp" presStyleCnt="0"/>
      <dgm:spPr/>
    </dgm:pt>
    <dgm:pt modelId="{977B62B1-7580-48BB-A2D5-D89D2D1253E3}" type="pres">
      <dgm:prSet presAssocID="{B0AC3AFB-C87A-4CAA-AF46-B6507AF5AD4C}" presName="linNode" presStyleCnt="0"/>
      <dgm:spPr/>
    </dgm:pt>
    <dgm:pt modelId="{41DBF6E6-0870-4189-9BD2-3085FD894937}" type="pres">
      <dgm:prSet presAssocID="{B0AC3AFB-C87A-4CAA-AF46-B6507AF5AD4C}" presName="parentText" presStyleLbl="node1" presStyleIdx="2" presStyleCnt="3" custScaleY="4542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103F0-7202-4DB1-9A2A-EC3FCB843D68}" type="pres">
      <dgm:prSet presAssocID="{B0AC3AFB-C87A-4CAA-AF46-B6507AF5AD4C}" presName="descendantText" presStyleLbl="alignAccFollowNode1" presStyleIdx="2" presStyleCnt="3" custScaleY="684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E29B06-AE17-44E8-B2F6-73A421360B0E}" type="presOf" srcId="{40D6B9D4-89F6-4C93-8C61-37ED5EF07FC2}" destId="{B0F721BE-352E-47C2-971A-EE5B723D29BD}" srcOrd="0" destOrd="0" presId="urn:microsoft.com/office/officeart/2005/8/layout/vList5"/>
    <dgm:cxn modelId="{A14E6519-C1C2-4017-A8AF-7BF580F5FCA0}" srcId="{40D6B9D4-89F6-4C93-8C61-37ED5EF07FC2}" destId="{79CDD0EF-82ED-4567-A0BF-37864C7236ED}" srcOrd="0" destOrd="0" parTransId="{D620FEFB-2EE2-470F-A8B7-DFCA6454A171}" sibTransId="{385AAE3E-16C4-4D59-ABE6-4D5371638FB2}"/>
    <dgm:cxn modelId="{A01D0BB9-5B1A-46FF-A662-B44EDA8AC2D8}" srcId="{D72C9FA5-36AC-4F68-9F2D-F1E70D4293E2}" destId="{40D6B9D4-89F6-4C93-8C61-37ED5EF07FC2}" srcOrd="0" destOrd="0" parTransId="{F57855AF-8331-4380-AA32-14FC135E90B5}" sibTransId="{49772CB2-5629-4D84-B3F6-85158C670ADF}"/>
    <dgm:cxn modelId="{9C140E97-8D80-43E9-91BE-6ACCBB967F10}" type="presOf" srcId="{B0AC3AFB-C87A-4CAA-AF46-B6507AF5AD4C}" destId="{41DBF6E6-0870-4189-9BD2-3085FD894937}" srcOrd="0" destOrd="0" presId="urn:microsoft.com/office/officeart/2005/8/layout/vList5"/>
    <dgm:cxn modelId="{84D0484D-4598-4E24-B88A-17ABB6B07364}" type="presOf" srcId="{D72C9FA5-36AC-4F68-9F2D-F1E70D4293E2}" destId="{B173CC29-716E-4460-94BD-798AAB1BCE02}" srcOrd="0" destOrd="0" presId="urn:microsoft.com/office/officeart/2005/8/layout/vList5"/>
    <dgm:cxn modelId="{D752A4E6-99AC-46CA-B5B9-3207413FC382}" type="presOf" srcId="{D3A5D674-C905-47CF-817D-D0C48B09AE9E}" destId="{A0036658-717D-4FD6-82C6-5407A4EF75B6}" srcOrd="0" destOrd="0" presId="urn:microsoft.com/office/officeart/2005/8/layout/vList5"/>
    <dgm:cxn modelId="{20D442D0-8FEC-4801-A916-95680067CD0A}" srcId="{B0AC3AFB-C87A-4CAA-AF46-B6507AF5AD4C}" destId="{023F0B1C-5499-4A70-8F11-6FDD7210F2D3}" srcOrd="0" destOrd="0" parTransId="{825CAF8E-013A-43C8-8024-1D443C096A7D}" sibTransId="{DE8A6E75-F537-464E-9A0C-4F8D0B051279}"/>
    <dgm:cxn modelId="{7FDB8086-F306-458B-B47C-D1D2C29F1A63}" type="presOf" srcId="{79CDD0EF-82ED-4567-A0BF-37864C7236ED}" destId="{167F3F5A-BC39-46D0-BED9-92E810D92FEC}" srcOrd="0" destOrd="0" presId="urn:microsoft.com/office/officeart/2005/8/layout/vList5"/>
    <dgm:cxn modelId="{0CC8BDA9-7162-442A-85F7-6BFDC447148E}" type="presOf" srcId="{43413C71-1476-4F01-B6C6-912943264545}" destId="{53AB713D-6294-48A5-ABF9-4236D959CBBC}" srcOrd="0" destOrd="0" presId="urn:microsoft.com/office/officeart/2005/8/layout/vList5"/>
    <dgm:cxn modelId="{2B585644-7539-4C19-949D-5990DA199CF7}" srcId="{D3A5D674-C905-47CF-817D-D0C48B09AE9E}" destId="{43413C71-1476-4F01-B6C6-912943264545}" srcOrd="0" destOrd="0" parTransId="{0CD39A64-5F49-4AFA-B6AC-8335495CBB6A}" sibTransId="{B9F33987-552A-4E76-8C0F-0880997970AA}"/>
    <dgm:cxn modelId="{C8FC768D-2488-46F8-9663-55724B95C4C3}" type="presOf" srcId="{023F0B1C-5499-4A70-8F11-6FDD7210F2D3}" destId="{BC7103F0-7202-4DB1-9A2A-EC3FCB843D68}" srcOrd="0" destOrd="0" presId="urn:microsoft.com/office/officeart/2005/8/layout/vList5"/>
    <dgm:cxn modelId="{1F73D2AA-8C85-4B43-A99D-4C8CCFAE4F69}" srcId="{D72C9FA5-36AC-4F68-9F2D-F1E70D4293E2}" destId="{D3A5D674-C905-47CF-817D-D0C48B09AE9E}" srcOrd="1" destOrd="0" parTransId="{79DFCAAB-5650-4206-9BA4-DC78530F96BA}" sibTransId="{7AA3DDF8-8432-4BB6-BE21-05EEE8643499}"/>
    <dgm:cxn modelId="{7A78CFFE-8730-4064-8EF1-8BEF2E04F192}" srcId="{D72C9FA5-36AC-4F68-9F2D-F1E70D4293E2}" destId="{B0AC3AFB-C87A-4CAA-AF46-B6507AF5AD4C}" srcOrd="2" destOrd="0" parTransId="{4DAC7840-EF2F-43F1-9BE4-22B0CAC1E988}" sibTransId="{A96C61BC-CCFF-404A-BD1F-F32FFE248D77}"/>
    <dgm:cxn modelId="{8094665D-F9BB-4B8D-9475-40739965F340}" type="presParOf" srcId="{B173CC29-716E-4460-94BD-798AAB1BCE02}" destId="{D1B9FEAD-D124-4ABB-BD92-065623B02D96}" srcOrd="0" destOrd="0" presId="urn:microsoft.com/office/officeart/2005/8/layout/vList5"/>
    <dgm:cxn modelId="{FD9353EE-3F42-4D5F-8E6B-5136C29C9AD0}" type="presParOf" srcId="{D1B9FEAD-D124-4ABB-BD92-065623B02D96}" destId="{B0F721BE-352E-47C2-971A-EE5B723D29BD}" srcOrd="0" destOrd="0" presId="urn:microsoft.com/office/officeart/2005/8/layout/vList5"/>
    <dgm:cxn modelId="{5BAA86D9-0EBD-48C8-AC28-3D2BB79FE33A}" type="presParOf" srcId="{D1B9FEAD-D124-4ABB-BD92-065623B02D96}" destId="{167F3F5A-BC39-46D0-BED9-92E810D92FEC}" srcOrd="1" destOrd="0" presId="urn:microsoft.com/office/officeart/2005/8/layout/vList5"/>
    <dgm:cxn modelId="{EE875A3B-7720-44E2-9DED-DBFEA31A1BFD}" type="presParOf" srcId="{B173CC29-716E-4460-94BD-798AAB1BCE02}" destId="{69D2E524-5F63-4326-83E7-61BA15E18FC6}" srcOrd="1" destOrd="0" presId="urn:microsoft.com/office/officeart/2005/8/layout/vList5"/>
    <dgm:cxn modelId="{41351CCB-BE96-404B-B786-C464F20B0B43}" type="presParOf" srcId="{B173CC29-716E-4460-94BD-798AAB1BCE02}" destId="{A3830CFE-2B60-4E58-B2B7-BC93A12E1F23}" srcOrd="2" destOrd="0" presId="urn:microsoft.com/office/officeart/2005/8/layout/vList5"/>
    <dgm:cxn modelId="{FB7BD447-76EA-4C1C-8246-1036B37E5500}" type="presParOf" srcId="{A3830CFE-2B60-4E58-B2B7-BC93A12E1F23}" destId="{A0036658-717D-4FD6-82C6-5407A4EF75B6}" srcOrd="0" destOrd="0" presId="urn:microsoft.com/office/officeart/2005/8/layout/vList5"/>
    <dgm:cxn modelId="{81EABFD4-C4D8-4020-BA70-ADC53041E42A}" type="presParOf" srcId="{A3830CFE-2B60-4E58-B2B7-BC93A12E1F23}" destId="{53AB713D-6294-48A5-ABF9-4236D959CBBC}" srcOrd="1" destOrd="0" presId="urn:microsoft.com/office/officeart/2005/8/layout/vList5"/>
    <dgm:cxn modelId="{180B4FA4-3C79-4F9B-A179-2ABD03024E30}" type="presParOf" srcId="{B173CC29-716E-4460-94BD-798AAB1BCE02}" destId="{ADA6BEF1-E4AF-49A2-B380-B15C3AAE90C0}" srcOrd="3" destOrd="0" presId="urn:microsoft.com/office/officeart/2005/8/layout/vList5"/>
    <dgm:cxn modelId="{9D512508-A4C9-4270-AACB-57B77617095D}" type="presParOf" srcId="{B173CC29-716E-4460-94BD-798AAB1BCE02}" destId="{977B62B1-7580-48BB-A2D5-D89D2D1253E3}" srcOrd="4" destOrd="0" presId="urn:microsoft.com/office/officeart/2005/8/layout/vList5"/>
    <dgm:cxn modelId="{41A4049C-96B6-4504-B51A-C5707B0AF82B}" type="presParOf" srcId="{977B62B1-7580-48BB-A2D5-D89D2D1253E3}" destId="{41DBF6E6-0870-4189-9BD2-3085FD894937}" srcOrd="0" destOrd="0" presId="urn:microsoft.com/office/officeart/2005/8/layout/vList5"/>
    <dgm:cxn modelId="{79E936E5-D6C6-4BF3-98E7-E57232DA5EC2}" type="presParOf" srcId="{977B62B1-7580-48BB-A2D5-D89D2D1253E3}" destId="{BC7103F0-7202-4DB1-9A2A-EC3FCB843D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34A8BB-C3D5-43EF-AA59-35A55FADF95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33739D-966D-4B0C-8EFD-29113F999F43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是否需要执行被测软件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55970B0-D802-458B-9FC8-CCB53C48D9AC}" type="parTrans" cxnId="{BD0D051D-D68D-45BA-8015-BD476178EBE8}">
      <dgm:prSet/>
      <dgm:spPr/>
      <dgm:t>
        <a:bodyPr/>
        <a:lstStyle/>
        <a:p>
          <a:endParaRPr lang="zh-CN" altLang="en-US"/>
        </a:p>
      </dgm:t>
    </dgm:pt>
    <dgm:pt modelId="{9241F54E-5929-4CA1-B329-D3131332C482}" type="sibTrans" cxnId="{BD0D051D-D68D-45BA-8015-BD476178EBE8}">
      <dgm:prSet/>
      <dgm:spPr/>
      <dgm:t>
        <a:bodyPr/>
        <a:lstStyle/>
        <a:p>
          <a:endParaRPr lang="zh-CN" altLang="en-US"/>
        </a:p>
      </dgm:t>
    </dgm:pt>
    <dgm:pt modelId="{FBD5DC82-F87C-448F-A192-4A3A9557865A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静态测试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16B37F6-8B59-460F-9606-5C6C35CB0FD6}" type="parTrans" cxnId="{55BDBF24-9D27-4EBA-8232-443C3C1E001B}">
      <dgm:prSet/>
      <dgm:spPr/>
      <dgm:t>
        <a:bodyPr/>
        <a:lstStyle/>
        <a:p>
          <a:endParaRPr lang="zh-CN" altLang="en-US"/>
        </a:p>
      </dgm:t>
    </dgm:pt>
    <dgm:pt modelId="{7FAA079F-8D75-4F82-B4F1-91FB4116808F}" type="sibTrans" cxnId="{55BDBF24-9D27-4EBA-8232-443C3C1E001B}">
      <dgm:prSet/>
      <dgm:spPr/>
      <dgm:t>
        <a:bodyPr/>
        <a:lstStyle/>
        <a:p>
          <a:endParaRPr lang="zh-CN" altLang="en-US"/>
        </a:p>
      </dgm:t>
    </dgm:pt>
    <dgm:pt modelId="{11C8BF93-9259-46D0-A4D5-A06866E4F664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动态测试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E469D79-4E02-4E58-8AFD-642557DD3DE1}" type="parTrans" cxnId="{3BF9CC5C-FCEA-47B1-96F7-E5C10457A043}">
      <dgm:prSet/>
      <dgm:spPr/>
      <dgm:t>
        <a:bodyPr/>
        <a:lstStyle/>
        <a:p>
          <a:endParaRPr lang="zh-CN" altLang="en-US"/>
        </a:p>
      </dgm:t>
    </dgm:pt>
    <dgm:pt modelId="{83063BBD-7DA8-43BE-9289-A721E0053910}" type="sibTrans" cxnId="{3BF9CC5C-FCEA-47B1-96F7-E5C10457A043}">
      <dgm:prSet/>
      <dgm:spPr/>
      <dgm:t>
        <a:bodyPr/>
        <a:lstStyle/>
        <a:p>
          <a:endParaRPr lang="zh-CN" altLang="en-US"/>
        </a:p>
      </dgm:t>
    </dgm:pt>
    <dgm:pt modelId="{5EF96EAA-C68B-435F-BE89-B8EE37A1F670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是否针对系统的内部结构和具体实现算法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41A9861-706B-4B9A-94DF-B4B05D616D46}" type="parTrans" cxnId="{2628E51A-45E3-4738-B1B2-0EB279255151}">
      <dgm:prSet/>
      <dgm:spPr/>
      <dgm:t>
        <a:bodyPr/>
        <a:lstStyle/>
        <a:p>
          <a:endParaRPr lang="zh-CN" altLang="en-US"/>
        </a:p>
      </dgm:t>
    </dgm:pt>
    <dgm:pt modelId="{CDBE02A2-7ED6-4A08-AD7C-D5352D520A09}" type="sibTrans" cxnId="{2628E51A-45E3-4738-B1B2-0EB279255151}">
      <dgm:prSet/>
      <dgm:spPr/>
      <dgm:t>
        <a:bodyPr/>
        <a:lstStyle/>
        <a:p>
          <a:endParaRPr lang="zh-CN" altLang="en-US"/>
        </a:p>
      </dgm:t>
    </dgm:pt>
    <dgm:pt modelId="{F8F4977E-BB9E-4D7F-A18C-FC53740A24BE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白盒测试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489DDC6-4C0D-4996-A38F-47DB0F1B9A33}" type="parTrans" cxnId="{70668BA7-2FD5-4D11-A082-B9CB2773D3D4}">
      <dgm:prSet/>
      <dgm:spPr/>
      <dgm:t>
        <a:bodyPr/>
        <a:lstStyle/>
        <a:p>
          <a:endParaRPr lang="zh-CN" altLang="en-US"/>
        </a:p>
      </dgm:t>
    </dgm:pt>
    <dgm:pt modelId="{060CF5F7-EFB7-43C0-A219-BE3786CF759C}" type="sibTrans" cxnId="{70668BA7-2FD5-4D11-A082-B9CB2773D3D4}">
      <dgm:prSet/>
      <dgm:spPr/>
      <dgm:t>
        <a:bodyPr/>
        <a:lstStyle/>
        <a:p>
          <a:endParaRPr lang="zh-CN" altLang="en-US"/>
        </a:p>
      </dgm:t>
    </dgm:pt>
    <dgm:pt modelId="{8CBABF89-E644-4369-B77A-CC4F784B7472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黑盒测试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37EDB5B-5A79-4665-9F34-3982B0DCE9C8}" type="parTrans" cxnId="{2CCEB6F0-8BF4-490C-A615-DB25B8DBD06D}">
      <dgm:prSet/>
      <dgm:spPr/>
      <dgm:t>
        <a:bodyPr/>
        <a:lstStyle/>
        <a:p>
          <a:endParaRPr lang="zh-CN" altLang="en-US"/>
        </a:p>
      </dgm:t>
    </dgm:pt>
    <dgm:pt modelId="{A8654BD2-9679-4603-A9BA-31AC11D22C51}" type="sibTrans" cxnId="{2CCEB6F0-8BF4-490C-A615-DB25B8DBD06D}">
      <dgm:prSet/>
      <dgm:spPr/>
      <dgm:t>
        <a:bodyPr/>
        <a:lstStyle/>
        <a:p>
          <a:endParaRPr lang="zh-CN" altLang="en-US"/>
        </a:p>
      </dgm:t>
    </dgm:pt>
    <dgm:pt modelId="{42A9F69B-4E1A-495A-90F0-5186F476FC3E}" type="pres">
      <dgm:prSet presAssocID="{3934A8BB-C3D5-43EF-AA59-35A55FADF95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110502D-7987-4DE3-89F5-76BA8C7B652A}" type="pres">
      <dgm:prSet presAssocID="{1233739D-966D-4B0C-8EFD-29113F999F43}" presName="posSpace" presStyleCnt="0"/>
      <dgm:spPr/>
    </dgm:pt>
    <dgm:pt modelId="{642DBBAF-F450-4639-A8AA-C2D429341067}" type="pres">
      <dgm:prSet presAssocID="{1233739D-966D-4B0C-8EFD-29113F999F43}" presName="vertFlow" presStyleCnt="0"/>
      <dgm:spPr/>
    </dgm:pt>
    <dgm:pt modelId="{10D7FFA8-D3D7-4CDC-AF9D-475E6620C568}" type="pres">
      <dgm:prSet presAssocID="{1233739D-966D-4B0C-8EFD-29113F999F43}" presName="topSpace" presStyleCnt="0"/>
      <dgm:spPr/>
    </dgm:pt>
    <dgm:pt modelId="{4A379203-1F3B-47A7-A200-C62AC729A747}" type="pres">
      <dgm:prSet presAssocID="{1233739D-966D-4B0C-8EFD-29113F999F43}" presName="firstComp" presStyleCnt="0"/>
      <dgm:spPr/>
    </dgm:pt>
    <dgm:pt modelId="{4FE6D375-9DFD-4CC7-9ECD-4C206C3A7A9A}" type="pres">
      <dgm:prSet presAssocID="{1233739D-966D-4B0C-8EFD-29113F999F43}" presName="firstChild" presStyleLbl="bgAccFollowNode1" presStyleIdx="0" presStyleCnt="4"/>
      <dgm:spPr/>
      <dgm:t>
        <a:bodyPr/>
        <a:lstStyle/>
        <a:p>
          <a:endParaRPr lang="zh-CN" altLang="en-US"/>
        </a:p>
      </dgm:t>
    </dgm:pt>
    <dgm:pt modelId="{D302E33F-7025-4B9B-A416-18AF18C5CF91}" type="pres">
      <dgm:prSet presAssocID="{1233739D-966D-4B0C-8EFD-29113F999F43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9432D7-29B7-42CA-8119-5AB377C05F0B}" type="pres">
      <dgm:prSet presAssocID="{11C8BF93-9259-46D0-A4D5-A06866E4F664}" presName="comp" presStyleCnt="0"/>
      <dgm:spPr/>
    </dgm:pt>
    <dgm:pt modelId="{3980A741-FAC1-4422-B5F6-BA987EFCB892}" type="pres">
      <dgm:prSet presAssocID="{11C8BF93-9259-46D0-A4D5-A06866E4F664}" presName="child" presStyleLbl="bgAccFollowNode1" presStyleIdx="1" presStyleCnt="4"/>
      <dgm:spPr/>
      <dgm:t>
        <a:bodyPr/>
        <a:lstStyle/>
        <a:p>
          <a:endParaRPr lang="zh-CN" altLang="en-US"/>
        </a:p>
      </dgm:t>
    </dgm:pt>
    <dgm:pt modelId="{71CADB5F-61A2-4C60-BA9B-51F9EA4BCC91}" type="pres">
      <dgm:prSet presAssocID="{11C8BF93-9259-46D0-A4D5-A06866E4F664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EBD833-4CF7-4855-BF86-AE06A313AD09}" type="pres">
      <dgm:prSet presAssocID="{1233739D-966D-4B0C-8EFD-29113F999F43}" presName="negSpace" presStyleCnt="0"/>
      <dgm:spPr/>
    </dgm:pt>
    <dgm:pt modelId="{500041AA-F1EF-4C0A-84EC-28841D7ECBC5}" type="pres">
      <dgm:prSet presAssocID="{1233739D-966D-4B0C-8EFD-29113F999F43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1E22F32B-9C9B-4353-9E77-8D6A6D42670B}" type="pres">
      <dgm:prSet presAssocID="{9241F54E-5929-4CA1-B329-D3131332C482}" presName="transSpace" presStyleCnt="0"/>
      <dgm:spPr/>
    </dgm:pt>
    <dgm:pt modelId="{B2AD9D44-6218-48BB-926A-83F03F8A6F53}" type="pres">
      <dgm:prSet presAssocID="{5EF96EAA-C68B-435F-BE89-B8EE37A1F670}" presName="posSpace" presStyleCnt="0"/>
      <dgm:spPr/>
    </dgm:pt>
    <dgm:pt modelId="{9966D1C2-D083-424A-B80A-8786C09004D5}" type="pres">
      <dgm:prSet presAssocID="{5EF96EAA-C68B-435F-BE89-B8EE37A1F670}" presName="vertFlow" presStyleCnt="0"/>
      <dgm:spPr/>
    </dgm:pt>
    <dgm:pt modelId="{0ECDE67A-EE0F-4BB7-B5AF-EE9008B4BB04}" type="pres">
      <dgm:prSet presAssocID="{5EF96EAA-C68B-435F-BE89-B8EE37A1F670}" presName="topSpace" presStyleCnt="0"/>
      <dgm:spPr/>
    </dgm:pt>
    <dgm:pt modelId="{55BD078F-831D-4F2E-825C-256688A3088D}" type="pres">
      <dgm:prSet presAssocID="{5EF96EAA-C68B-435F-BE89-B8EE37A1F670}" presName="firstComp" presStyleCnt="0"/>
      <dgm:spPr/>
    </dgm:pt>
    <dgm:pt modelId="{C470086A-BCF0-4204-9718-FC6307729B34}" type="pres">
      <dgm:prSet presAssocID="{5EF96EAA-C68B-435F-BE89-B8EE37A1F670}" presName="firstChild" presStyleLbl="bgAccFollowNode1" presStyleIdx="2" presStyleCnt="4"/>
      <dgm:spPr/>
      <dgm:t>
        <a:bodyPr/>
        <a:lstStyle/>
        <a:p>
          <a:endParaRPr lang="zh-CN" altLang="en-US"/>
        </a:p>
      </dgm:t>
    </dgm:pt>
    <dgm:pt modelId="{ED7BC3FC-081B-4818-9DE2-9ACE53D5F50B}" type="pres">
      <dgm:prSet presAssocID="{5EF96EAA-C68B-435F-BE89-B8EE37A1F670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531E3-DFBB-4B74-987D-9111D3A1BDB3}" type="pres">
      <dgm:prSet presAssocID="{8CBABF89-E644-4369-B77A-CC4F784B7472}" presName="comp" presStyleCnt="0"/>
      <dgm:spPr/>
    </dgm:pt>
    <dgm:pt modelId="{06CD51C4-8036-4C2B-B594-F91D2B5DB506}" type="pres">
      <dgm:prSet presAssocID="{8CBABF89-E644-4369-B77A-CC4F784B7472}" presName="child" presStyleLbl="bgAccFollowNode1" presStyleIdx="3" presStyleCnt="4" custLinFactNeighborX="2545" custLinFactNeighborY="-954"/>
      <dgm:spPr/>
      <dgm:t>
        <a:bodyPr/>
        <a:lstStyle/>
        <a:p>
          <a:endParaRPr lang="zh-CN" altLang="en-US"/>
        </a:p>
      </dgm:t>
    </dgm:pt>
    <dgm:pt modelId="{FF2C8897-8D52-4F01-8BE5-ABE6A4DB4614}" type="pres">
      <dgm:prSet presAssocID="{8CBABF89-E644-4369-B77A-CC4F784B7472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03B24-41F2-43FF-8A16-B94CFF9CA022}" type="pres">
      <dgm:prSet presAssocID="{5EF96EAA-C68B-435F-BE89-B8EE37A1F670}" presName="negSpace" presStyleCnt="0"/>
      <dgm:spPr/>
    </dgm:pt>
    <dgm:pt modelId="{AF0FD57F-E9EF-462D-AFEA-12E10E9204F6}" type="pres">
      <dgm:prSet presAssocID="{5EF96EAA-C68B-435F-BE89-B8EE37A1F670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A59D9A64-9DE9-45A9-940F-CA5314653C04}" type="presOf" srcId="{1233739D-966D-4B0C-8EFD-29113F999F43}" destId="{500041AA-F1EF-4C0A-84EC-28841D7ECBC5}" srcOrd="0" destOrd="0" presId="urn:microsoft.com/office/officeart/2005/8/layout/hList9"/>
    <dgm:cxn modelId="{70668BA7-2FD5-4D11-A082-B9CB2773D3D4}" srcId="{5EF96EAA-C68B-435F-BE89-B8EE37A1F670}" destId="{F8F4977E-BB9E-4D7F-A18C-FC53740A24BE}" srcOrd="0" destOrd="0" parTransId="{5489DDC6-4C0D-4996-A38F-47DB0F1B9A33}" sibTransId="{060CF5F7-EFB7-43C0-A219-BE3786CF759C}"/>
    <dgm:cxn modelId="{7EA4637C-EEBF-4897-8B3D-1C59D081BF6D}" type="presOf" srcId="{8CBABF89-E644-4369-B77A-CC4F784B7472}" destId="{FF2C8897-8D52-4F01-8BE5-ABE6A4DB4614}" srcOrd="1" destOrd="0" presId="urn:microsoft.com/office/officeart/2005/8/layout/hList9"/>
    <dgm:cxn modelId="{2CCEB6F0-8BF4-490C-A615-DB25B8DBD06D}" srcId="{5EF96EAA-C68B-435F-BE89-B8EE37A1F670}" destId="{8CBABF89-E644-4369-B77A-CC4F784B7472}" srcOrd="1" destOrd="0" parTransId="{537EDB5B-5A79-4665-9F34-3982B0DCE9C8}" sibTransId="{A8654BD2-9679-4603-A9BA-31AC11D22C51}"/>
    <dgm:cxn modelId="{DA2EC5C3-DC9C-4732-8953-87E8452889DB}" type="presOf" srcId="{F8F4977E-BB9E-4D7F-A18C-FC53740A24BE}" destId="{C470086A-BCF0-4204-9718-FC6307729B34}" srcOrd="0" destOrd="0" presId="urn:microsoft.com/office/officeart/2005/8/layout/hList9"/>
    <dgm:cxn modelId="{A6F7B971-3AB7-4388-9113-92D2AFD1A312}" type="presOf" srcId="{11C8BF93-9259-46D0-A4D5-A06866E4F664}" destId="{71CADB5F-61A2-4C60-BA9B-51F9EA4BCC91}" srcOrd="1" destOrd="0" presId="urn:microsoft.com/office/officeart/2005/8/layout/hList9"/>
    <dgm:cxn modelId="{06703A47-3A12-4E25-B387-91FBA4E09A8F}" type="presOf" srcId="{FBD5DC82-F87C-448F-A192-4A3A9557865A}" destId="{D302E33F-7025-4B9B-A416-18AF18C5CF91}" srcOrd="1" destOrd="0" presId="urn:microsoft.com/office/officeart/2005/8/layout/hList9"/>
    <dgm:cxn modelId="{CD698070-0EDA-43FC-9C68-C76B1A289481}" type="presOf" srcId="{FBD5DC82-F87C-448F-A192-4A3A9557865A}" destId="{4FE6D375-9DFD-4CC7-9ECD-4C206C3A7A9A}" srcOrd="0" destOrd="0" presId="urn:microsoft.com/office/officeart/2005/8/layout/hList9"/>
    <dgm:cxn modelId="{25B319D0-7D21-4F97-AB0C-9C37EE16E455}" type="presOf" srcId="{3934A8BB-C3D5-43EF-AA59-35A55FADF959}" destId="{42A9F69B-4E1A-495A-90F0-5186F476FC3E}" srcOrd="0" destOrd="0" presId="urn:microsoft.com/office/officeart/2005/8/layout/hList9"/>
    <dgm:cxn modelId="{BD0D051D-D68D-45BA-8015-BD476178EBE8}" srcId="{3934A8BB-C3D5-43EF-AA59-35A55FADF959}" destId="{1233739D-966D-4B0C-8EFD-29113F999F43}" srcOrd="0" destOrd="0" parTransId="{455970B0-D802-458B-9FC8-CCB53C48D9AC}" sibTransId="{9241F54E-5929-4CA1-B329-D3131332C482}"/>
    <dgm:cxn modelId="{0FBB98D9-8517-44B5-BB18-1712A8F55E29}" type="presOf" srcId="{5EF96EAA-C68B-435F-BE89-B8EE37A1F670}" destId="{AF0FD57F-E9EF-462D-AFEA-12E10E9204F6}" srcOrd="0" destOrd="0" presId="urn:microsoft.com/office/officeart/2005/8/layout/hList9"/>
    <dgm:cxn modelId="{2628E51A-45E3-4738-B1B2-0EB279255151}" srcId="{3934A8BB-C3D5-43EF-AA59-35A55FADF959}" destId="{5EF96EAA-C68B-435F-BE89-B8EE37A1F670}" srcOrd="1" destOrd="0" parTransId="{541A9861-706B-4B9A-94DF-B4B05D616D46}" sibTransId="{CDBE02A2-7ED6-4A08-AD7C-D5352D520A09}"/>
    <dgm:cxn modelId="{72E5189E-B39B-40D4-BED4-0D0B4E11347B}" type="presOf" srcId="{8CBABF89-E644-4369-B77A-CC4F784B7472}" destId="{06CD51C4-8036-4C2B-B594-F91D2B5DB506}" srcOrd="0" destOrd="0" presId="urn:microsoft.com/office/officeart/2005/8/layout/hList9"/>
    <dgm:cxn modelId="{F8339C0E-8182-46FF-AC9F-937C7E33A453}" type="presOf" srcId="{F8F4977E-BB9E-4D7F-A18C-FC53740A24BE}" destId="{ED7BC3FC-081B-4818-9DE2-9ACE53D5F50B}" srcOrd="1" destOrd="0" presId="urn:microsoft.com/office/officeart/2005/8/layout/hList9"/>
    <dgm:cxn modelId="{55BDBF24-9D27-4EBA-8232-443C3C1E001B}" srcId="{1233739D-966D-4B0C-8EFD-29113F999F43}" destId="{FBD5DC82-F87C-448F-A192-4A3A9557865A}" srcOrd="0" destOrd="0" parTransId="{C16B37F6-8B59-460F-9606-5C6C35CB0FD6}" sibTransId="{7FAA079F-8D75-4F82-B4F1-91FB4116808F}"/>
    <dgm:cxn modelId="{3BF9CC5C-FCEA-47B1-96F7-E5C10457A043}" srcId="{1233739D-966D-4B0C-8EFD-29113F999F43}" destId="{11C8BF93-9259-46D0-A4D5-A06866E4F664}" srcOrd="1" destOrd="0" parTransId="{EE469D79-4E02-4E58-8AFD-642557DD3DE1}" sibTransId="{83063BBD-7DA8-43BE-9289-A721E0053910}"/>
    <dgm:cxn modelId="{46E176EA-2D1A-49CD-A820-F60432A4E9BA}" type="presOf" srcId="{11C8BF93-9259-46D0-A4D5-A06866E4F664}" destId="{3980A741-FAC1-4422-B5F6-BA987EFCB892}" srcOrd="0" destOrd="0" presId="urn:microsoft.com/office/officeart/2005/8/layout/hList9"/>
    <dgm:cxn modelId="{30AC29DA-8F04-4E72-994C-90B1FA32EF48}" type="presParOf" srcId="{42A9F69B-4E1A-495A-90F0-5186F476FC3E}" destId="{7110502D-7987-4DE3-89F5-76BA8C7B652A}" srcOrd="0" destOrd="0" presId="urn:microsoft.com/office/officeart/2005/8/layout/hList9"/>
    <dgm:cxn modelId="{2E58BB8F-F542-4BE4-A252-3A9A7A2ED21A}" type="presParOf" srcId="{42A9F69B-4E1A-495A-90F0-5186F476FC3E}" destId="{642DBBAF-F450-4639-A8AA-C2D429341067}" srcOrd="1" destOrd="0" presId="urn:microsoft.com/office/officeart/2005/8/layout/hList9"/>
    <dgm:cxn modelId="{EBFA288C-36D4-4F83-9B7C-69DE7A526566}" type="presParOf" srcId="{642DBBAF-F450-4639-A8AA-C2D429341067}" destId="{10D7FFA8-D3D7-4CDC-AF9D-475E6620C568}" srcOrd="0" destOrd="0" presId="urn:microsoft.com/office/officeart/2005/8/layout/hList9"/>
    <dgm:cxn modelId="{AD88C55F-A331-4751-AE3B-645D08BCC342}" type="presParOf" srcId="{642DBBAF-F450-4639-A8AA-C2D429341067}" destId="{4A379203-1F3B-47A7-A200-C62AC729A747}" srcOrd="1" destOrd="0" presId="urn:microsoft.com/office/officeart/2005/8/layout/hList9"/>
    <dgm:cxn modelId="{9D894015-F768-432D-B7F6-9020A5AC02F6}" type="presParOf" srcId="{4A379203-1F3B-47A7-A200-C62AC729A747}" destId="{4FE6D375-9DFD-4CC7-9ECD-4C206C3A7A9A}" srcOrd="0" destOrd="0" presId="urn:microsoft.com/office/officeart/2005/8/layout/hList9"/>
    <dgm:cxn modelId="{C41ADF3E-A4ED-4F4A-8EDF-C28C927D7F31}" type="presParOf" srcId="{4A379203-1F3B-47A7-A200-C62AC729A747}" destId="{D302E33F-7025-4B9B-A416-18AF18C5CF91}" srcOrd="1" destOrd="0" presId="urn:microsoft.com/office/officeart/2005/8/layout/hList9"/>
    <dgm:cxn modelId="{6F98F4A8-03D0-46A8-97AC-FD1B87C7EF27}" type="presParOf" srcId="{642DBBAF-F450-4639-A8AA-C2D429341067}" destId="{629432D7-29B7-42CA-8119-5AB377C05F0B}" srcOrd="2" destOrd="0" presId="urn:microsoft.com/office/officeart/2005/8/layout/hList9"/>
    <dgm:cxn modelId="{4A3F1E7D-4663-4894-8DAA-522E93A6FB93}" type="presParOf" srcId="{629432D7-29B7-42CA-8119-5AB377C05F0B}" destId="{3980A741-FAC1-4422-B5F6-BA987EFCB892}" srcOrd="0" destOrd="0" presId="urn:microsoft.com/office/officeart/2005/8/layout/hList9"/>
    <dgm:cxn modelId="{AF559173-F0AD-4EBD-AFBF-5467CE30DB95}" type="presParOf" srcId="{629432D7-29B7-42CA-8119-5AB377C05F0B}" destId="{71CADB5F-61A2-4C60-BA9B-51F9EA4BCC91}" srcOrd="1" destOrd="0" presId="urn:microsoft.com/office/officeart/2005/8/layout/hList9"/>
    <dgm:cxn modelId="{42956E17-A2D2-4323-98C1-35B55E4C7565}" type="presParOf" srcId="{42A9F69B-4E1A-495A-90F0-5186F476FC3E}" destId="{A2EBD833-4CF7-4855-BF86-AE06A313AD09}" srcOrd="2" destOrd="0" presId="urn:microsoft.com/office/officeart/2005/8/layout/hList9"/>
    <dgm:cxn modelId="{D177947B-0805-47AB-B4A4-9104A8C8D5C4}" type="presParOf" srcId="{42A9F69B-4E1A-495A-90F0-5186F476FC3E}" destId="{500041AA-F1EF-4C0A-84EC-28841D7ECBC5}" srcOrd="3" destOrd="0" presId="urn:microsoft.com/office/officeart/2005/8/layout/hList9"/>
    <dgm:cxn modelId="{D752CA14-CE2E-4DFF-958D-38EF8E3E9BCA}" type="presParOf" srcId="{42A9F69B-4E1A-495A-90F0-5186F476FC3E}" destId="{1E22F32B-9C9B-4353-9E77-8D6A6D42670B}" srcOrd="4" destOrd="0" presId="urn:microsoft.com/office/officeart/2005/8/layout/hList9"/>
    <dgm:cxn modelId="{0279EC3D-6E01-42C5-8C26-FDE74BCA7B8A}" type="presParOf" srcId="{42A9F69B-4E1A-495A-90F0-5186F476FC3E}" destId="{B2AD9D44-6218-48BB-926A-83F03F8A6F53}" srcOrd="5" destOrd="0" presId="urn:microsoft.com/office/officeart/2005/8/layout/hList9"/>
    <dgm:cxn modelId="{5D3D2021-976F-48D2-B0F7-736464008D9A}" type="presParOf" srcId="{42A9F69B-4E1A-495A-90F0-5186F476FC3E}" destId="{9966D1C2-D083-424A-B80A-8786C09004D5}" srcOrd="6" destOrd="0" presId="urn:microsoft.com/office/officeart/2005/8/layout/hList9"/>
    <dgm:cxn modelId="{69174EF7-BE7F-410C-82C4-1463D5C479EA}" type="presParOf" srcId="{9966D1C2-D083-424A-B80A-8786C09004D5}" destId="{0ECDE67A-EE0F-4BB7-B5AF-EE9008B4BB04}" srcOrd="0" destOrd="0" presId="urn:microsoft.com/office/officeart/2005/8/layout/hList9"/>
    <dgm:cxn modelId="{8D5C102D-D243-4276-83BC-09C4832E7DCC}" type="presParOf" srcId="{9966D1C2-D083-424A-B80A-8786C09004D5}" destId="{55BD078F-831D-4F2E-825C-256688A3088D}" srcOrd="1" destOrd="0" presId="urn:microsoft.com/office/officeart/2005/8/layout/hList9"/>
    <dgm:cxn modelId="{760B1579-C951-4F4C-B759-A8FD00C37DC8}" type="presParOf" srcId="{55BD078F-831D-4F2E-825C-256688A3088D}" destId="{C470086A-BCF0-4204-9718-FC6307729B34}" srcOrd="0" destOrd="0" presId="urn:microsoft.com/office/officeart/2005/8/layout/hList9"/>
    <dgm:cxn modelId="{3956AE8B-8C8D-4F29-A4BB-A6077337497E}" type="presParOf" srcId="{55BD078F-831D-4F2E-825C-256688A3088D}" destId="{ED7BC3FC-081B-4818-9DE2-9ACE53D5F50B}" srcOrd="1" destOrd="0" presId="urn:microsoft.com/office/officeart/2005/8/layout/hList9"/>
    <dgm:cxn modelId="{BC7C3848-E33D-4FF6-B825-7A82B0146F92}" type="presParOf" srcId="{9966D1C2-D083-424A-B80A-8786C09004D5}" destId="{C3F531E3-DFBB-4B74-987D-9111D3A1BDB3}" srcOrd="2" destOrd="0" presId="urn:microsoft.com/office/officeart/2005/8/layout/hList9"/>
    <dgm:cxn modelId="{854E8C3D-0153-45CB-8FCA-569D25507782}" type="presParOf" srcId="{C3F531E3-DFBB-4B74-987D-9111D3A1BDB3}" destId="{06CD51C4-8036-4C2B-B594-F91D2B5DB506}" srcOrd="0" destOrd="0" presId="urn:microsoft.com/office/officeart/2005/8/layout/hList9"/>
    <dgm:cxn modelId="{76D9816D-D65E-4C8C-A0AA-E22B47EE27EE}" type="presParOf" srcId="{C3F531E3-DFBB-4B74-987D-9111D3A1BDB3}" destId="{FF2C8897-8D52-4F01-8BE5-ABE6A4DB4614}" srcOrd="1" destOrd="0" presId="urn:microsoft.com/office/officeart/2005/8/layout/hList9"/>
    <dgm:cxn modelId="{7C0A3541-E032-4D8B-8E85-AEB2D1B122CF}" type="presParOf" srcId="{42A9F69B-4E1A-495A-90F0-5186F476FC3E}" destId="{33D03B24-41F2-43FF-8A16-B94CFF9CA022}" srcOrd="7" destOrd="0" presId="urn:microsoft.com/office/officeart/2005/8/layout/hList9"/>
    <dgm:cxn modelId="{F79454EA-F453-44D5-8C70-B4C4D299DF0F}" type="presParOf" srcId="{42A9F69B-4E1A-495A-90F0-5186F476FC3E}" destId="{AF0FD57F-E9EF-462D-AFEA-12E10E9204F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04C870-1DEF-4144-936A-A3A5FF0E4FB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B2DC2E4-41B6-4726-934E-23E7A9C9C108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测试计划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B7EF031-CCD4-4DF6-B264-5D0F5101C718}" type="parTrans" cxnId="{FE555542-CEF8-4C28-9BB8-3742CC53EB5A}">
      <dgm:prSet/>
      <dgm:spPr/>
      <dgm:t>
        <a:bodyPr/>
        <a:lstStyle/>
        <a:p>
          <a:endParaRPr lang="zh-CN" altLang="en-US"/>
        </a:p>
      </dgm:t>
    </dgm:pt>
    <dgm:pt modelId="{A954E3A0-1224-46FC-9C5F-AEA9ABCBC87A}" type="sibTrans" cxnId="{FE555542-CEF8-4C28-9BB8-3742CC53EB5A}">
      <dgm:prSet/>
      <dgm:spPr/>
      <dgm:t>
        <a:bodyPr/>
        <a:lstStyle/>
        <a:p>
          <a:endParaRPr lang="zh-CN" altLang="en-US"/>
        </a:p>
      </dgm:t>
    </dgm:pt>
    <dgm:pt modelId="{44A48BCE-B64A-4E3A-AAAB-264E1DE486B7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测试需求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21F17AB-8DF0-4B67-B877-090827024839}" type="parTrans" cxnId="{00B1D367-75B9-4BF5-A762-0492C62178BF}">
      <dgm:prSet/>
      <dgm:spPr/>
      <dgm:t>
        <a:bodyPr/>
        <a:lstStyle/>
        <a:p>
          <a:endParaRPr lang="zh-CN" altLang="en-US"/>
        </a:p>
      </dgm:t>
    </dgm:pt>
    <dgm:pt modelId="{D7AE9470-6ADB-48C9-9E6A-266353817E06}" type="sibTrans" cxnId="{00B1D367-75B9-4BF5-A762-0492C62178BF}">
      <dgm:prSet/>
      <dgm:spPr/>
      <dgm:t>
        <a:bodyPr/>
        <a:lstStyle/>
        <a:p>
          <a:endParaRPr lang="zh-CN" altLang="en-US"/>
        </a:p>
      </dgm:t>
    </dgm:pt>
    <dgm:pt modelId="{89BB4D31-E4D2-4DDE-9C4D-4BE55828FB62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测试设计</a:t>
          </a:r>
          <a:endParaRPr lang="zh-CN" altLang="en-US" sz="20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CF9A29B-7B96-4BDE-AF0A-677CE5C84167}" type="parTrans" cxnId="{F64837FC-6C67-41ED-B333-486D0D83F02A}">
      <dgm:prSet/>
      <dgm:spPr/>
      <dgm:t>
        <a:bodyPr/>
        <a:lstStyle/>
        <a:p>
          <a:endParaRPr lang="zh-CN" altLang="en-US"/>
        </a:p>
      </dgm:t>
    </dgm:pt>
    <dgm:pt modelId="{13D3BB33-BB4A-4791-9C0D-F6890A9DA790}" type="sibTrans" cxnId="{F64837FC-6C67-41ED-B333-486D0D83F02A}">
      <dgm:prSet/>
      <dgm:spPr/>
      <dgm:t>
        <a:bodyPr/>
        <a:lstStyle/>
        <a:p>
          <a:endParaRPr lang="zh-CN" altLang="en-US"/>
        </a:p>
      </dgm:t>
    </dgm:pt>
    <dgm:pt modelId="{435D9F77-9C1C-46BE-8AFB-DDE3FAD370B2}" type="pres">
      <dgm:prSet presAssocID="{7D04C870-1DEF-4144-936A-A3A5FF0E4FB0}" presName="CompostProcess" presStyleCnt="0">
        <dgm:presLayoutVars>
          <dgm:dir/>
          <dgm:resizeHandles val="exact"/>
        </dgm:presLayoutVars>
      </dgm:prSet>
      <dgm:spPr/>
    </dgm:pt>
    <dgm:pt modelId="{D54311C1-A700-4A3D-89F1-D4E02605814E}" type="pres">
      <dgm:prSet presAssocID="{7D04C870-1DEF-4144-936A-A3A5FF0E4FB0}" presName="arrow" presStyleLbl="bgShp" presStyleIdx="0" presStyleCnt="1"/>
      <dgm:spPr/>
    </dgm:pt>
    <dgm:pt modelId="{80AB2656-5602-4F25-84C5-809759EECB42}" type="pres">
      <dgm:prSet presAssocID="{7D04C870-1DEF-4144-936A-A3A5FF0E4FB0}" presName="linearProcess" presStyleCnt="0"/>
      <dgm:spPr/>
    </dgm:pt>
    <dgm:pt modelId="{1424C8F5-3B43-4770-9A78-D383A5A31275}" type="pres">
      <dgm:prSet presAssocID="{0B2DC2E4-41B6-4726-934E-23E7A9C9C10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64FCA-28B3-4B99-9EC6-BBD4B63855C3}" type="pres">
      <dgm:prSet presAssocID="{A954E3A0-1224-46FC-9C5F-AEA9ABCBC87A}" presName="sibTrans" presStyleCnt="0"/>
      <dgm:spPr/>
    </dgm:pt>
    <dgm:pt modelId="{65111AFA-42AB-46DA-9E2E-EB5753F4AD5D}" type="pres">
      <dgm:prSet presAssocID="{44A48BCE-B64A-4E3A-AAAB-264E1DE486B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231EA0-73B2-4FEE-87A2-0571358FC051}" type="pres">
      <dgm:prSet presAssocID="{D7AE9470-6ADB-48C9-9E6A-266353817E06}" presName="sibTrans" presStyleCnt="0"/>
      <dgm:spPr/>
    </dgm:pt>
    <dgm:pt modelId="{3B0F9175-075C-4D5F-8347-10E0261E31B6}" type="pres">
      <dgm:prSet presAssocID="{89BB4D31-E4D2-4DDE-9C4D-4BE55828FB6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30966D-7C43-425B-AFC0-D4BFB0003FB6}" type="presOf" srcId="{0B2DC2E4-41B6-4726-934E-23E7A9C9C108}" destId="{1424C8F5-3B43-4770-9A78-D383A5A31275}" srcOrd="0" destOrd="0" presId="urn:microsoft.com/office/officeart/2005/8/layout/hProcess9"/>
    <dgm:cxn modelId="{FE555542-CEF8-4C28-9BB8-3742CC53EB5A}" srcId="{7D04C870-1DEF-4144-936A-A3A5FF0E4FB0}" destId="{0B2DC2E4-41B6-4726-934E-23E7A9C9C108}" srcOrd="0" destOrd="0" parTransId="{1B7EF031-CCD4-4DF6-B264-5D0F5101C718}" sibTransId="{A954E3A0-1224-46FC-9C5F-AEA9ABCBC87A}"/>
    <dgm:cxn modelId="{C78ACFB1-172A-4DEA-B110-3654064F94DC}" type="presOf" srcId="{44A48BCE-B64A-4E3A-AAAB-264E1DE486B7}" destId="{65111AFA-42AB-46DA-9E2E-EB5753F4AD5D}" srcOrd="0" destOrd="0" presId="urn:microsoft.com/office/officeart/2005/8/layout/hProcess9"/>
    <dgm:cxn modelId="{00B1D367-75B9-4BF5-A762-0492C62178BF}" srcId="{7D04C870-1DEF-4144-936A-A3A5FF0E4FB0}" destId="{44A48BCE-B64A-4E3A-AAAB-264E1DE486B7}" srcOrd="1" destOrd="0" parTransId="{021F17AB-8DF0-4B67-B877-090827024839}" sibTransId="{D7AE9470-6ADB-48C9-9E6A-266353817E06}"/>
    <dgm:cxn modelId="{631948F3-CD21-4719-80E1-58A92254D59A}" type="presOf" srcId="{89BB4D31-E4D2-4DDE-9C4D-4BE55828FB62}" destId="{3B0F9175-075C-4D5F-8347-10E0261E31B6}" srcOrd="0" destOrd="0" presId="urn:microsoft.com/office/officeart/2005/8/layout/hProcess9"/>
    <dgm:cxn modelId="{F64837FC-6C67-41ED-B333-486D0D83F02A}" srcId="{7D04C870-1DEF-4144-936A-A3A5FF0E4FB0}" destId="{89BB4D31-E4D2-4DDE-9C4D-4BE55828FB62}" srcOrd="2" destOrd="0" parTransId="{2CF9A29B-7B96-4BDE-AF0A-677CE5C84167}" sibTransId="{13D3BB33-BB4A-4791-9C0D-F6890A9DA790}"/>
    <dgm:cxn modelId="{76AF9219-91B0-427B-A51D-C3D616D533EC}" type="presOf" srcId="{7D04C870-1DEF-4144-936A-A3A5FF0E4FB0}" destId="{435D9F77-9C1C-46BE-8AFB-DDE3FAD370B2}" srcOrd="0" destOrd="0" presId="urn:microsoft.com/office/officeart/2005/8/layout/hProcess9"/>
    <dgm:cxn modelId="{BA6CA845-A844-4FB9-A0D8-121FB73ED799}" type="presParOf" srcId="{435D9F77-9C1C-46BE-8AFB-DDE3FAD370B2}" destId="{D54311C1-A700-4A3D-89F1-D4E02605814E}" srcOrd="0" destOrd="0" presId="urn:microsoft.com/office/officeart/2005/8/layout/hProcess9"/>
    <dgm:cxn modelId="{2622FB79-337A-4E08-AD85-F8CFD2C5F968}" type="presParOf" srcId="{435D9F77-9C1C-46BE-8AFB-DDE3FAD370B2}" destId="{80AB2656-5602-4F25-84C5-809759EECB42}" srcOrd="1" destOrd="0" presId="urn:microsoft.com/office/officeart/2005/8/layout/hProcess9"/>
    <dgm:cxn modelId="{08B292DE-D95C-4586-B97F-1A42E8B7B866}" type="presParOf" srcId="{80AB2656-5602-4F25-84C5-809759EECB42}" destId="{1424C8F5-3B43-4770-9A78-D383A5A31275}" srcOrd="0" destOrd="0" presId="urn:microsoft.com/office/officeart/2005/8/layout/hProcess9"/>
    <dgm:cxn modelId="{F877DB9E-A8E4-419B-914B-F465E4EA03F3}" type="presParOf" srcId="{80AB2656-5602-4F25-84C5-809759EECB42}" destId="{1EB64FCA-28B3-4B99-9EC6-BBD4B63855C3}" srcOrd="1" destOrd="0" presId="urn:microsoft.com/office/officeart/2005/8/layout/hProcess9"/>
    <dgm:cxn modelId="{FA023900-5093-4BCD-BB76-04E2D21792BE}" type="presParOf" srcId="{80AB2656-5602-4F25-84C5-809759EECB42}" destId="{65111AFA-42AB-46DA-9E2E-EB5753F4AD5D}" srcOrd="2" destOrd="0" presId="urn:microsoft.com/office/officeart/2005/8/layout/hProcess9"/>
    <dgm:cxn modelId="{2ECB7ECF-3999-4042-BCFA-E148F092FB66}" type="presParOf" srcId="{80AB2656-5602-4F25-84C5-809759EECB42}" destId="{AE231EA0-73B2-4FEE-87A2-0571358FC051}" srcOrd="3" destOrd="0" presId="urn:microsoft.com/office/officeart/2005/8/layout/hProcess9"/>
    <dgm:cxn modelId="{A1865804-1CC5-42A4-9115-C3D18F1C9A38}" type="presParOf" srcId="{80AB2656-5602-4F25-84C5-809759EECB42}" destId="{3B0F9175-075C-4D5F-8347-10E0261E31B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ACD295-DF85-4201-A31A-84A5CEDE62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B8F40-2945-4AB3-ACA9-749EC2CC705F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黑盒测试用例设计方法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848404-C4FA-4C8A-B270-FCF632158AAA}" type="parTrans" cxnId="{93E56448-F31A-48CC-B2E6-A72F533718F6}">
      <dgm:prSet/>
      <dgm:spPr/>
      <dgm:t>
        <a:bodyPr/>
        <a:lstStyle/>
        <a:p>
          <a:endParaRPr lang="zh-CN" altLang="en-US"/>
        </a:p>
      </dgm:t>
    </dgm:pt>
    <dgm:pt modelId="{4A37FCBC-90D4-47D4-BDE1-D7517F602458}" type="sibTrans" cxnId="{93E56448-F31A-48CC-B2E6-A72F533718F6}">
      <dgm:prSet/>
      <dgm:spPr/>
      <dgm:t>
        <a:bodyPr/>
        <a:lstStyle/>
        <a:p>
          <a:endParaRPr lang="zh-CN" altLang="en-US"/>
        </a:p>
      </dgm:t>
    </dgm:pt>
    <dgm:pt modelId="{C90EBB29-0599-4AD7-90DB-9F4C793304B9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白盒测试用例设计方法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4A2E038-6442-4CCC-BEE3-C652E93A384B}" type="parTrans" cxnId="{8CC9D3A5-6733-45CC-9CDA-BEC63A876730}">
      <dgm:prSet/>
      <dgm:spPr/>
      <dgm:t>
        <a:bodyPr/>
        <a:lstStyle/>
        <a:p>
          <a:endParaRPr lang="zh-CN" altLang="en-US"/>
        </a:p>
      </dgm:t>
    </dgm:pt>
    <dgm:pt modelId="{1F32D08E-CE32-4278-85C8-360CD16C3333}" type="sibTrans" cxnId="{8CC9D3A5-6733-45CC-9CDA-BEC63A876730}">
      <dgm:prSet/>
      <dgm:spPr/>
      <dgm:t>
        <a:bodyPr/>
        <a:lstStyle/>
        <a:p>
          <a:endParaRPr lang="zh-CN" altLang="en-US"/>
        </a:p>
      </dgm:t>
    </dgm:pt>
    <dgm:pt modelId="{185B6F4E-665F-4C5F-B22D-12F83FC1DFC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逻辑覆盖  基于程序结构的域  数据流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703AFBB-8CBC-4563-B0AD-35E5882DBB00}" type="sibTrans" cxnId="{28EF62AE-7905-4875-94E6-20D0D403D2AC}">
      <dgm:prSet/>
      <dgm:spPr/>
      <dgm:t>
        <a:bodyPr/>
        <a:lstStyle/>
        <a:p>
          <a:endParaRPr lang="zh-CN" altLang="en-US"/>
        </a:p>
      </dgm:t>
    </dgm:pt>
    <dgm:pt modelId="{E21272F1-9353-40FD-8654-6E02A9F6030B}" type="parTrans" cxnId="{28EF62AE-7905-4875-94E6-20D0D403D2AC}">
      <dgm:prSet/>
      <dgm:spPr/>
      <dgm:t>
        <a:bodyPr/>
        <a:lstStyle/>
        <a:p>
          <a:endParaRPr lang="zh-CN" altLang="en-US"/>
        </a:p>
      </dgm:t>
    </dgm:pt>
    <dgm:pt modelId="{AA53BB21-EA74-4754-90C3-C2E33B6CDD7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等价类划分、因果图法、边值分析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6058A3B-D910-41C2-A427-7610333AEAF5}" type="sibTrans" cxnId="{B1BD0BD8-B6E6-4CE8-A30C-9B0403544230}">
      <dgm:prSet/>
      <dgm:spPr/>
      <dgm:t>
        <a:bodyPr/>
        <a:lstStyle/>
        <a:p>
          <a:endParaRPr lang="zh-CN" altLang="en-US"/>
        </a:p>
      </dgm:t>
    </dgm:pt>
    <dgm:pt modelId="{65DBA61A-F188-476C-9241-3386DADC2144}" type="parTrans" cxnId="{B1BD0BD8-B6E6-4CE8-A30C-9B0403544230}">
      <dgm:prSet/>
      <dgm:spPr/>
      <dgm:t>
        <a:bodyPr/>
        <a:lstStyle/>
        <a:p>
          <a:endParaRPr lang="zh-CN" altLang="en-US"/>
        </a:p>
      </dgm:t>
    </dgm:pt>
    <dgm:pt modelId="{CC1AE336-4032-457E-9E4A-09E9CFE8DA68}" type="pres">
      <dgm:prSet presAssocID="{62ACD295-DF85-4201-A31A-84A5CEDE62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FFB8B6-7E6B-4C58-BAEE-85703F218512}" type="pres">
      <dgm:prSet presAssocID="{C52B8F40-2945-4AB3-ACA9-749EC2CC705F}" presName="parentText" presStyleLbl="node1" presStyleIdx="0" presStyleCnt="2" custScaleX="46763" custScaleY="64585" custLinFactNeighborX="-23741" custLinFactNeighborY="-12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E73CF-5AB2-4D15-8D76-657E32A3526A}" type="pres">
      <dgm:prSet presAssocID="{C52B8F40-2945-4AB3-ACA9-749EC2CC705F}" presName="childText" presStyleLbl="revTx" presStyleIdx="0" presStyleCnt="2" custScaleY="963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FEB7A7-0489-43B9-B871-48A463E4D539}" type="pres">
      <dgm:prSet presAssocID="{C90EBB29-0599-4AD7-90DB-9F4C793304B9}" presName="parentText" presStyleLbl="node1" presStyleIdx="1" presStyleCnt="2" custScaleX="47626" custScaleY="71070" custLinFactNeighborX="-22662" custLinFactNeighborY="-152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E53C8-29A6-4598-BC1E-FCCEC4FC4544}" type="pres">
      <dgm:prSet presAssocID="{C90EBB29-0599-4AD7-90DB-9F4C793304B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459C58-4F3C-4DAC-AFC2-86C2C9DD4232}" type="presOf" srcId="{C90EBB29-0599-4AD7-90DB-9F4C793304B9}" destId="{C2FEB7A7-0489-43B9-B871-48A463E4D539}" srcOrd="0" destOrd="0" presId="urn:microsoft.com/office/officeart/2005/8/layout/vList2"/>
    <dgm:cxn modelId="{93E56448-F31A-48CC-B2E6-A72F533718F6}" srcId="{62ACD295-DF85-4201-A31A-84A5CEDE621D}" destId="{C52B8F40-2945-4AB3-ACA9-749EC2CC705F}" srcOrd="0" destOrd="0" parTransId="{F0848404-C4FA-4C8A-B270-FCF632158AAA}" sibTransId="{4A37FCBC-90D4-47D4-BDE1-D7517F602458}"/>
    <dgm:cxn modelId="{8CC9D3A5-6733-45CC-9CDA-BEC63A876730}" srcId="{62ACD295-DF85-4201-A31A-84A5CEDE621D}" destId="{C90EBB29-0599-4AD7-90DB-9F4C793304B9}" srcOrd="1" destOrd="0" parTransId="{14A2E038-6442-4CCC-BEE3-C652E93A384B}" sibTransId="{1F32D08E-CE32-4278-85C8-360CD16C3333}"/>
    <dgm:cxn modelId="{82E6FC74-1CB3-4C9A-8B8A-35D80158A3CD}" type="presOf" srcId="{AA53BB21-EA74-4754-90C3-C2E33B6CDD7A}" destId="{4C9E73CF-5AB2-4D15-8D76-657E32A3526A}" srcOrd="0" destOrd="0" presId="urn:microsoft.com/office/officeart/2005/8/layout/vList2"/>
    <dgm:cxn modelId="{B1BD0BD8-B6E6-4CE8-A30C-9B0403544230}" srcId="{C52B8F40-2945-4AB3-ACA9-749EC2CC705F}" destId="{AA53BB21-EA74-4754-90C3-C2E33B6CDD7A}" srcOrd="0" destOrd="0" parTransId="{65DBA61A-F188-476C-9241-3386DADC2144}" sibTransId="{36058A3B-D910-41C2-A427-7610333AEAF5}"/>
    <dgm:cxn modelId="{C1C09943-0BEB-47FC-B699-B26FAE563E42}" type="presOf" srcId="{62ACD295-DF85-4201-A31A-84A5CEDE621D}" destId="{CC1AE336-4032-457E-9E4A-09E9CFE8DA68}" srcOrd="0" destOrd="0" presId="urn:microsoft.com/office/officeart/2005/8/layout/vList2"/>
    <dgm:cxn modelId="{C6D54C2C-F2FC-4A1C-9A6F-DD5F5564E93B}" type="presOf" srcId="{C52B8F40-2945-4AB3-ACA9-749EC2CC705F}" destId="{93FFB8B6-7E6B-4C58-BAEE-85703F218512}" srcOrd="0" destOrd="0" presId="urn:microsoft.com/office/officeart/2005/8/layout/vList2"/>
    <dgm:cxn modelId="{00A01AB3-81C0-4358-BC4B-E0EC0D696301}" type="presOf" srcId="{185B6F4E-665F-4C5F-B22D-12F83FC1DFCC}" destId="{1D1E53C8-29A6-4598-BC1E-FCCEC4FC4544}" srcOrd="0" destOrd="0" presId="urn:microsoft.com/office/officeart/2005/8/layout/vList2"/>
    <dgm:cxn modelId="{28EF62AE-7905-4875-94E6-20D0D403D2AC}" srcId="{C90EBB29-0599-4AD7-90DB-9F4C793304B9}" destId="{185B6F4E-665F-4C5F-B22D-12F83FC1DFCC}" srcOrd="0" destOrd="0" parTransId="{E21272F1-9353-40FD-8654-6E02A9F6030B}" sibTransId="{D703AFBB-8CBC-4563-B0AD-35E5882DBB00}"/>
    <dgm:cxn modelId="{EFA66AB5-AB81-41F6-AE80-81D6510EBBB7}" type="presParOf" srcId="{CC1AE336-4032-457E-9E4A-09E9CFE8DA68}" destId="{93FFB8B6-7E6B-4C58-BAEE-85703F218512}" srcOrd="0" destOrd="0" presId="urn:microsoft.com/office/officeart/2005/8/layout/vList2"/>
    <dgm:cxn modelId="{5FBC8EA3-C1FC-4C28-9557-822EFB2609EC}" type="presParOf" srcId="{CC1AE336-4032-457E-9E4A-09E9CFE8DA68}" destId="{4C9E73CF-5AB2-4D15-8D76-657E32A3526A}" srcOrd="1" destOrd="0" presId="urn:microsoft.com/office/officeart/2005/8/layout/vList2"/>
    <dgm:cxn modelId="{74F6D060-15B4-424E-850C-C8E041C12CA5}" type="presParOf" srcId="{CC1AE336-4032-457E-9E4A-09E9CFE8DA68}" destId="{C2FEB7A7-0489-43B9-B871-48A463E4D539}" srcOrd="2" destOrd="0" presId="urn:microsoft.com/office/officeart/2005/8/layout/vList2"/>
    <dgm:cxn modelId="{DFE8BA0D-54E0-43F2-9855-1CBFFA01CFFD}" type="presParOf" srcId="{CC1AE336-4032-457E-9E4A-09E9CFE8DA68}" destId="{1D1E53C8-29A6-4598-BC1E-FCCEC4FC45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94997-9562-4F05-BCB9-8D01567C1FA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13B53FB-877D-42C8-A322-0C45A773686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设立测试脚本开发环境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01F31C7-DA62-4A68-B98C-2D6816DCE052}" type="parTrans" cxnId="{97CE5429-6ABE-4735-8FF7-70B202BDF90B}">
      <dgm:prSet/>
      <dgm:spPr/>
      <dgm:t>
        <a:bodyPr/>
        <a:lstStyle/>
        <a:p>
          <a:endParaRPr lang="zh-CN" altLang="en-US"/>
        </a:p>
      </dgm:t>
    </dgm:pt>
    <dgm:pt modelId="{CD70B953-3436-4E56-8151-FA148EDEDEB6}" type="sibTrans" cxnId="{97CE5429-6ABE-4735-8FF7-70B202BDF90B}">
      <dgm:prSet/>
      <dgm:spPr/>
      <dgm:t>
        <a:bodyPr/>
        <a:lstStyle/>
        <a:p>
          <a:endParaRPr lang="zh-CN" altLang="en-US"/>
        </a:p>
      </dgm:t>
    </dgm:pt>
    <dgm:pt modelId="{65A76922-8C75-4697-9BFD-AE73D44A16B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建立外部数据集合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917B1CF-8926-426E-A86A-B4C15E1A95CD}" type="parTrans" cxnId="{5DBB8126-96C8-45DD-A456-D080731EC44E}">
      <dgm:prSet/>
      <dgm:spPr/>
      <dgm:t>
        <a:bodyPr/>
        <a:lstStyle/>
        <a:p>
          <a:endParaRPr lang="zh-CN" altLang="en-US"/>
        </a:p>
      </dgm:t>
    </dgm:pt>
    <dgm:pt modelId="{2EBC23EE-1E47-494C-8344-5517199BEDF2}" type="sibTrans" cxnId="{5DBB8126-96C8-45DD-A456-D080731EC44E}">
      <dgm:prSet/>
      <dgm:spPr/>
      <dgm:t>
        <a:bodyPr/>
        <a:lstStyle/>
        <a:p>
          <a:endParaRPr lang="zh-CN" altLang="en-US"/>
        </a:p>
      </dgm:t>
    </dgm:pt>
    <dgm:pt modelId="{5C4A7AFD-0BF0-4C65-91F3-A5DC9436F42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执行录制测试初始化过程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F7EDAC6-8501-4372-91C8-E7DB925AB7D2}" type="parTrans" cxnId="{A24E20EE-23E2-4C50-AC43-BD6325B4ECFA}">
      <dgm:prSet/>
      <dgm:spPr/>
      <dgm:t>
        <a:bodyPr/>
        <a:lstStyle/>
        <a:p>
          <a:endParaRPr lang="zh-CN" altLang="en-US"/>
        </a:p>
      </dgm:t>
    </dgm:pt>
    <dgm:pt modelId="{BD6B8A4B-3B38-43EC-811E-B8E8FB8DA4BA}" type="sibTrans" cxnId="{A24E20EE-23E2-4C50-AC43-BD6325B4ECFA}">
      <dgm:prSet/>
      <dgm:spPr/>
      <dgm:t>
        <a:bodyPr/>
        <a:lstStyle/>
        <a:p>
          <a:endParaRPr lang="zh-CN" altLang="en-US"/>
        </a:p>
      </dgm:t>
    </dgm:pt>
    <dgm:pt modelId="{3F6F9059-A1AE-4FEE-A17E-9FBBBEA6E05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将录制的测试脚本进行组织、调试和修改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78F2138-8D5E-4009-B227-856F7D757699}" type="parTrans" cxnId="{74926F76-DCFD-479E-AB80-74C0140C20A9}">
      <dgm:prSet/>
      <dgm:spPr/>
      <dgm:t>
        <a:bodyPr/>
        <a:lstStyle/>
        <a:p>
          <a:endParaRPr lang="zh-CN" altLang="en-US"/>
        </a:p>
      </dgm:t>
    </dgm:pt>
    <dgm:pt modelId="{8595F95A-8A4C-439F-8483-2068B7B41EAC}" type="sibTrans" cxnId="{74926F76-DCFD-479E-AB80-74C0140C20A9}">
      <dgm:prSet/>
      <dgm:spPr/>
      <dgm:t>
        <a:bodyPr/>
        <a:lstStyle/>
        <a:p>
          <a:endParaRPr lang="zh-CN" altLang="en-US"/>
        </a:p>
      </dgm:t>
    </dgm:pt>
    <dgm:pt modelId="{1B5B8393-175A-4371-8DEE-B75B040E11A5}" type="pres">
      <dgm:prSet presAssocID="{77E94997-9562-4F05-BCB9-8D01567C1FA1}" presName="Name0" presStyleCnt="0">
        <dgm:presLayoutVars>
          <dgm:dir/>
          <dgm:animLvl val="lvl"/>
          <dgm:resizeHandles val="exact"/>
        </dgm:presLayoutVars>
      </dgm:prSet>
      <dgm:spPr/>
    </dgm:pt>
    <dgm:pt modelId="{F31D45C4-F7F4-4DC7-A95B-D27E68C3529F}" type="pres">
      <dgm:prSet presAssocID="{77E94997-9562-4F05-BCB9-8D01567C1FA1}" presName="dummy" presStyleCnt="0"/>
      <dgm:spPr/>
    </dgm:pt>
    <dgm:pt modelId="{0849F0B9-C42C-4459-AFDC-EE4ECD6D413C}" type="pres">
      <dgm:prSet presAssocID="{77E94997-9562-4F05-BCB9-8D01567C1FA1}" presName="linH" presStyleCnt="0"/>
      <dgm:spPr/>
    </dgm:pt>
    <dgm:pt modelId="{FC6E399C-4885-4366-B1E9-CC78761A8284}" type="pres">
      <dgm:prSet presAssocID="{77E94997-9562-4F05-BCB9-8D01567C1FA1}" presName="padding1" presStyleCnt="0"/>
      <dgm:spPr/>
    </dgm:pt>
    <dgm:pt modelId="{D265A884-DF87-4C02-9C91-3E6038712F05}" type="pres">
      <dgm:prSet presAssocID="{D13B53FB-877D-42C8-A322-0C45A7736868}" presName="linV" presStyleCnt="0"/>
      <dgm:spPr/>
    </dgm:pt>
    <dgm:pt modelId="{D6AB95D9-314A-462E-80B2-5113B9EA9673}" type="pres">
      <dgm:prSet presAssocID="{D13B53FB-877D-42C8-A322-0C45A7736868}" presName="spVertical1" presStyleCnt="0"/>
      <dgm:spPr/>
    </dgm:pt>
    <dgm:pt modelId="{64A39159-BDC9-420F-BAF6-32C37F373404}" type="pres">
      <dgm:prSet presAssocID="{D13B53FB-877D-42C8-A322-0C45A7736868}" presName="parTx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E4E8D-90C9-4038-A42D-925BE357FCB2}" type="pres">
      <dgm:prSet presAssocID="{D13B53FB-877D-42C8-A322-0C45A7736868}" presName="spVertical2" presStyleCnt="0"/>
      <dgm:spPr/>
    </dgm:pt>
    <dgm:pt modelId="{A19E62C3-943A-47A6-A857-A9F3D8E01AA4}" type="pres">
      <dgm:prSet presAssocID="{D13B53FB-877D-42C8-A322-0C45A7736868}" presName="spVertical3" presStyleCnt="0"/>
      <dgm:spPr/>
    </dgm:pt>
    <dgm:pt modelId="{87C22FA2-6776-4433-AF23-059C60A389B7}" type="pres">
      <dgm:prSet presAssocID="{CD70B953-3436-4E56-8151-FA148EDEDEB6}" presName="space" presStyleCnt="0"/>
      <dgm:spPr/>
    </dgm:pt>
    <dgm:pt modelId="{F69087D1-7F87-4B5A-B8AD-8767A1F96049}" type="pres">
      <dgm:prSet presAssocID="{5C4A7AFD-0BF0-4C65-91F3-A5DC9436F426}" presName="linV" presStyleCnt="0"/>
      <dgm:spPr/>
    </dgm:pt>
    <dgm:pt modelId="{762E1E9C-642F-45AB-98C2-08C06E994C85}" type="pres">
      <dgm:prSet presAssocID="{5C4A7AFD-0BF0-4C65-91F3-A5DC9436F426}" presName="spVertical1" presStyleCnt="0"/>
      <dgm:spPr/>
    </dgm:pt>
    <dgm:pt modelId="{1494A57D-0EF5-47D7-AB17-59C7DE9A5D94}" type="pres">
      <dgm:prSet presAssocID="{5C4A7AFD-0BF0-4C65-91F3-A5DC9436F426}" presName="parTx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88D1D-888B-41C6-AD99-147BE8246525}" type="pres">
      <dgm:prSet presAssocID="{5C4A7AFD-0BF0-4C65-91F3-A5DC9436F426}" presName="spVertical2" presStyleCnt="0"/>
      <dgm:spPr/>
    </dgm:pt>
    <dgm:pt modelId="{96B1F749-3618-4F1C-9398-5287EC4C9213}" type="pres">
      <dgm:prSet presAssocID="{5C4A7AFD-0BF0-4C65-91F3-A5DC9436F426}" presName="spVertical3" presStyleCnt="0"/>
      <dgm:spPr/>
    </dgm:pt>
    <dgm:pt modelId="{1F51A767-D9CF-4682-80A1-FB84846A94A2}" type="pres">
      <dgm:prSet presAssocID="{BD6B8A4B-3B38-43EC-811E-B8E8FB8DA4BA}" presName="space" presStyleCnt="0"/>
      <dgm:spPr/>
    </dgm:pt>
    <dgm:pt modelId="{A538F9F0-3547-4EFE-A986-2CA36A675F23}" type="pres">
      <dgm:prSet presAssocID="{3F6F9059-A1AE-4FEE-A17E-9FBBBEA6E057}" presName="linV" presStyleCnt="0"/>
      <dgm:spPr/>
    </dgm:pt>
    <dgm:pt modelId="{331D815C-C035-4863-9FAA-08AF53E700ED}" type="pres">
      <dgm:prSet presAssocID="{3F6F9059-A1AE-4FEE-A17E-9FBBBEA6E057}" presName="spVertical1" presStyleCnt="0"/>
      <dgm:spPr/>
    </dgm:pt>
    <dgm:pt modelId="{CBAA883D-7929-44CD-8B57-B90CC52FF142}" type="pres">
      <dgm:prSet presAssocID="{3F6F9059-A1AE-4FEE-A17E-9FBBBEA6E057}" presName="parTx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E74BB-FECC-4DC9-B7BD-5E9D9A364107}" type="pres">
      <dgm:prSet presAssocID="{3F6F9059-A1AE-4FEE-A17E-9FBBBEA6E057}" presName="spVertical2" presStyleCnt="0"/>
      <dgm:spPr/>
    </dgm:pt>
    <dgm:pt modelId="{6F22EA29-E263-418E-825C-A87392589261}" type="pres">
      <dgm:prSet presAssocID="{3F6F9059-A1AE-4FEE-A17E-9FBBBEA6E057}" presName="spVertical3" presStyleCnt="0"/>
      <dgm:spPr/>
    </dgm:pt>
    <dgm:pt modelId="{F98DB314-6380-40D3-AB47-69CBA4B633E0}" type="pres">
      <dgm:prSet presAssocID="{8595F95A-8A4C-439F-8483-2068B7B41EAC}" presName="space" presStyleCnt="0"/>
      <dgm:spPr/>
    </dgm:pt>
    <dgm:pt modelId="{DC63D9DC-CC69-4119-A352-E8BB4B2AD0EC}" type="pres">
      <dgm:prSet presAssocID="{65A76922-8C75-4697-9BFD-AE73D44A16B1}" presName="linV" presStyleCnt="0"/>
      <dgm:spPr/>
    </dgm:pt>
    <dgm:pt modelId="{50D432CC-7A9A-41A2-8B87-BF931DABD636}" type="pres">
      <dgm:prSet presAssocID="{65A76922-8C75-4697-9BFD-AE73D44A16B1}" presName="spVertical1" presStyleCnt="0"/>
      <dgm:spPr/>
    </dgm:pt>
    <dgm:pt modelId="{C58B840E-AE50-4B75-944F-F76E465F2FCC}" type="pres">
      <dgm:prSet presAssocID="{65A76922-8C75-4697-9BFD-AE73D44A16B1}" presName="parTx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5A5D2-9B96-446B-B4D3-DC5316F86EB9}" type="pres">
      <dgm:prSet presAssocID="{65A76922-8C75-4697-9BFD-AE73D44A16B1}" presName="spVertical2" presStyleCnt="0"/>
      <dgm:spPr/>
    </dgm:pt>
    <dgm:pt modelId="{AB756D1E-028B-47B8-9EA9-9440382D6F29}" type="pres">
      <dgm:prSet presAssocID="{65A76922-8C75-4697-9BFD-AE73D44A16B1}" presName="spVertical3" presStyleCnt="0"/>
      <dgm:spPr/>
    </dgm:pt>
    <dgm:pt modelId="{899DEBD7-0C5D-4A5E-8BDA-1E3326841E1B}" type="pres">
      <dgm:prSet presAssocID="{77E94997-9562-4F05-BCB9-8D01567C1FA1}" presName="padding2" presStyleCnt="0"/>
      <dgm:spPr/>
    </dgm:pt>
    <dgm:pt modelId="{094AFE15-A38E-432E-8AAB-262621A4EA49}" type="pres">
      <dgm:prSet presAssocID="{77E94997-9562-4F05-BCB9-8D01567C1FA1}" presName="negArrow" presStyleCnt="0"/>
      <dgm:spPr/>
    </dgm:pt>
    <dgm:pt modelId="{78B13770-1668-4390-BB1D-9F746D3D3B92}" type="pres">
      <dgm:prSet presAssocID="{77E94997-9562-4F05-BCB9-8D01567C1FA1}" presName="backgroundArrow" presStyleLbl="node1" presStyleIdx="0" presStyleCnt="1" custLinFactNeighborX="-375" custLinFactNeighborY="20198"/>
      <dgm:spPr/>
    </dgm:pt>
  </dgm:ptLst>
  <dgm:cxnLst>
    <dgm:cxn modelId="{A24E20EE-23E2-4C50-AC43-BD6325B4ECFA}" srcId="{77E94997-9562-4F05-BCB9-8D01567C1FA1}" destId="{5C4A7AFD-0BF0-4C65-91F3-A5DC9436F426}" srcOrd="1" destOrd="0" parTransId="{4F7EDAC6-8501-4372-91C8-E7DB925AB7D2}" sibTransId="{BD6B8A4B-3B38-43EC-811E-B8E8FB8DA4BA}"/>
    <dgm:cxn modelId="{65776625-E858-4B7D-AE58-7CBDCF0571FD}" type="presOf" srcId="{5C4A7AFD-0BF0-4C65-91F3-A5DC9436F426}" destId="{1494A57D-0EF5-47D7-AB17-59C7DE9A5D94}" srcOrd="0" destOrd="0" presId="urn:microsoft.com/office/officeart/2005/8/layout/hProcess3"/>
    <dgm:cxn modelId="{15256377-0F14-4285-91C1-3C47E135303D}" type="presOf" srcId="{D13B53FB-877D-42C8-A322-0C45A7736868}" destId="{64A39159-BDC9-420F-BAF6-32C37F373404}" srcOrd="0" destOrd="0" presId="urn:microsoft.com/office/officeart/2005/8/layout/hProcess3"/>
    <dgm:cxn modelId="{97CE5429-6ABE-4735-8FF7-70B202BDF90B}" srcId="{77E94997-9562-4F05-BCB9-8D01567C1FA1}" destId="{D13B53FB-877D-42C8-A322-0C45A7736868}" srcOrd="0" destOrd="0" parTransId="{501F31C7-DA62-4A68-B98C-2D6816DCE052}" sibTransId="{CD70B953-3436-4E56-8151-FA148EDEDEB6}"/>
    <dgm:cxn modelId="{3247D80F-7442-46C4-86C8-F0EF75AA1E32}" type="presOf" srcId="{77E94997-9562-4F05-BCB9-8D01567C1FA1}" destId="{1B5B8393-175A-4371-8DEE-B75B040E11A5}" srcOrd="0" destOrd="0" presId="urn:microsoft.com/office/officeart/2005/8/layout/hProcess3"/>
    <dgm:cxn modelId="{5DBB8126-96C8-45DD-A456-D080731EC44E}" srcId="{77E94997-9562-4F05-BCB9-8D01567C1FA1}" destId="{65A76922-8C75-4697-9BFD-AE73D44A16B1}" srcOrd="3" destOrd="0" parTransId="{7917B1CF-8926-426E-A86A-B4C15E1A95CD}" sibTransId="{2EBC23EE-1E47-494C-8344-5517199BEDF2}"/>
    <dgm:cxn modelId="{45EFFE85-359A-4793-822E-6CFB40E81E94}" type="presOf" srcId="{3F6F9059-A1AE-4FEE-A17E-9FBBBEA6E057}" destId="{CBAA883D-7929-44CD-8B57-B90CC52FF142}" srcOrd="0" destOrd="0" presId="urn:microsoft.com/office/officeart/2005/8/layout/hProcess3"/>
    <dgm:cxn modelId="{5415DC42-834E-454D-94B0-618F8D73C769}" type="presOf" srcId="{65A76922-8C75-4697-9BFD-AE73D44A16B1}" destId="{C58B840E-AE50-4B75-944F-F76E465F2FCC}" srcOrd="0" destOrd="0" presId="urn:microsoft.com/office/officeart/2005/8/layout/hProcess3"/>
    <dgm:cxn modelId="{74926F76-DCFD-479E-AB80-74C0140C20A9}" srcId="{77E94997-9562-4F05-BCB9-8D01567C1FA1}" destId="{3F6F9059-A1AE-4FEE-A17E-9FBBBEA6E057}" srcOrd="2" destOrd="0" parTransId="{F78F2138-8D5E-4009-B227-856F7D757699}" sibTransId="{8595F95A-8A4C-439F-8483-2068B7B41EAC}"/>
    <dgm:cxn modelId="{60F88AD3-8966-418A-A190-C9B2DE37F7A5}" type="presParOf" srcId="{1B5B8393-175A-4371-8DEE-B75B040E11A5}" destId="{F31D45C4-F7F4-4DC7-A95B-D27E68C3529F}" srcOrd="0" destOrd="0" presId="urn:microsoft.com/office/officeart/2005/8/layout/hProcess3"/>
    <dgm:cxn modelId="{42C6D322-994D-420A-BEC7-6910DCBCEED0}" type="presParOf" srcId="{1B5B8393-175A-4371-8DEE-B75B040E11A5}" destId="{0849F0B9-C42C-4459-AFDC-EE4ECD6D413C}" srcOrd="1" destOrd="0" presId="urn:microsoft.com/office/officeart/2005/8/layout/hProcess3"/>
    <dgm:cxn modelId="{3989E0EF-84ED-4B93-AF22-B2F229935B2E}" type="presParOf" srcId="{0849F0B9-C42C-4459-AFDC-EE4ECD6D413C}" destId="{FC6E399C-4885-4366-B1E9-CC78761A8284}" srcOrd="0" destOrd="0" presId="urn:microsoft.com/office/officeart/2005/8/layout/hProcess3"/>
    <dgm:cxn modelId="{68576B16-3858-4283-BAC5-EB1169313E89}" type="presParOf" srcId="{0849F0B9-C42C-4459-AFDC-EE4ECD6D413C}" destId="{D265A884-DF87-4C02-9C91-3E6038712F05}" srcOrd="1" destOrd="0" presId="urn:microsoft.com/office/officeart/2005/8/layout/hProcess3"/>
    <dgm:cxn modelId="{DAF83390-E742-42C1-BEDD-4CCF60AB6A6C}" type="presParOf" srcId="{D265A884-DF87-4C02-9C91-3E6038712F05}" destId="{D6AB95D9-314A-462E-80B2-5113B9EA9673}" srcOrd="0" destOrd="0" presId="urn:microsoft.com/office/officeart/2005/8/layout/hProcess3"/>
    <dgm:cxn modelId="{D9997610-52C5-4B98-AE45-874CA72E5134}" type="presParOf" srcId="{D265A884-DF87-4C02-9C91-3E6038712F05}" destId="{64A39159-BDC9-420F-BAF6-32C37F373404}" srcOrd="1" destOrd="0" presId="urn:microsoft.com/office/officeart/2005/8/layout/hProcess3"/>
    <dgm:cxn modelId="{7C7DAB01-1857-4E1F-B270-951741E6B668}" type="presParOf" srcId="{D265A884-DF87-4C02-9C91-3E6038712F05}" destId="{718E4E8D-90C9-4038-A42D-925BE357FCB2}" srcOrd="2" destOrd="0" presId="urn:microsoft.com/office/officeart/2005/8/layout/hProcess3"/>
    <dgm:cxn modelId="{19CDC617-ECAE-4C57-8E41-842FF96B8D7F}" type="presParOf" srcId="{D265A884-DF87-4C02-9C91-3E6038712F05}" destId="{A19E62C3-943A-47A6-A857-A9F3D8E01AA4}" srcOrd="3" destOrd="0" presId="urn:microsoft.com/office/officeart/2005/8/layout/hProcess3"/>
    <dgm:cxn modelId="{5AA5D992-AFA8-4C06-8030-E0931D56FE24}" type="presParOf" srcId="{0849F0B9-C42C-4459-AFDC-EE4ECD6D413C}" destId="{87C22FA2-6776-4433-AF23-059C60A389B7}" srcOrd="2" destOrd="0" presId="urn:microsoft.com/office/officeart/2005/8/layout/hProcess3"/>
    <dgm:cxn modelId="{428B4737-01D5-4344-81BA-49F0E76268D4}" type="presParOf" srcId="{0849F0B9-C42C-4459-AFDC-EE4ECD6D413C}" destId="{F69087D1-7F87-4B5A-B8AD-8767A1F96049}" srcOrd="3" destOrd="0" presId="urn:microsoft.com/office/officeart/2005/8/layout/hProcess3"/>
    <dgm:cxn modelId="{84AD5C56-0994-4743-8292-AA8C1F75498B}" type="presParOf" srcId="{F69087D1-7F87-4B5A-B8AD-8767A1F96049}" destId="{762E1E9C-642F-45AB-98C2-08C06E994C85}" srcOrd="0" destOrd="0" presId="urn:microsoft.com/office/officeart/2005/8/layout/hProcess3"/>
    <dgm:cxn modelId="{9DF363AC-3AFE-461D-867F-28AB5F1816BE}" type="presParOf" srcId="{F69087D1-7F87-4B5A-B8AD-8767A1F96049}" destId="{1494A57D-0EF5-47D7-AB17-59C7DE9A5D94}" srcOrd="1" destOrd="0" presId="urn:microsoft.com/office/officeart/2005/8/layout/hProcess3"/>
    <dgm:cxn modelId="{406B9AAF-6CD8-4BC5-AD20-0683FB905866}" type="presParOf" srcId="{F69087D1-7F87-4B5A-B8AD-8767A1F96049}" destId="{0E488D1D-888B-41C6-AD99-147BE8246525}" srcOrd="2" destOrd="0" presId="urn:microsoft.com/office/officeart/2005/8/layout/hProcess3"/>
    <dgm:cxn modelId="{C42C7C5B-D704-4565-838B-9483D3EB83AF}" type="presParOf" srcId="{F69087D1-7F87-4B5A-B8AD-8767A1F96049}" destId="{96B1F749-3618-4F1C-9398-5287EC4C9213}" srcOrd="3" destOrd="0" presId="urn:microsoft.com/office/officeart/2005/8/layout/hProcess3"/>
    <dgm:cxn modelId="{AF19B6D6-160E-403A-BC18-48260CAE21ED}" type="presParOf" srcId="{0849F0B9-C42C-4459-AFDC-EE4ECD6D413C}" destId="{1F51A767-D9CF-4682-80A1-FB84846A94A2}" srcOrd="4" destOrd="0" presId="urn:microsoft.com/office/officeart/2005/8/layout/hProcess3"/>
    <dgm:cxn modelId="{F072E19D-012F-4A17-A3D3-2390C12AEA56}" type="presParOf" srcId="{0849F0B9-C42C-4459-AFDC-EE4ECD6D413C}" destId="{A538F9F0-3547-4EFE-A986-2CA36A675F23}" srcOrd="5" destOrd="0" presId="urn:microsoft.com/office/officeart/2005/8/layout/hProcess3"/>
    <dgm:cxn modelId="{5613B6D0-7018-45AD-A80B-D2B55142680C}" type="presParOf" srcId="{A538F9F0-3547-4EFE-A986-2CA36A675F23}" destId="{331D815C-C035-4863-9FAA-08AF53E700ED}" srcOrd="0" destOrd="0" presId="urn:microsoft.com/office/officeart/2005/8/layout/hProcess3"/>
    <dgm:cxn modelId="{53FE3781-60F2-4CAC-8958-4AC3259B7987}" type="presParOf" srcId="{A538F9F0-3547-4EFE-A986-2CA36A675F23}" destId="{CBAA883D-7929-44CD-8B57-B90CC52FF142}" srcOrd="1" destOrd="0" presId="urn:microsoft.com/office/officeart/2005/8/layout/hProcess3"/>
    <dgm:cxn modelId="{FF0B08FE-AB6D-4CEC-A3C1-CBE1DF4B6788}" type="presParOf" srcId="{A538F9F0-3547-4EFE-A986-2CA36A675F23}" destId="{4B5E74BB-FECC-4DC9-B7BD-5E9D9A364107}" srcOrd="2" destOrd="0" presId="urn:microsoft.com/office/officeart/2005/8/layout/hProcess3"/>
    <dgm:cxn modelId="{257C7B1C-68A5-46FE-AE9C-03D17D01A8AE}" type="presParOf" srcId="{A538F9F0-3547-4EFE-A986-2CA36A675F23}" destId="{6F22EA29-E263-418E-825C-A87392589261}" srcOrd="3" destOrd="0" presId="urn:microsoft.com/office/officeart/2005/8/layout/hProcess3"/>
    <dgm:cxn modelId="{75D7845D-4201-4EF7-B77D-7A8FBE1AF0BC}" type="presParOf" srcId="{0849F0B9-C42C-4459-AFDC-EE4ECD6D413C}" destId="{F98DB314-6380-40D3-AB47-69CBA4B633E0}" srcOrd="6" destOrd="0" presId="urn:microsoft.com/office/officeart/2005/8/layout/hProcess3"/>
    <dgm:cxn modelId="{4FB1C34B-C1CD-4191-909A-42801438B965}" type="presParOf" srcId="{0849F0B9-C42C-4459-AFDC-EE4ECD6D413C}" destId="{DC63D9DC-CC69-4119-A352-E8BB4B2AD0EC}" srcOrd="7" destOrd="0" presId="urn:microsoft.com/office/officeart/2005/8/layout/hProcess3"/>
    <dgm:cxn modelId="{217AB77E-B3A8-46BC-B460-59DFD6A16DAB}" type="presParOf" srcId="{DC63D9DC-CC69-4119-A352-E8BB4B2AD0EC}" destId="{50D432CC-7A9A-41A2-8B87-BF931DABD636}" srcOrd="0" destOrd="0" presId="urn:microsoft.com/office/officeart/2005/8/layout/hProcess3"/>
    <dgm:cxn modelId="{EC508381-0FCD-4209-9929-E6F9F9E7D51D}" type="presParOf" srcId="{DC63D9DC-CC69-4119-A352-E8BB4B2AD0EC}" destId="{C58B840E-AE50-4B75-944F-F76E465F2FCC}" srcOrd="1" destOrd="0" presId="urn:microsoft.com/office/officeart/2005/8/layout/hProcess3"/>
    <dgm:cxn modelId="{24C728B6-4405-48B9-AF59-CE95017B1F21}" type="presParOf" srcId="{DC63D9DC-CC69-4119-A352-E8BB4B2AD0EC}" destId="{17C5A5D2-9B96-446B-B4D3-DC5316F86EB9}" srcOrd="2" destOrd="0" presId="urn:microsoft.com/office/officeart/2005/8/layout/hProcess3"/>
    <dgm:cxn modelId="{A8068533-B943-40C5-B997-59163827FC6B}" type="presParOf" srcId="{DC63D9DC-CC69-4119-A352-E8BB4B2AD0EC}" destId="{AB756D1E-028B-47B8-9EA9-9440382D6F29}" srcOrd="3" destOrd="0" presId="urn:microsoft.com/office/officeart/2005/8/layout/hProcess3"/>
    <dgm:cxn modelId="{B6DC1F73-3781-4393-9D54-5A1CE004D605}" type="presParOf" srcId="{0849F0B9-C42C-4459-AFDC-EE4ECD6D413C}" destId="{899DEBD7-0C5D-4A5E-8BDA-1E3326841E1B}" srcOrd="8" destOrd="0" presId="urn:microsoft.com/office/officeart/2005/8/layout/hProcess3"/>
    <dgm:cxn modelId="{82ECA8F9-35D0-49D1-8BD7-FCCA9E371601}" type="presParOf" srcId="{0849F0B9-C42C-4459-AFDC-EE4ECD6D413C}" destId="{094AFE15-A38E-432E-8AAB-262621A4EA49}" srcOrd="9" destOrd="0" presId="urn:microsoft.com/office/officeart/2005/8/layout/hProcess3"/>
    <dgm:cxn modelId="{82A22B9E-1B2F-485C-AF42-BCEB508CD602}" type="presParOf" srcId="{0849F0B9-C42C-4459-AFDC-EE4ECD6D413C}" destId="{78B13770-1668-4390-BB1D-9F746D3D3B92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E1E20-7FE4-48B1-8781-F15220E13A38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4DE40-434D-47E8-9FE2-6339385A1040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rPr>
            <a:t>测试项目启动</a:t>
          </a:r>
          <a:endParaRPr lang="zh-CN" altLang="en-US" sz="2000" b="0" kern="1200" dirty="0">
            <a:solidFill>
              <a:schemeClr val="tx2"/>
            </a:solidFill>
          </a:endParaRPr>
        </a:p>
      </dsp:txBody>
      <dsp:txXfrm>
        <a:off x="326416" y="52915"/>
        <a:ext cx="4223968" cy="399568"/>
      </dsp:txXfrm>
    </dsp:sp>
    <dsp:sp modelId="{1B0C5113-E802-4445-958D-50B6468F9E85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51405"/>
              <a:satOff val="2239"/>
              <a:lumOff val="-10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7FEFB-2CFC-4340-B037-191250EFE317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5">
            <a:hueOff val="651405"/>
            <a:satOff val="2239"/>
            <a:lumOff val="-10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rPr>
            <a:t>制定</a:t>
          </a:r>
          <a:r>
            <a:rPr lang="zh-CN" altLang="en-US" sz="2000" b="1" kern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rPr>
            <a:t>需求分析</a:t>
          </a:r>
          <a:endParaRPr lang="zh-CN" altLang="en-US" sz="2000" kern="1200" dirty="0">
            <a:solidFill>
              <a:schemeClr val="tx2"/>
            </a:solidFill>
          </a:endParaRPr>
        </a:p>
      </dsp:txBody>
      <dsp:txXfrm>
        <a:off x="326416" y="733315"/>
        <a:ext cx="4223968" cy="399568"/>
      </dsp:txXfrm>
    </dsp:sp>
    <dsp:sp modelId="{109864A0-A4CF-444C-885B-8FE82E08D30B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02810"/>
              <a:satOff val="4478"/>
              <a:lumOff val="-21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A266C-5355-442C-A580-63F14FA029DF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5">
            <a:hueOff val="1302810"/>
            <a:satOff val="4478"/>
            <a:lumOff val="-21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制定测试计划</a:t>
          </a:r>
          <a:endParaRPr lang="zh-CN" altLang="en-US" sz="20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416" y="1413716"/>
        <a:ext cx="4223968" cy="399568"/>
      </dsp:txXfrm>
    </dsp:sp>
    <dsp:sp modelId="{7C6B1B49-F589-4C65-A5FA-BF01D9A174B1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54216"/>
              <a:satOff val="6718"/>
              <a:lumOff val="-32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28729-74CB-4DFE-9C45-7A0D2E27B4C3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solidFill>
          <a:schemeClr val="accent5">
            <a:hueOff val="1954216"/>
            <a:satOff val="6718"/>
            <a:lumOff val="-32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测试设计和测试开发</a:t>
          </a:r>
          <a:endParaRPr lang="zh-CN" altLang="en-US" sz="20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416" y="2094116"/>
        <a:ext cx="4223968" cy="399568"/>
      </dsp:txXfrm>
    </dsp:sp>
    <dsp:sp modelId="{32BA6380-6A42-4FE7-8773-959A4340DA5B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605621"/>
              <a:satOff val="8957"/>
              <a:lumOff val="-42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6E9C9-A17B-476C-BF5B-5170DD95707B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5">
            <a:hueOff val="2605621"/>
            <a:satOff val="8957"/>
            <a:lumOff val="-42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测试实施和执行</a:t>
          </a:r>
          <a:endParaRPr lang="zh-CN" altLang="en-US" sz="20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416" y="2774516"/>
        <a:ext cx="4223968" cy="399568"/>
      </dsp:txXfrm>
    </dsp:sp>
    <dsp:sp modelId="{069CB946-99CF-4DF6-A323-1655B188FCAC}">
      <dsp:nvSpPr>
        <dsp:cNvPr id="0" name=""/>
        <dsp:cNvSpPr/>
      </dsp:nvSpPr>
      <dsp:spPr>
        <a:xfrm>
          <a:off x="0" y="352406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855D-03D2-4971-A468-24F22BB2BDB2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测试结果的审查和分析</a:t>
          </a:r>
          <a:endParaRPr lang="zh-CN" altLang="en-US" sz="2000" kern="1200" dirty="0">
            <a:solidFill>
              <a:schemeClr val="tx2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416" y="3454916"/>
        <a:ext cx="4223968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6/13/2017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6/13/2017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15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测试计划书的内容也可以按集成测试、系统测试、验收测试等阶段去组织，为每一个</a:t>
            </a:r>
            <a:endParaRPr lang="en-US" altLang="zh-CN" sz="1200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制定一个计划书，</a:t>
            </a:r>
            <a:r>
              <a:rPr lang="zh-CN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也可以为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每个测试任务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目的（安全性测试、性能测试、可靠性测试等）制定特别的计划书。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4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其他。如果以旧系统为原型，以全新的架构方式来设计或完善软件，那么旧系统的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原有功能跟特性就成为了最有效的测试需求收集途径。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在整个信息收集过程中，务必确保软件的功能与特性被正确理解。这要求测试需求分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析人员必须具备优秀的沟通能力与表达能力。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0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审查和小组评审很相似，但更为严格，是最系统化、最严密的评审形式，包含了制定计划、准备和组织会议、跟踪和分析审查结果等。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06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当前测试的目标是针对某个应用软件系统或程序的。具体的测试任务目标是测试要达到的预期结果有哪些，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在规定的时间内哪些测试内容要完成，软件产品的特性或质量在哪些方面得到确认等。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测试策略还要描述测试不同阶段（单元测试、集成测试、系统测试）的测试对象、范围和方法以及每个阶段内所要进行的测试类型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功能测试、性能测试、压力测试等）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静态测试，如规格说明书、程序代码的审查，在工作中容易被忽视，在测试策略上应说明如何加强这些环节。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9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审查和小组评审很相似，但更为严格，是最系统化、最严密的评审形式，包含了制定计划、准备和组织会议、跟踪和分析审查结果等。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7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软件测试设计中，要考虑的要点有：①所设计的测试技术方案是否可行、是否有效、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是否能达到预期的测试目标；②所设计的测试用例是否完整、边界条件是否考虑、其覆盖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率能达到多高；③所设计的测试环境是否和用户的实际使用环境比较接近。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8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审查和小组评审很相似，但更为严格，是最系统化、最严密的评审形式，包含了制定计划、准备和组织会议、跟踪和分析审查结果等。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51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审查和小组评审很相似，但更为严格，是最系统化、最严密的评审形式，包含了制定计划、准备和组织会议、跟踪和分析审查结果等。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39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测试开发很乱，与测试需求或测试策略没有对应性；测试过程不可重用；测试过程被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作为一个编程任务来执行，导致脚本可移植性差。这些问题应该避免，在脚本的结构、模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块化、参数传递、基础函数等方面设计好。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2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Lj0817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6.2</a:t>
            </a:r>
            <a:r>
              <a:rPr lang="zh-CN" altLang="en-US" dirty="0" smtClean="0"/>
              <a:t>的内容需要与</a:t>
            </a:r>
            <a:r>
              <a:rPr lang="en-US" altLang="zh-CN" dirty="0" smtClean="0"/>
              <a:t>6.1.2</a:t>
            </a:r>
            <a:r>
              <a:rPr lang="zh-CN" altLang="en-US" dirty="0" smtClean="0"/>
              <a:t>的内容一致；</a:t>
            </a:r>
            <a:r>
              <a:rPr lang="en-US" altLang="zh-CN" dirty="0" smtClean="0"/>
              <a:t>6.2.7</a:t>
            </a:r>
            <a:r>
              <a:rPr lang="zh-CN" altLang="en-US" dirty="0" smtClean="0"/>
              <a:t>配置管理需要与</a:t>
            </a:r>
            <a:r>
              <a:rPr lang="en-US" altLang="zh-CN" dirty="0" smtClean="0"/>
              <a:t>4.1.1</a:t>
            </a:r>
            <a:r>
              <a:rPr lang="zh-CN" altLang="en-US" smtClean="0"/>
              <a:t>关测试</a:t>
            </a:r>
            <a:r>
              <a:rPr lang="zh-CN" altLang="en-US" dirty="0" smtClean="0"/>
              <a:t>配置的内容必须一致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6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18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7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10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02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提高软件测试过程的能见度</a:t>
            </a: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文档化能规范测试问题的反馈，提高测试效率</a:t>
            </a: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便于团队成员之间的交流与合作</a:t>
            </a: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测试文档是测试人员经验提升的最好途径</a:t>
            </a: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有利于项目测试的监控作用</a:t>
            </a: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有利于测试工作的开展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18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文档管理：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建立测试文档管理制度；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文档版本管理，而且非常重要；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3.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创建测试文档库的访问规则，这是文档管理的重要环节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4.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使用工具管理文档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56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29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18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测试用例文档由简介和测试用例两部分组成。简介部分编制了测试目的、测试范围、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定义术语、参考文档、概述等。测试用例部分逐一列示各测试用例。每个具体测试用例都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将包括下列详细信息：用例编号、用例名称、测试等级、入口准则、测试输入、操作步骤、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期望结果（含判断标准）、出口准则、注释等。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测试用例可以按功能设置、路径设置以及这两者的组合。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按功能测试是最简捷的，按用例规约遍历测试每一功能。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对于复杂操作的程序模块，其各功能的实施是相互影响、紧密相关、环环相扣的，可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以演变出数量繁多的变化。没有严密的逻辑分析，产生遗漏是在所难免的。路径分析是一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个很好的方法，其最大的优点是在于可以避免漏测试。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2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这一节主要学习测试过程管理，我们主要学习一下过程管理模型，过程管理都要管理些什么内容。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605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Lj0817</a:t>
            </a:r>
            <a:r>
              <a:rPr lang="zh-CN" altLang="en-US" dirty="0" smtClean="0"/>
              <a:t>：管理软件要表达什么？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11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深度是在测试中所使用数据的容量或数量；测试数据深度与用做输入和用于支持测试（在预先存在的数据中）的测试数据相关；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宽度是指测试数据值变化的程度。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38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测试脚本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对目标软件的变化有更大的应变能力。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例如，假设软件的登录部分已经改变。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在遍历该登录部分的所有测试用例中，只有关于登录的测试过程和测试脚本需要进行改变。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05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95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05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86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软件配置管理库（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SCM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库）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25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85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9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从测试管理挪过来的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8949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86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7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203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7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Lj0817</a:t>
            </a:r>
            <a:r>
              <a:rPr lang="zh-CN" altLang="en-US" dirty="0" smtClean="0"/>
              <a:t>：需要说明</a:t>
            </a:r>
            <a:r>
              <a:rPr lang="en-US" altLang="zh-CN" dirty="0" smtClean="0"/>
              <a:t>ALM</a:t>
            </a:r>
            <a:r>
              <a:rPr lang="zh-CN" altLang="en-US" dirty="0" smtClean="0"/>
              <a:t>与本节相关的功能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6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软件测试项目启动，接下来进行需求分析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5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尽早测试是从</a:t>
            </a:r>
            <a:r>
              <a:rPr lang="en-US" altLang="zh-CN" dirty="0" smtClean="0"/>
              <a:t>W</a:t>
            </a:r>
            <a:r>
              <a:rPr lang="zh-CN" altLang="en-US" dirty="0" smtClean="0"/>
              <a:t>模型抽象出来的理念。尽早展开测试工作，测试人员能在早期了解测试的难度，预测测试的风险，从而有效提高了测试效率，规避测试风险，尽早发现软件缺陷，，降低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修复成本 。。。但也不是盲目的提前测试活动，要达到必须的测试就绪点。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1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确定软件测试目标，并使其可以量化、度量和相对集中。可通过对用户需求文档和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设计规格文档的分析，来确定被测软件的质量要求和测试需要达到的目标。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9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软件测试计划的内容主要包括产品基本情况、测试需求说明、测试策略和记录、测试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资源配置、计划表、问题跟踪报告、测试计划的评审、结果等。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6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测试计划书的内容也可以按集成测试、系统测试、验收测试等阶段去组织，为每一个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阶段制定一个计划书，也可以为每个测试任务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目的（安全性测试、性能测试、可靠性测试等）制定特别的计划书。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1544-35C7-42C9-B663-2BDACA1725A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33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37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50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1102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38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3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32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6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398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73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5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13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655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142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31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20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3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76568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328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14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85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2770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52314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90498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8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wmf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-1" y="2765108"/>
            <a:ext cx="8784771" cy="1806575"/>
          </a:xfrm>
        </p:spPr>
        <p:txBody>
          <a:bodyPr/>
          <a:lstStyle/>
          <a:p>
            <a:pPr algn="ctr"/>
            <a:r>
              <a:rPr lang="zh-CN" altLang="en-US" sz="4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第六章  软件测试过程及其管理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软件测试过程管理的理念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>
                <a:solidFill>
                  <a:srgbClr val="0096D6"/>
                </a:solidFill>
              </a:rPr>
              <a:t>全过程测试</a:t>
            </a:r>
            <a:endParaRPr lang="en-US" altLang="zh-CN" b="1" dirty="0">
              <a:solidFill>
                <a:srgbClr val="0096D6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</a:rPr>
              <a:t>含义</a:t>
            </a:r>
            <a:endParaRPr lang="en-US" altLang="zh-CN" b="1" dirty="0">
              <a:solidFill>
                <a:srgbClr val="0096D6"/>
              </a:solidFill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/>
              <a:t>、测试人员关注开发过程，对各种变化作出响应。</a:t>
            </a:r>
            <a:endParaRPr lang="en-US" altLang="zh-CN" sz="2000" dirty="0"/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、测试人员要对测试的全过程进行全程的跟踪，及时调整测试</a:t>
            </a:r>
            <a:r>
              <a:rPr lang="zh-CN" altLang="en-US" sz="2000" dirty="0" smtClean="0"/>
              <a:t>策略</a:t>
            </a:r>
            <a:endParaRPr lang="en-US" altLang="zh-CN" sz="2000" dirty="0" smtClean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</a:rPr>
              <a:t>意义</a:t>
            </a:r>
            <a:endParaRPr lang="en-US" altLang="zh-CN" b="1" dirty="0">
              <a:solidFill>
                <a:srgbClr val="0096D6"/>
              </a:solidFill>
            </a:endParaRP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solidFill>
                  <a:schemeClr val="tx1"/>
                </a:solidFill>
              </a:rPr>
              <a:t>及时应对项目变化，降低测试风险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0212" y="2967335"/>
            <a:ext cx="27277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软件测试过程管理的理念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独立的迭代测试</a:t>
            </a:r>
            <a:endParaRPr lang="en-US" altLang="zh-CN" b="1" dirty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、着重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强调测试的就绪点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过程是独立的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、迭代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的测试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测试条件成熟，测试准备活动完成，测试的执行活动就可以开展。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8814" y="1922306"/>
            <a:ext cx="27984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995363"/>
            <a:ext cx="9026525" cy="5862637"/>
          </a:xfrm>
        </p:spPr>
        <p:txBody>
          <a:bodyPr>
            <a:normAutofit/>
          </a:bodyPr>
          <a:lstStyle/>
          <a:p>
            <a:pPr lvl="1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52979" y="2130877"/>
            <a:ext cx="8566604" cy="179614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软件测试计划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是指导测试过程的纲领性文件，包含了产品概述、测试策略测试方法、测试区域、测试配置、测试周期、测试资源、测试交流、风险分析等内容。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2038"/>
            <a:ext cx="8120063" cy="4816475"/>
          </a:xfrm>
        </p:spPr>
        <p:txBody>
          <a:bodyPr/>
          <a:lstStyle/>
          <a:p>
            <a:pPr lvl="1"/>
            <a:r>
              <a:rPr lang="en-US" altLang="zh-CN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）测试计划</a:t>
            </a: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文档形成步骤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483551214"/>
              </p:ext>
            </p:extLst>
          </p:nvPr>
        </p:nvGraphicFramePr>
        <p:xfrm>
          <a:off x="838200" y="1650699"/>
          <a:ext cx="6925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9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35146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）测试计划阶段划分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496053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）测试计划的要点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-4572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71538" y="1357298"/>
          <a:ext cx="6691338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）测试计划</a:t>
            </a: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的要点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79935547"/>
              </p:ext>
            </p:extLst>
          </p:nvPr>
        </p:nvGraphicFramePr>
        <p:xfrm>
          <a:off x="1071538" y="1357298"/>
          <a:ext cx="6691338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427037"/>
          </a:xfrm>
        </p:spPr>
        <p:txBody>
          <a:bodyPr>
            <a:noAutofit/>
          </a:bodyPr>
          <a:lstStyle/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）测试计划</a:t>
            </a: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的编写内容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8457" y="1552106"/>
            <a:ext cx="4359729" cy="4308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测试环境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测试基本原理和策略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测试计划阶段划分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测试计划要点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功能描述和功能覆盖说明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测试用例清单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测试开始和退出准则</a:t>
            </a:r>
          </a:p>
        </p:txBody>
      </p:sp>
      <p:sp>
        <p:nvSpPr>
          <p:cNvPr id="4" name="矩形 3"/>
          <p:cNvSpPr/>
          <p:nvPr/>
        </p:nvSpPr>
        <p:spPr>
          <a:xfrm>
            <a:off x="4536281" y="4484323"/>
            <a:ext cx="34884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lvl="1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软件测试需求收集途径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457200">
              <a:lnSpc>
                <a:spcPct val="105000"/>
              </a:lnSpc>
              <a:spcBef>
                <a:spcPts val="800"/>
              </a:spcBef>
            </a:pP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与被测软件相关的各种文档资料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与客户或系统分析员的沟通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业务背景资料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正式与非正式的培训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其他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Ø"/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Ø"/>
            </a:pPr>
            <a:endParaRPr lang="en-US" altLang="zh-CN" sz="2000" b="1" dirty="0" smtClean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4082143"/>
            <a:ext cx="5322138" cy="2238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1012825"/>
            <a:ext cx="9026525" cy="6042025"/>
          </a:xfrm>
        </p:spPr>
        <p:txBody>
          <a:bodyPr>
            <a:normAutofit/>
          </a:bodyPr>
          <a:lstStyle/>
          <a:p>
            <a:pPr lvl="1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测试需求分析考虑的</a:t>
            </a:r>
            <a:r>
              <a:rPr lang="zh-CN" altLang="en-US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测试阶段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被测软件的特性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测试焦点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在测试需求分析过程中，要确定测试需求的优先级别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对测试需求的覆盖率的要求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477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本章教学目标及重点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25525"/>
            <a:ext cx="7013575" cy="5116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96D6"/>
                </a:solidFill>
              </a:rPr>
              <a:t>教学目标</a:t>
            </a:r>
            <a:endParaRPr lang="en-US" altLang="zh-CN" sz="2400" dirty="0" smtClean="0">
              <a:solidFill>
                <a:srgbClr val="0096D6"/>
              </a:solidFill>
            </a:endParaRPr>
          </a:p>
          <a:p>
            <a:pPr lvl="1">
              <a:spcBef>
                <a:spcPts val="800"/>
              </a:spcBef>
              <a:defRPr/>
            </a:pPr>
            <a:r>
              <a:rPr lang="en-US" altLang="zh-CN" sz="2000" dirty="0" smtClean="0">
                <a:sym typeface="HP Simplified" charset="-122"/>
              </a:rPr>
              <a:t>- </a:t>
            </a:r>
            <a:r>
              <a:rPr lang="zh-CN" altLang="en-US" sz="2000" dirty="0" smtClean="0">
                <a:sym typeface="HP Simplified" charset="-122"/>
              </a:rPr>
              <a:t>掌握软件测试过程模型、软件测试过程中的活动及管理内容</a:t>
            </a:r>
          </a:p>
          <a:p>
            <a:pPr lvl="1">
              <a:spcBef>
                <a:spcPts val="800"/>
              </a:spcBef>
              <a:defRPr/>
            </a:pPr>
            <a:r>
              <a:rPr lang="en-US" altLang="zh-CN" sz="2000" dirty="0" smtClean="0">
                <a:sym typeface="HP Simplified" charset="-122"/>
              </a:rPr>
              <a:t>-</a:t>
            </a:r>
            <a:r>
              <a:rPr lang="zh-CN" altLang="en-US" sz="2000" dirty="0" smtClean="0">
                <a:sym typeface="HP Simplified" charset="-122"/>
              </a:rPr>
              <a:t>了解软件测试过程度量、软件测试过程成熟度以及软件测试过程改进等基本概念</a:t>
            </a:r>
          </a:p>
          <a:p>
            <a:pPr lvl="1">
              <a:spcBef>
                <a:spcPts val="800"/>
              </a:spcBef>
              <a:defRPr/>
            </a:pPr>
            <a:r>
              <a:rPr lang="en-US" altLang="zh-CN" sz="2000" dirty="0" smtClean="0">
                <a:sym typeface="HP Simplified" charset="-122"/>
              </a:rPr>
              <a:t>-</a:t>
            </a:r>
            <a:r>
              <a:rPr lang="zh-CN" altLang="en-US" sz="2000" dirty="0" smtClean="0">
                <a:sym typeface="HP Simplified" charset="-122"/>
              </a:rPr>
              <a:t>了解软件测试过程中的配置管理及组织管理</a:t>
            </a:r>
            <a:endParaRPr lang="en-US" altLang="zh-CN" sz="2000" dirty="0" smtClean="0">
              <a:sym typeface="HP Simplified" charset="-122"/>
            </a:endParaRPr>
          </a:p>
          <a:p>
            <a:pPr lvl="1">
              <a:spcBef>
                <a:spcPts val="800"/>
              </a:spcBef>
              <a:defRPr/>
            </a:pPr>
            <a:r>
              <a:rPr lang="en-US" altLang="zh-CN" sz="2000" dirty="0" smtClean="0">
                <a:sym typeface="HP Simplified" charset="-122"/>
              </a:rPr>
              <a:t>-</a:t>
            </a:r>
            <a:r>
              <a:rPr lang="zh-CN" altLang="en-US" sz="2000" dirty="0" smtClean="0">
                <a:sym typeface="HP Simplified" charset="-122"/>
              </a:rPr>
              <a:t>了解惠普测试管理工具</a:t>
            </a:r>
            <a:r>
              <a:rPr lang="en-US" altLang="zh-CN" sz="2000" dirty="0" smtClean="0">
                <a:sym typeface="HP Simplified" charset="-122"/>
              </a:rPr>
              <a:t>ALM</a:t>
            </a:r>
            <a:endParaRPr lang="zh-CN" altLang="en-US" sz="2000" dirty="0" smtClean="0">
              <a:sym typeface="HP Simplified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96D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96D6"/>
                </a:solidFill>
              </a:rPr>
              <a:t>重点</a:t>
            </a:r>
            <a:endParaRPr lang="en-US" altLang="zh-CN" sz="2400" dirty="0" smtClean="0">
              <a:solidFill>
                <a:srgbClr val="0096D6"/>
              </a:solidFill>
            </a:endParaRPr>
          </a:p>
          <a:p>
            <a:pPr lvl="1">
              <a:spcBef>
                <a:spcPts val="800"/>
              </a:spcBef>
              <a:defRPr/>
            </a:pPr>
            <a:r>
              <a:rPr lang="en-US" altLang="zh-CN" sz="2000" dirty="0" smtClean="0">
                <a:sym typeface="HP Simplified" charset="-122"/>
              </a:rPr>
              <a:t>- </a:t>
            </a:r>
            <a:r>
              <a:rPr lang="zh-CN" altLang="en-US" sz="2000" dirty="0" smtClean="0">
                <a:sym typeface="HP Simplified" charset="-122"/>
              </a:rPr>
              <a:t>软件测试过程模型、软件测试过程中的活动及管理内容</a:t>
            </a:r>
            <a:endParaRPr lang="zh-CN" altLang="en-US" sz="2000" dirty="0" smtClean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7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57238"/>
            <a:ext cx="8228013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软件测试测试需求的评审 </a:t>
            </a:r>
            <a:endParaRPr lang="en-US" altLang="zh-CN" b="1" dirty="0" smtClean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</a:rPr>
              <a:t>内容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105000"/>
              </a:lnSpc>
              <a:spcBef>
                <a:spcPts val="800"/>
              </a:spcBef>
            </a:pPr>
            <a:r>
              <a:rPr lang="zh-CN" altLang="en-US" sz="2000" dirty="0" smtClean="0"/>
              <a:t>      完整性审查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准确性审查</a:t>
            </a:r>
            <a:endParaRPr lang="en-US" altLang="zh-CN" sz="2000" dirty="0" smtClean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</a:rPr>
              <a:t>方式 </a:t>
            </a:r>
            <a:r>
              <a:rPr lang="zh-CN" altLang="en-US" sz="2000" dirty="0" smtClean="0"/>
              <a:t>   </a:t>
            </a:r>
            <a:endParaRPr lang="en-US" altLang="zh-CN" sz="2000" dirty="0" smtClean="0"/>
          </a:p>
          <a:p>
            <a:pPr lvl="1">
              <a:lnSpc>
                <a:spcPct val="105000"/>
              </a:lnSpc>
              <a:spcBef>
                <a:spcPts val="8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相互评审、交叉评审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轮查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2000" dirty="0" smtClean="0"/>
              <a:t>走查       小组评审        审查</a:t>
            </a:r>
            <a:endParaRPr lang="en-US" altLang="zh-CN" sz="2000" dirty="0" smtClean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000" dirty="0" smtClean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96D6"/>
                </a:solidFill>
              </a:rPr>
              <a:t>评审人员组成</a:t>
            </a:r>
            <a:endParaRPr lang="en-US" altLang="zh-CN" b="1" dirty="0">
              <a:solidFill>
                <a:srgbClr val="0096D6"/>
              </a:solidFill>
            </a:endParaRPr>
          </a:p>
          <a:p>
            <a:pPr lvl="1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</a:rPr>
              <a:t>       </a:t>
            </a:r>
            <a:r>
              <a:rPr lang="zh-CN" altLang="en-US" sz="2000" dirty="0"/>
              <a:t>开发经理    项目经理    测试经理   系统分析人员   相关开发人员    </a:t>
            </a:r>
            <a:r>
              <a:rPr lang="zh-CN" altLang="en-US" sz="2000" dirty="0" smtClean="0"/>
              <a:t> 测试</a:t>
            </a:r>
            <a:r>
              <a:rPr lang="zh-CN" altLang="en-US" sz="2000" dirty="0"/>
              <a:t>人员等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制定测试策略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要使用的测试技术和工具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测试完成标准，用以计划和实施测试，及通报测试结果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影响资源分配的特殊考虑</a:t>
            </a:r>
          </a:p>
          <a:p>
            <a:pPr>
              <a:buNone/>
            </a:pP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软件测试计划与测试需求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确认测试方法</a:t>
            </a:r>
            <a:endParaRPr lang="en-US" altLang="zh-CN" b="1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8391896"/>
              </p:ext>
            </p:extLst>
          </p:nvPr>
        </p:nvGraphicFramePr>
        <p:xfrm>
          <a:off x="571472" y="1397000"/>
          <a:ext cx="8215370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6.2.3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软件测试设计和开发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dirty="0" smtClean="0"/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软件测试设计则是将测试需求转换成测试用例的过程，它要描述测试环境、测试执行的范围、层次和用户的使用场景以及测试输入和预期的测试输出等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2400" dirty="0" smtClean="0"/>
          </a:p>
        </p:txBody>
      </p:sp>
      <p:graphicFrame>
        <p:nvGraphicFramePr>
          <p:cNvPr id="8" name="图示 7"/>
          <p:cNvGraphicFramePr/>
          <p:nvPr/>
        </p:nvGraphicFramePr>
        <p:xfrm>
          <a:off x="1428728" y="2500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8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6.2.3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软件测试设计和开发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测试设计与开发的主要内容</a:t>
            </a:r>
            <a:endParaRPr lang="en-US" altLang="zh-CN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制定方案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设计测试用例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设计测试用例特定的集合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测试开发</a:t>
            </a:r>
          </a:p>
          <a:p>
            <a:pPr marL="342900" lvl="1" indent="-342900" defTabSz="457200">
              <a:lnSpc>
                <a:spcPct val="105000"/>
              </a:lnSpc>
              <a:spcBef>
                <a:spcPts val="8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测试环境的设计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6.2.3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软件测试设计和开发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测试用例设计的方法和管理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  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269242" y="1669955"/>
          <a:ext cx="632346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93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6.2.3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软件测试设计和开发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47725"/>
            <a:ext cx="9026525" cy="587692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测试用例具有的属性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18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测试用例所属的范围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关联性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7171" name="Picture 3" descr="C:\Users\qs16949\AppData\Local\Microsoft\Windows\Temporary Internet Files\Content.IE5\6JT931WW\MC90032674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356" y="1341619"/>
            <a:ext cx="1000132" cy="781910"/>
          </a:xfrm>
          <a:prstGeom prst="rect">
            <a:avLst/>
          </a:prstGeom>
          <a:noFill/>
        </p:spPr>
      </p:pic>
      <p:pic>
        <p:nvPicPr>
          <p:cNvPr id="7172" name="Picture 4" descr="C:\Users\qs16949\AppData\Local\Microsoft\Windows\Temporary Internet Files\Content.IE5\9U6GVC73\MC90038402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3513" y="2552191"/>
            <a:ext cx="928694" cy="762699"/>
          </a:xfrm>
          <a:prstGeom prst="rect">
            <a:avLst/>
          </a:prstGeom>
          <a:noFill/>
        </p:spPr>
      </p:pic>
      <p:pic>
        <p:nvPicPr>
          <p:cNvPr id="7173" name="Picture 5" descr="C:\Users\qs16949\AppData\Local\Microsoft\Windows\Temporary Internet Files\Content.IE5\2S0Q2R53\MP900442461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765" y="3357587"/>
            <a:ext cx="1027603" cy="785794"/>
          </a:xfrm>
          <a:prstGeom prst="rect">
            <a:avLst/>
          </a:prstGeom>
          <a:noFill/>
        </p:spPr>
      </p:pic>
      <p:pic>
        <p:nvPicPr>
          <p:cNvPr id="7174" name="Picture 6" descr="C:\Users\qs16949\AppData\Local\Microsoft\Windows\Temporary Internet Files\Content.IE5\9U6GVC73\MC90032476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69232" y="4617681"/>
            <a:ext cx="857256" cy="857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6.2.3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软件测试设计和开发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427037"/>
          </a:xfrm>
        </p:spPr>
        <p:txBody>
          <a:bodyPr>
            <a:noAutofit/>
          </a:bodyPr>
          <a:lstStyle/>
          <a:p>
            <a:pPr lvl="1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软件测试开发</a:t>
            </a:r>
            <a:endParaRPr lang="en-US" altLang="zh-CN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714348" y="2953586"/>
          <a:ext cx="7643866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1812408"/>
            <a:ext cx="8449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编写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975" y="3126774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开发步骤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37" y="5286060"/>
            <a:ext cx="4572000" cy="8412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测试开发常见的问题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388" y="1315762"/>
            <a:ext cx="4572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脚本开发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0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6428" y="0"/>
            <a:ext cx="7162800" cy="76200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小结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chemeClr val="tx1"/>
                </a:solidFill>
              </a:rPr>
              <a:t>软件测试流程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chemeClr val="tx1"/>
                </a:solidFill>
              </a:rPr>
              <a:t>软件测试计划的主要内容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chemeClr val="tx1"/>
                </a:solidFill>
              </a:rPr>
              <a:t>测试需求的输入是什么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chemeClr val="tx1"/>
                </a:solidFill>
              </a:rPr>
              <a:t>软件测试的类型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b="0" dirty="0" smtClean="0">
                <a:solidFill>
                  <a:schemeClr val="tx1"/>
                </a:solidFill>
              </a:rPr>
              <a:t>白盒测试、黑盒测试的区别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4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6.2.4 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软件测试执行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测试执行分类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142976" y="2071678"/>
          <a:ext cx="6858048" cy="303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4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888" y="1008698"/>
            <a:ext cx="7886700" cy="2852737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tx2"/>
                </a:solidFill>
              </a:rPr>
              <a:t>6.2  </a:t>
            </a:r>
            <a:r>
              <a:rPr lang="zh-CN" altLang="en-US" sz="4800" b="1" dirty="0" smtClean="0">
                <a:solidFill>
                  <a:schemeClr val="tx2"/>
                </a:solidFill>
              </a:rPr>
              <a:t>软件测试过程管理</a:t>
            </a:r>
            <a:endParaRPr lang="zh-CN" alt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6.2.4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软件测试执行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94456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测试阶段目标的检查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80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代码审查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/>
            <a:endPara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/>
            <a:endPara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集成测试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/>
            <a:endPara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/>
            <a:endPara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验收测试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6.2.4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软件测试执行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测试用例执行的跟踪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533525"/>
            <a:ext cx="78486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48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6.2.4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软件测试执行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的跟踪和管理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①设计好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的信息等；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②及时处理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③跟踪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状态；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④对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进行会审；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⑤对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进行分析。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6.2.4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软件测试执行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和项目组外部人员的沟通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测试执行结束和测试总结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714348" y="1857364"/>
          <a:ext cx="8001056" cy="434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6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6.2.5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软件测试文档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3513" y="836613"/>
            <a:ext cx="8980487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描述要执行的软件测试及测试的结果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软件测试文档的作用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提高软件测试过程的能见度</a:t>
            </a:r>
            <a:endParaRPr lang="zh-CN" altLang="en-US" sz="2000" b="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提高测试效率</a:t>
            </a:r>
            <a:endParaRPr lang="zh-CN" altLang="en-US" sz="2000" b="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便于交流与合作</a:t>
            </a:r>
            <a:endParaRPr lang="zh-CN" altLang="en-US" sz="2000" b="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提升测试人员经验</a:t>
            </a:r>
            <a:endParaRPr lang="zh-CN" altLang="en-US" sz="2000" b="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监控项目测试</a:t>
            </a:r>
            <a:endParaRPr lang="zh-CN" altLang="en-US" sz="2000" b="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有利于测试工作的开展</a:t>
            </a:r>
            <a:endParaRPr lang="zh-CN" altLang="en-US" sz="2000" b="0" dirty="0" smtClean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6.2.5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软件测试文档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测试文档常见问题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编写不够规范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没有统一入库管理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实用性不强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测试文档的管理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测试文档与测试过程的关系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6.2.6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软件测试用例、测试数据与测试脚本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836613"/>
            <a:ext cx="8764588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为某个特殊目标而编制的一组测试输入、执行条件以及预期结果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在测试中使用的实际值（集合）或执行测试 需要的元素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测试脚本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自动执行测试过程（或部分测试过程）的计算机可读指令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4" descr="C:\Users\qs16949\AppData\Local\Microsoft\Windows\Temporary Internet Files\Content.IE5\FDR9DYHG\MC90005647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000108"/>
            <a:ext cx="1001591" cy="735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6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6.2.6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软件测试用例、测试数据与测试脚本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5426" y="836613"/>
            <a:ext cx="6893832" cy="55968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</a:rPr>
              <a:t>测试用例的作用</a:t>
            </a:r>
            <a:endParaRPr lang="en-US" altLang="zh-CN" sz="2400" b="1" dirty="0" smtClean="0">
              <a:solidFill>
                <a:srgbClr val="0096D6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指导测试的实施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规划测试数据的准备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编写测试脚本的“设计规格说明书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评估测试结果的度量基准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分析缺陷的标准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6.2.4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软件测试执行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编制测试用例的方法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532261" y="1697252"/>
          <a:ext cx="8284191" cy="362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5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6.2.6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软件测试用例、测试数据与测试脚本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测试用例管理软件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基于需求的测试用例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测试需求分析和测试用例设计参照的是软件需求规格说明书。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285720" y="2928934"/>
          <a:ext cx="835824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61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Placeholder 6"/>
          <p:cNvSpPr>
            <a:spLocks noGrp="1" noChangeArrowheads="1"/>
          </p:cNvSpPr>
          <p:nvPr>
            <p:ph idx="4294967295"/>
          </p:nvPr>
        </p:nvSpPr>
        <p:spPr>
          <a:xfrm>
            <a:off x="0" y="1585913"/>
            <a:ext cx="8118475" cy="776287"/>
          </a:xfrm>
          <a:ln w="317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1" algn="l" eaLnBrk="1" hangingPunct="1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        流程图是流经一个系统的信息流、观点流或部件流的图形代表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利用一定的符号将实际的流程以图形方式呈现出来。</a:t>
            </a:r>
            <a:endParaRPr lang="en-US" altLang="en-US" sz="2000" dirty="0" smtClean="0">
              <a:ea typeface="微软雅黑" panose="020B0503020204020204" pitchFamily="34" charset="-122"/>
            </a:endParaRPr>
          </a:p>
        </p:txBody>
      </p:sp>
      <p:sp>
        <p:nvSpPr>
          <p:cNvPr id="6148" name="Subtit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65200"/>
            <a:ext cx="8116888" cy="368300"/>
          </a:xfrm>
        </p:spPr>
        <p:txBody>
          <a:bodyPr/>
          <a:lstStyle/>
          <a:p>
            <a:pPr marL="0" indent="0" eaLnBrk="1" hangingPunct="1"/>
            <a:r>
              <a:rPr lang="zh-CN" altLang="en-US" sz="2400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en-US" sz="2400" dirty="0" smtClean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63" y="2503827"/>
            <a:ext cx="211455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"/>
          <p:cNvSpPr>
            <a:spLocks noChangeArrowheads="1"/>
          </p:cNvSpPr>
          <p:nvPr/>
        </p:nvSpPr>
        <p:spPr bwMode="auto">
          <a:xfrm>
            <a:off x="3554316" y="6452249"/>
            <a:ext cx="1441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ts val="400"/>
              </a:spcAft>
              <a:buSzPct val="100000"/>
              <a:buFont typeface="Arial" panose="020B0604020202020204" pitchFamily="34" charset="0"/>
              <a:defRPr b="1">
                <a:solidFill>
                  <a:schemeClr val="tx2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1pPr>
            <a:lvl2pPr marL="742950" indent="-285750" defTabSz="430213">
              <a:spcAft>
                <a:spcPts val="400"/>
              </a:spcAft>
              <a:buSzPct val="100000"/>
              <a:buFont typeface="Lucida Grande" charset="0"/>
              <a:defRPr sz="16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2pPr>
            <a:lvl3pPr marL="1143000" indent="-228600"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3pPr>
            <a:lvl4pPr marL="1600200" indent="-228600">
              <a:spcAft>
                <a:spcPts val="400"/>
              </a:spcAft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4pPr>
            <a:lvl5pPr marL="2057400" indent="-228600">
              <a:spcAft>
                <a:spcPts val="400"/>
              </a:spcAft>
              <a:buSzPct val="80000"/>
              <a:buFont typeface="HP Simplified" pitchFamily="34" charset="0"/>
              <a:buChar char="•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400"/>
              </a:spcAft>
              <a:buSzPct val="80000"/>
              <a:buFont typeface="HP Simplified" pitchFamily="34" charset="0"/>
              <a:buChar char="•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400"/>
              </a:spcAft>
              <a:buSzPct val="80000"/>
              <a:buFont typeface="HP Simplified" pitchFamily="34" charset="0"/>
              <a:buChar char="•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400"/>
              </a:spcAft>
              <a:buSzPct val="80000"/>
              <a:buFont typeface="HP Simplified" pitchFamily="34" charset="0"/>
              <a:buChar char="•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400"/>
              </a:spcAft>
              <a:buSzPct val="80000"/>
              <a:buFont typeface="HP Simplified" pitchFamily="34" charset="0"/>
              <a:buChar char="•"/>
              <a:defRPr sz="1400">
                <a:solidFill>
                  <a:srgbClr val="000000"/>
                </a:solidFill>
                <a:latin typeface="HP Simplified" pitchFamily="34" charset="0"/>
                <a:ea typeface="HP Simplified" pitchFamily="34" charset="0"/>
                <a:cs typeface="HP Simplified" pitchFamily="34" charset="0"/>
                <a:sym typeface="HP Simplified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zh-CN" altLang="en-US" sz="1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测试策划流程图</a:t>
            </a:r>
            <a:endParaRPr lang="en-US" altLang="zh-CN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软件测试管理过程 </a:t>
            </a:r>
          </a:p>
        </p:txBody>
      </p:sp>
    </p:spTree>
    <p:extLst>
      <p:ext uri="{BB962C8B-B14F-4D97-AF65-F5344CB8AC3E}">
        <p14:creationId xmlns:p14="http://schemas.microsoft.com/office/powerpoint/2010/main" val="397674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6.2.6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软件测试用例、测试数据与测试脚本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428596" y="1571612"/>
          <a:ext cx="8358246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21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6.2.6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软件测试用例、测试数据与测试脚本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测试脚本</a:t>
            </a:r>
            <a:r>
              <a:rPr lang="zh-CN" altLang="en-US" b="1" dirty="0">
                <a:solidFill>
                  <a:srgbClr val="0096D6"/>
                </a:solidFill>
              </a:rPr>
              <a:t>：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可以被自动化测试工具执行的一系列指令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2143116"/>
          <a:ext cx="6619900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6.2.7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软件测试过程中的配置管理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6" y="836613"/>
            <a:ext cx="5973082" cy="3963987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软件测试配置管理的对象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软件测试计划</a:t>
            </a: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测试方案（用例）</a:t>
            </a: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测试版本</a:t>
            </a: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测试工具及环境</a:t>
            </a: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测试结果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6.2.7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软件测试过程中的配置管理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软件测试管理的配置目标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控制和审计测试活动的变更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建立基线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记录、跟踪变更请求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zh-CN" altLang="en-US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标识和控制软件测试活动或产品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5340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6.2.7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软件测试过程中的配置管理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软件测试配置管理的阶段划分</a:t>
            </a:r>
            <a:endParaRPr lang="en-US" altLang="zh-CN" sz="2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01" y="1606602"/>
            <a:ext cx="1550285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需求阶段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7583" y="1579307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需求调研和需求分析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028" y="3041892"/>
            <a:ext cx="1588954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编码阶段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2175" y="2316287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概要设计和详细设计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656" y="2320835"/>
            <a:ext cx="1545736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设计阶段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8359" y="3041893"/>
            <a:ext cx="1046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359" y="3822088"/>
            <a:ext cx="1654919" cy="1015663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测试和试运行阶段</a:t>
            </a:r>
          </a:p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9773" y="4168338"/>
            <a:ext cx="5684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单元测试、集成测试、系统测试等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0359" y="5405228"/>
            <a:ext cx="1709510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运行和维护阶段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6057" y="5619046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产品发布和维护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479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6.2.7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软件测试过程中的配置管理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如何建立软件测试配置管理过程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测试配置管理的主要参与人员及其分工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49810491"/>
              </p:ext>
            </p:extLst>
          </p:nvPr>
        </p:nvGraphicFramePr>
        <p:xfrm>
          <a:off x="500034" y="1285860"/>
          <a:ext cx="8228330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1616873"/>
              </p:ext>
            </p:extLst>
          </p:nvPr>
        </p:nvGraphicFramePr>
        <p:xfrm>
          <a:off x="1357290" y="4214818"/>
          <a:ext cx="4762512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59793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6.2.7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软件测试过程中的配置管理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软件测试配置管理中的版本控制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有效地控制软件测试版本的方法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2562058"/>
              </p:ext>
            </p:extLst>
          </p:nvPr>
        </p:nvGraphicFramePr>
        <p:xfrm>
          <a:off x="402098" y="757982"/>
          <a:ext cx="7858180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/>
          </p:nvPr>
        </p:nvGraphicFramePr>
        <p:xfrm>
          <a:off x="214282" y="4084933"/>
          <a:ext cx="8429684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75148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6.2.8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软件测试过程中的组织管理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目的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项目组织形式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B0F0"/>
                </a:solidFill>
              </a:rPr>
              <a:t>                       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42412652"/>
              </p:ext>
            </p:extLst>
          </p:nvPr>
        </p:nvGraphicFramePr>
        <p:xfrm>
          <a:off x="500034" y="1000108"/>
          <a:ext cx="721523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 descr="QQ图片2014081010575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87776"/>
            <a:ext cx="4714876" cy="3470223"/>
          </a:xfrm>
          <a:prstGeom prst="rect">
            <a:avLst/>
          </a:prstGeom>
        </p:spPr>
      </p:pic>
      <p:pic>
        <p:nvPicPr>
          <p:cNvPr id="7" name="图片 6" descr="QQ图片20140810105830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9124" y="2714620"/>
            <a:ext cx="4143404" cy="41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4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6.2.8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软件测试过程中的组织管理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软件项目测试组织的人员组成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571472" y="1285860"/>
          <a:ext cx="807249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507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6.2.8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软件测试过程中的组织管理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79488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</a:rPr>
              <a:t>确定测试组规模</a:t>
            </a:r>
            <a:endParaRPr lang="en-US" altLang="zh-CN" sz="2400" b="1" dirty="0" smtClean="0">
              <a:solidFill>
                <a:srgbClr val="0096D6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百分比法  项目规模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</a:rPr>
              <a:t>测试人员分阶段的投入</a:t>
            </a:r>
            <a:endParaRPr lang="en-US" altLang="zh-CN" sz="2400" b="1" dirty="0" smtClean="0">
              <a:solidFill>
                <a:srgbClr val="0096D6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85720" y="2500306"/>
          <a:ext cx="821537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2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软件测试管理过程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软件测试流程图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pic>
        <p:nvPicPr>
          <p:cNvPr id="15" name="图片 14" descr="QQ图片201408091050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7" y="1214422"/>
            <a:ext cx="8134210" cy="517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6.2.8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软件测试过程中的组织管理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400" b="1" dirty="0" smtClean="0">
                <a:solidFill>
                  <a:srgbClr val="0096D6"/>
                </a:solidFill>
              </a:rPr>
              <a:t>测试小组</a:t>
            </a:r>
            <a:endParaRPr lang="en-US" altLang="zh-CN" sz="2400" b="1" dirty="0" smtClean="0">
              <a:solidFill>
                <a:srgbClr val="0096D6"/>
              </a:solidFill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zh-CN" altLang="en-US" sz="2400" b="1" dirty="0" smtClean="0">
                <a:solidFill>
                  <a:srgbClr val="0096D6"/>
                </a:solidFill>
              </a:rPr>
              <a:t>的运行</a:t>
            </a:r>
            <a:endParaRPr lang="en-US" altLang="zh-CN" sz="2400" b="1" dirty="0" smtClean="0">
              <a:solidFill>
                <a:srgbClr val="0096D6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97244352"/>
              </p:ext>
            </p:extLst>
          </p:nvPr>
        </p:nvGraphicFramePr>
        <p:xfrm>
          <a:off x="1988227" y="954080"/>
          <a:ext cx="6976160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3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20128" y="1736726"/>
            <a:ext cx="7886700" cy="285273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4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惠普软件测试管理</a:t>
            </a:r>
            <a:endParaRPr lang="zh-CN" altLang="en-US" sz="4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1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惠普软件测试管理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HP ALM</a:t>
            </a: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ALM（application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lifecycle management）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应用程序生命周期管理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ALM</a:t>
            </a: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测试管理的核心内容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85720" y="2143116"/>
          <a:ext cx="8286808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67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惠普软件测试管理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ALM</a:t>
            </a:r>
            <a:r>
              <a:rPr lang="zh-CN" altLang="en-US" sz="24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sz="2400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定义需求和测试目标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制定测试计划，开发测试用例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创建自动化脚本并存储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执行测试，汇报结构，提交缺陷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检查并修复缺陷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创建应用状态报告，管理资源分配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对应用发布的就绪状况作出决策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1114" y="114300"/>
            <a:ext cx="71628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96950"/>
            <a:ext cx="8120063" cy="4881563"/>
          </a:xfrm>
        </p:spPr>
        <p:txBody>
          <a:bodyPr/>
          <a:lstStyle/>
          <a:p>
            <a:r>
              <a:rPr lang="zh-CN" altLang="en-US" sz="2000" b="0" dirty="0" smtClean="0">
                <a:solidFill>
                  <a:schemeClr val="tx1"/>
                </a:solidFill>
              </a:rPr>
              <a:t>测试用例的编写依据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测试用例的作用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测试配置管理的内容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手工测试和自动化测试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测试文档包括哪些，作用是什么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000" b="0" dirty="0" smtClean="0">
                <a:solidFill>
                  <a:schemeClr val="tx1"/>
                </a:solidFill>
              </a:rPr>
              <a:t>ALM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的作用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98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96950"/>
            <a:ext cx="8120063" cy="48815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画出常用软件测试流程图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需求分析的作用是什么？输入是什么？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配置管理的内容包括哪些？进入的标准是什么？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测试用例的作用？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常见的测试用例设计方法。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ALM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的作用是什么？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09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4150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软件测试管理过程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504825"/>
            <a:ext cx="9026525" cy="60880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2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软件测试过程主要工作内容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18612786"/>
              </p:ext>
            </p:extLst>
          </p:nvPr>
        </p:nvGraphicFramePr>
        <p:xfrm>
          <a:off x="1066799" y="18052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软件测试管理过程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475" y="836613"/>
            <a:ext cx="9026525" cy="587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软件测试过程管理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  <a:buNone/>
            </a:pPr>
            <a:endParaRPr lang="en-US" altLang="zh-CN" sz="2400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 descr="QQ图片201408091125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357298"/>
            <a:ext cx="7786742" cy="5143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713788" cy="6413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软件测试过程管理的理念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836613"/>
            <a:ext cx="8964612" cy="473075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尽早测试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-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人员早期参与软件项目，及时开展测试的准备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、尽早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开始测试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-457200">
              <a:lnSpc>
                <a:spcPct val="105000"/>
              </a:lnSpc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endParaRPr lang="en-US" altLang="zh-CN" b="1" dirty="0" smtClean="0">
              <a:solidFill>
                <a:srgbClr val="0096D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、降低成本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、规避风险    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800" dirty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zh-CN" altLang="en-US" sz="2800" dirty="0"/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1694" y="2983664"/>
            <a:ext cx="3543300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软件测试过程管理的理念</a:t>
            </a:r>
            <a:endParaRPr lang="zh-CN" altLang="en-US" sz="31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251535" y="1857336"/>
            <a:ext cx="7803703" cy="385331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96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、测试内容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包括需求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、设计文档、代码、用户文档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、软件开发及测试人员（有时包括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用户）全面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参与      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测试工作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05000"/>
              </a:lnSpc>
              <a:spcBef>
                <a:spcPts val="8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0096D6"/>
                </a:solidFill>
              </a:rPr>
              <a:t>意义</a:t>
            </a:r>
            <a:endParaRPr lang="en-US" altLang="zh-CN" b="1" dirty="0">
              <a:solidFill>
                <a:srgbClr val="0096D6"/>
              </a:solidFill>
            </a:endParaRPr>
          </a:p>
          <a:p>
            <a:pPr marL="0" lvl="1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en-US" altLang="zh-CN" sz="2000" b="1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全方位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把握软件质量，尽可能排除影响软件质量的因素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   满足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需求。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defTabSz="457200"/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3076" name="Picture 4" descr="C:\Users\qs16949\AppData\Local\Microsoft\Windows\Temporary Internet Files\Content.IE5\2S0Q2R53\MC900338054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4121" y="4810328"/>
            <a:ext cx="2271749" cy="19443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473529" y="2155371"/>
            <a:ext cx="5995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9363" y="1016617"/>
            <a:ext cx="15103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537" y="1016617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rPr>
              <a:t>全面测试 </a:t>
            </a:r>
            <a:endParaRPr lang="zh-CN" altLang="en-US" sz="2400" dirty="0">
              <a:solidFill>
                <a:srgbClr val="0096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48AF10-C681-4FBA-A692-439C5D8B5A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38424</TotalTime>
  <Words>3159</Words>
  <Application>Microsoft Office PowerPoint</Application>
  <PresentationFormat>全屏显示(4:3)</PresentationFormat>
  <Paragraphs>593</Paragraphs>
  <Slides>55</Slides>
  <Notes>44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HP Simplified</vt:lpstr>
      <vt:lpstr>宋体</vt:lpstr>
      <vt:lpstr>微软雅黑</vt:lpstr>
      <vt:lpstr>Arial</vt:lpstr>
      <vt:lpstr>Wingdings</vt:lpstr>
      <vt:lpstr>ppt主题</vt:lpstr>
      <vt:lpstr>6_自定义设计方案</vt:lpstr>
      <vt:lpstr>第六章  软件测试过程及其管理</vt:lpstr>
      <vt:lpstr>本章教学目标及重点</vt:lpstr>
      <vt:lpstr>6.2  软件测试过程管理</vt:lpstr>
      <vt:lpstr>6.2 软件测试管理过程 </vt:lpstr>
      <vt:lpstr>6.2 软件测试管理过程 </vt:lpstr>
      <vt:lpstr>6.2 软件测试管理过程 </vt:lpstr>
      <vt:lpstr>6.2 软件测试管理过程 </vt:lpstr>
      <vt:lpstr>6.2.1 软件测试过程管理的理念 </vt:lpstr>
      <vt:lpstr>6.2.1 软件测试过程管理的理念</vt:lpstr>
      <vt:lpstr>6.2.1 软件测试过程管理的理念 </vt:lpstr>
      <vt:lpstr>6.2.1 软件测试过程管理的理念 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6.2.2 软件测试计划与测试需求</vt:lpstr>
      <vt:lpstr>6.2.3  软件测试设计和开发</vt:lpstr>
      <vt:lpstr>6.2.3  软件测试设计和开发</vt:lpstr>
      <vt:lpstr>6.2.3  软件测试设计和开发</vt:lpstr>
      <vt:lpstr>6.2.3  软件测试设计和开发</vt:lpstr>
      <vt:lpstr>6.2.3  软件测试设计和开发</vt:lpstr>
      <vt:lpstr>小结</vt:lpstr>
      <vt:lpstr>6.2.4  软件测试执行</vt:lpstr>
      <vt:lpstr>6.2.4  软件测试执行</vt:lpstr>
      <vt:lpstr>6.2.4  软件测试执行</vt:lpstr>
      <vt:lpstr>6.2.4  软件测试执行</vt:lpstr>
      <vt:lpstr>6.2.4  软件测试执行</vt:lpstr>
      <vt:lpstr>6.2.5  软件测试文档</vt:lpstr>
      <vt:lpstr>6.2.5  软件测试文档</vt:lpstr>
      <vt:lpstr>6.2.6  软件测试用例、测试数据与测试脚本</vt:lpstr>
      <vt:lpstr>6.2.6  软件测试用例、测试数据与测试脚本</vt:lpstr>
      <vt:lpstr>6.2.4  软件测试执行</vt:lpstr>
      <vt:lpstr>6.2.6  软件测试用例、测试数据与测试脚本</vt:lpstr>
      <vt:lpstr>6.2.6  软件测试用例、测试数据与测试脚本</vt:lpstr>
      <vt:lpstr>6.2.6  软件测试用例、测试数据与测试脚本</vt:lpstr>
      <vt:lpstr>6.2.7  软件测试过程中的配置管理</vt:lpstr>
      <vt:lpstr>6.2.7  软件测试过程中的配置管理</vt:lpstr>
      <vt:lpstr>6.2.7  软件测试过程中的配置管理</vt:lpstr>
      <vt:lpstr>6.2.7  软件测试过程中的配置管理</vt:lpstr>
      <vt:lpstr>6.2.7  软件测试过程中的配置管理</vt:lpstr>
      <vt:lpstr>6.2.8  软件测试过程中的组织管理</vt:lpstr>
      <vt:lpstr>6.2.8  软件测试过程中的组织管理</vt:lpstr>
      <vt:lpstr>6.2.8  软件测试过程中的组织管理</vt:lpstr>
      <vt:lpstr>6.2.8  软件测试过程中的组织管理</vt:lpstr>
      <vt:lpstr>6.3  惠普软件测试管理</vt:lpstr>
      <vt:lpstr>6.3  惠普软件测试管理</vt:lpstr>
      <vt:lpstr>6.3  惠普软件测试管理</vt:lpstr>
      <vt:lpstr>小结</vt:lpstr>
      <vt:lpstr>作业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HP</cp:lastModifiedBy>
  <cp:revision>1300</cp:revision>
  <cp:lastPrinted>2013-01-17T18:56:59Z</cp:lastPrinted>
  <dcterms:created xsi:type="dcterms:W3CDTF">2013-01-17T20:22:11Z</dcterms:created>
  <dcterms:modified xsi:type="dcterms:W3CDTF">2017-06-13T00:53:49Z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