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44" r:id="rId5"/>
    <p:sldMasterId id="2147483861" r:id="rId6"/>
  </p:sldMasterIdLst>
  <p:notesMasterIdLst>
    <p:notesMasterId r:id="rId50"/>
  </p:notesMasterIdLst>
  <p:handoutMasterIdLst>
    <p:handoutMasterId r:id="rId51"/>
  </p:handoutMasterIdLst>
  <p:sldIdLst>
    <p:sldId id="805" r:id="rId7"/>
    <p:sldId id="806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1" r:id="rId25"/>
    <p:sldId id="804" r:id="rId26"/>
    <p:sldId id="778" r:id="rId27"/>
    <p:sldId id="779" r:id="rId28"/>
    <p:sldId id="780" r:id="rId29"/>
    <p:sldId id="781" r:id="rId30"/>
    <p:sldId id="782" r:id="rId31"/>
    <p:sldId id="776" r:id="rId32"/>
    <p:sldId id="777" r:id="rId33"/>
    <p:sldId id="783" r:id="rId34"/>
    <p:sldId id="784" r:id="rId35"/>
    <p:sldId id="803" r:id="rId36"/>
    <p:sldId id="785" r:id="rId37"/>
    <p:sldId id="786" r:id="rId38"/>
    <p:sldId id="787" r:id="rId39"/>
    <p:sldId id="788" r:id="rId40"/>
    <p:sldId id="797" r:id="rId41"/>
    <p:sldId id="798" r:id="rId42"/>
    <p:sldId id="799" r:id="rId43"/>
    <p:sldId id="792" r:id="rId44"/>
    <p:sldId id="802" r:id="rId45"/>
    <p:sldId id="793" r:id="rId46"/>
    <p:sldId id="794" r:id="rId47"/>
    <p:sldId id="801" r:id="rId48"/>
    <p:sldId id="79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000000"/>
    <a:srgbClr val="E5E8E8"/>
    <a:srgbClr val="B9B8BB"/>
    <a:srgbClr val="822980"/>
    <a:srgbClr val="B9B9BB"/>
    <a:srgbClr val="B6B8BB"/>
    <a:srgbClr val="87898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0396" autoAdjust="0"/>
  </p:normalViewPr>
  <p:slideViewPr>
    <p:cSldViewPr snapToGrid="0">
      <p:cViewPr varScale="1">
        <p:scale>
          <a:sx n="60" d="100"/>
          <a:sy n="60" d="100"/>
        </p:scale>
        <p:origin x="1644" y="60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3EB8C-9470-43DD-862A-9DAA8F3C558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DA815C-195C-4C2D-99FC-D6D081078678}">
      <dgm:prSet phldrT="[文本]" custT="1"/>
      <dgm:spPr/>
      <dgm:t>
        <a:bodyPr/>
        <a:lstStyle/>
        <a:p>
          <a:r>
            <a:rPr lang="en-US" sz="3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DD-Path</a:t>
          </a:r>
          <a:endParaRPr lang="zh-CN" altLang="en-US" sz="30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2DDE55-53AD-4D80-8D12-06095A6DF386}" type="parTrans" cxnId="{74CF0DF1-8F28-4FFA-8A85-17EB904EA06F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360286-8E69-46B0-9CB0-BBEFE2D183B8}" type="sibTrans" cxnId="{74CF0DF1-8F28-4FFA-8A85-17EB904EA06F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43013-60C6-42CD-8977-80C4CD87B777}">
      <dgm:prSet phldrT="[文本]" custT="1"/>
      <dgm:spPr/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DD-Path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是根据程序有向图决定的。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A17B3B-EC2B-4A4B-88F1-FAF34490C75B}" type="parTrans" cxnId="{B28FE78E-DF6D-4B3F-8DDC-286E162F2D01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1612A-FCAF-416F-AC1F-874D0BD08FFC}" type="sibTrans" cxnId="{B28FE78E-DF6D-4B3F-8DDC-286E162F2D01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12D9CB-EB2B-43CC-8B9A-4561F5CD3606}">
      <dgm:prSet phldrT="[文本]" custT="1"/>
      <dgm:spPr/>
      <dgm:t>
        <a:bodyPr/>
        <a:lstStyle/>
        <a:p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一个</a:t>
          </a:r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DD-Path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是指两个判断之间的路径，但其中不再有判断。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88627A-841E-4A7D-BE6D-8A306EE944FC}" type="parTrans" cxnId="{5578B800-11E8-461A-8EEA-D572C499E304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9CEB7E-DC87-4601-BB9D-F6C849591DBF}" type="sibTrans" cxnId="{5578B800-11E8-461A-8EEA-D572C499E304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C935FD-13CF-430E-A45F-8D19C69A50D8}">
      <dgm:prSet phldrT="[文本]" custT="1"/>
      <dgm:spPr/>
      <dgm:t>
        <a:bodyPr/>
        <a:lstStyle/>
        <a:p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程序的入口、出口和分支结点都可以是判断点。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5C43BD-5CAE-4489-8688-16958E2CDCD3}" type="parTrans" cxnId="{6331C624-9262-4684-8BF3-3AA0485D3D07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2CA655-2A5E-4870-A01E-EA42A5BD4277}" type="sibTrans" cxnId="{6331C624-9262-4684-8BF3-3AA0485D3D07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3E267-F39F-4B43-B9E1-20E2AE2EBDAA}">
      <dgm:prSet phldrT="[文本]" custT="1"/>
      <dgm:spPr/>
      <dgm:t>
        <a:bodyPr/>
        <a:lstStyle/>
        <a:p>
          <a:r>
            <a:rPr lang="en-US" sz="20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endParaRPr lang="zh-CN" altLang="en-US" sz="20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B79DD6-8B55-4C9B-98D7-D9969732041E}" type="parTrans" cxnId="{9E6144F6-EDA7-40F1-B05E-53C7BC6958B6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C49C4-FEA1-47E1-A02B-026CCE6C59FB}" type="sibTrans" cxnId="{9E6144F6-EDA7-40F1-B05E-53C7BC6958B6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5F5BFC-4278-4641-ABAF-DD72753EFCF5}">
      <dgm:prSet phldrT="[文本]" custT="1"/>
      <dgm:spPr/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   LCSAJ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的起点是根据程序本身决定的。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366BB-5944-4949-A77B-BBB8ACA5DC40}" type="parTrans" cxnId="{AD41F6F6-9183-47E5-8AD4-D869063D73F7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5A267-63C7-47F6-9A6D-34B4CB250B94}" type="sibTrans" cxnId="{AD41F6F6-9183-47E5-8AD4-D869063D73F7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67DFFF-9AEC-4C1A-9D3A-6559E21762B3}">
      <dgm:prSet phldrT="[文本]" custT="1"/>
      <dgm:spPr/>
      <dgm:t>
        <a:bodyPr/>
        <a:lstStyle/>
        <a:p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它的起点是程序第一行或转移语句的入口点，或是控制流可以跳转到达的点。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1BA0E-9603-4DF1-B438-1F52F16553B0}" type="parTrans" cxnId="{4BAB9302-A548-4D32-889A-60276A3CCA1A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0FC500-8074-491B-B66B-6891B07797FA}" type="sibTrans" cxnId="{4BAB9302-A548-4D32-889A-60276A3CCA1A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667014-D098-46FF-8096-45D1A48667E1}">
      <dgm:prSet phldrT="[文本]" custT="1"/>
      <dgm:spPr/>
      <dgm:t>
        <a:bodyPr/>
        <a:lstStyle/>
        <a:p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几个</a:t>
          </a:r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首尾相接构成</a:t>
          </a:r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LCSAL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串，组成程序的一条路径。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7FF873-4399-424E-814E-A48BF243F7A1}" type="parTrans" cxnId="{2437EFAB-D9F7-43B1-BBCC-78B1B191486B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5BC723-EFD5-40AE-9029-8737E15300E3}" type="sibTrans" cxnId="{2437EFAB-D9F7-43B1-BBCC-78B1B191486B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B054FF-D1FF-4ECC-96DE-FE964088EDE6}">
      <dgm:prSet phldrT="[文本]" custT="1"/>
      <dgm:spPr/>
      <dgm:t>
        <a:bodyPr/>
        <a:lstStyle/>
        <a:p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第一个</a:t>
          </a:r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起点为程序起点，最后一个</a:t>
          </a:r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终点为程序终点。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8F155-CF5C-4406-A4BA-320C0219DC37}" type="parTrans" cxnId="{7F68CF19-AFAF-4DEA-86C7-F2DFFA33F3C6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CD6C67-202A-4F3E-885B-7B930376AF9E}" type="sibTrans" cxnId="{7F68CF19-AFAF-4DEA-86C7-F2DFFA33F3C6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472D20-9265-4413-9013-C5569D6394B8}">
      <dgm:prSet phldrT="[文本]" custT="1"/>
      <dgm:spPr/>
      <dgm:t>
        <a:bodyPr/>
        <a:lstStyle/>
        <a:p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一条程序路径可能是由两个、三个或多个</a:t>
          </a:r>
          <a:r>
            <a:rPr 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组成的。</a:t>
          </a:r>
          <a:endParaRPr lang="zh-CN" altLang="en-US" sz="1600" b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502554-4612-4E82-A930-E2040C1CB505}" type="parTrans" cxnId="{A55AB7D8-80B2-484A-BE3E-7D46217CFC67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95F91C-8050-4878-AECE-AFB4FE530319}" type="sibTrans" cxnId="{A55AB7D8-80B2-484A-BE3E-7D46217CFC67}">
      <dgm:prSet/>
      <dgm:spPr/>
      <dgm:t>
        <a:bodyPr/>
        <a:lstStyle/>
        <a:p>
          <a:endParaRPr lang="zh-CN" altLang="en-US" sz="1600" b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6FB4A4-6282-4139-BF84-59C647B1BD14}" type="pres">
      <dgm:prSet presAssocID="{E133EB8C-9470-43DD-862A-9DAA8F3C558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9A9EF2A-8CF1-4C80-B2D8-46808707BA5B}" type="pres">
      <dgm:prSet presAssocID="{96DA815C-195C-4C2D-99FC-D6D081078678}" presName="root" presStyleCnt="0">
        <dgm:presLayoutVars>
          <dgm:chMax/>
          <dgm:chPref/>
        </dgm:presLayoutVars>
      </dgm:prSet>
      <dgm:spPr/>
    </dgm:pt>
    <dgm:pt modelId="{7F88A760-6E32-4BD1-AB79-E8FD694B8A23}" type="pres">
      <dgm:prSet presAssocID="{96DA815C-195C-4C2D-99FC-D6D081078678}" presName="rootComposite" presStyleCnt="0">
        <dgm:presLayoutVars/>
      </dgm:prSet>
      <dgm:spPr/>
    </dgm:pt>
    <dgm:pt modelId="{DDDC245A-A2C4-44C6-A968-32FAEA64BBD0}" type="pres">
      <dgm:prSet presAssocID="{96DA815C-195C-4C2D-99FC-D6D081078678}" presName="ParentAccent" presStyleLbl="alignNode1" presStyleIdx="0" presStyleCnt="2"/>
      <dgm:spPr/>
    </dgm:pt>
    <dgm:pt modelId="{96733A3C-293D-4B8E-9B2C-27E417853106}" type="pres">
      <dgm:prSet presAssocID="{96DA815C-195C-4C2D-99FC-D6D081078678}" presName="ParentSmallAccent" presStyleLbl="fgAcc1" presStyleIdx="0" presStyleCnt="2"/>
      <dgm:spPr>
        <a:noFill/>
        <a:ln>
          <a:noFill/>
        </a:ln>
      </dgm:spPr>
    </dgm:pt>
    <dgm:pt modelId="{9DB82A30-D6CE-4EFC-9963-75451866160B}" type="pres">
      <dgm:prSet presAssocID="{96DA815C-195C-4C2D-99FC-D6D081078678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DD018-6AB2-45F5-A64E-38A2C85EA6D2}" type="pres">
      <dgm:prSet presAssocID="{96DA815C-195C-4C2D-99FC-D6D081078678}" presName="childShape" presStyleCnt="0">
        <dgm:presLayoutVars>
          <dgm:chMax val="0"/>
          <dgm:chPref val="0"/>
        </dgm:presLayoutVars>
      </dgm:prSet>
      <dgm:spPr/>
    </dgm:pt>
    <dgm:pt modelId="{88E3FC4C-3A47-4403-A662-09D28BC11A22}" type="pres">
      <dgm:prSet presAssocID="{09543013-60C6-42CD-8977-80C4CD87B777}" presName="childComposite" presStyleCnt="0">
        <dgm:presLayoutVars>
          <dgm:chMax val="0"/>
          <dgm:chPref val="0"/>
        </dgm:presLayoutVars>
      </dgm:prSet>
      <dgm:spPr/>
    </dgm:pt>
    <dgm:pt modelId="{A293959D-B98C-4320-869F-CC6A5B140435}" type="pres">
      <dgm:prSet presAssocID="{09543013-60C6-42CD-8977-80C4CD87B777}" presName="ChildAccent" presStyleLbl="solidFgAcc1" presStyleIdx="0" presStyleCnt="8"/>
      <dgm:spPr/>
    </dgm:pt>
    <dgm:pt modelId="{AC63F63F-FD4E-4FCB-BA23-C0B7477F3909}" type="pres">
      <dgm:prSet presAssocID="{09543013-60C6-42CD-8977-80C4CD87B777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97C0B-CCBC-46D3-87CE-719A060CD833}" type="pres">
      <dgm:prSet presAssocID="{0C12D9CB-EB2B-43CC-8B9A-4561F5CD3606}" presName="childComposite" presStyleCnt="0">
        <dgm:presLayoutVars>
          <dgm:chMax val="0"/>
          <dgm:chPref val="0"/>
        </dgm:presLayoutVars>
      </dgm:prSet>
      <dgm:spPr/>
    </dgm:pt>
    <dgm:pt modelId="{B0CDBAFD-B660-4A0D-8AFB-B371768C1D14}" type="pres">
      <dgm:prSet presAssocID="{0C12D9CB-EB2B-43CC-8B9A-4561F5CD3606}" presName="ChildAccent" presStyleLbl="solidFgAcc1" presStyleIdx="1" presStyleCnt="8"/>
      <dgm:spPr/>
    </dgm:pt>
    <dgm:pt modelId="{99A9F604-8F73-4361-8FEF-A283D9081E3B}" type="pres">
      <dgm:prSet presAssocID="{0C12D9CB-EB2B-43CC-8B9A-4561F5CD3606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E858DD-C92B-42D9-B688-A62F5DDE78C5}" type="pres">
      <dgm:prSet presAssocID="{73C935FD-13CF-430E-A45F-8D19C69A50D8}" presName="childComposite" presStyleCnt="0">
        <dgm:presLayoutVars>
          <dgm:chMax val="0"/>
          <dgm:chPref val="0"/>
        </dgm:presLayoutVars>
      </dgm:prSet>
      <dgm:spPr/>
    </dgm:pt>
    <dgm:pt modelId="{F7C3FDC0-8EFF-4782-ACF8-87BB4ADE5831}" type="pres">
      <dgm:prSet presAssocID="{73C935FD-13CF-430E-A45F-8D19C69A50D8}" presName="ChildAccent" presStyleLbl="solidFgAcc1" presStyleIdx="2" presStyleCnt="8"/>
      <dgm:spPr/>
    </dgm:pt>
    <dgm:pt modelId="{CDD1F909-980D-470F-A13D-C7DF56DD884F}" type="pres">
      <dgm:prSet presAssocID="{73C935FD-13CF-430E-A45F-8D19C69A50D8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94B10-93CB-41A0-9364-B0B01D461D25}" type="pres">
      <dgm:prSet presAssocID="{7E03E267-F39F-4B43-B9E1-20E2AE2EBDAA}" presName="root" presStyleCnt="0">
        <dgm:presLayoutVars>
          <dgm:chMax/>
          <dgm:chPref/>
        </dgm:presLayoutVars>
      </dgm:prSet>
      <dgm:spPr/>
    </dgm:pt>
    <dgm:pt modelId="{82EEF67E-93F9-465C-B67A-0187348453A4}" type="pres">
      <dgm:prSet presAssocID="{7E03E267-F39F-4B43-B9E1-20E2AE2EBDAA}" presName="rootComposite" presStyleCnt="0">
        <dgm:presLayoutVars/>
      </dgm:prSet>
      <dgm:spPr/>
    </dgm:pt>
    <dgm:pt modelId="{6454271A-4AC0-41A7-B50E-5CC9F1A18F1E}" type="pres">
      <dgm:prSet presAssocID="{7E03E267-F39F-4B43-B9E1-20E2AE2EBDAA}" presName="ParentAccent" presStyleLbl="alignNode1" presStyleIdx="1" presStyleCnt="2"/>
      <dgm:spPr/>
    </dgm:pt>
    <dgm:pt modelId="{0DF86DD2-B7DC-4938-B26C-3CDF8BFA7A2C}" type="pres">
      <dgm:prSet presAssocID="{7E03E267-F39F-4B43-B9E1-20E2AE2EBDAA}" presName="ParentSmallAccent" presStyleLbl="fgAcc1" presStyleIdx="1" presStyleCnt="2"/>
      <dgm:spPr>
        <a:noFill/>
        <a:ln>
          <a:noFill/>
        </a:ln>
      </dgm:spPr>
    </dgm:pt>
    <dgm:pt modelId="{255394A6-543C-4F08-B097-245F85F53686}" type="pres">
      <dgm:prSet presAssocID="{7E03E267-F39F-4B43-B9E1-20E2AE2EBDAA}" presName="Parent" presStyleLbl="revTx" presStyleIdx="4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CE110-2136-4573-A3DD-FB39AD03262F}" type="pres">
      <dgm:prSet presAssocID="{7E03E267-F39F-4B43-B9E1-20E2AE2EBDAA}" presName="childShape" presStyleCnt="0">
        <dgm:presLayoutVars>
          <dgm:chMax val="0"/>
          <dgm:chPref val="0"/>
        </dgm:presLayoutVars>
      </dgm:prSet>
      <dgm:spPr/>
    </dgm:pt>
    <dgm:pt modelId="{801A549B-232D-495D-A94A-DD11731B9243}" type="pres">
      <dgm:prSet presAssocID="{BB5F5BFC-4278-4641-ABAF-DD72753EFCF5}" presName="childComposite" presStyleCnt="0">
        <dgm:presLayoutVars>
          <dgm:chMax val="0"/>
          <dgm:chPref val="0"/>
        </dgm:presLayoutVars>
      </dgm:prSet>
      <dgm:spPr/>
    </dgm:pt>
    <dgm:pt modelId="{B18E19D6-16DC-47E6-B6DB-0AA07A973351}" type="pres">
      <dgm:prSet presAssocID="{BB5F5BFC-4278-4641-ABAF-DD72753EFCF5}" presName="ChildAccent" presStyleLbl="solidFgAcc1" presStyleIdx="3" presStyleCnt="8" custLinFactNeighborX="22015"/>
      <dgm:spPr/>
    </dgm:pt>
    <dgm:pt modelId="{30ADEC64-69D9-4FDF-8F38-E0F17918B586}" type="pres">
      <dgm:prSet presAssocID="{BB5F5BFC-4278-4641-ABAF-DD72753EFCF5}" presName="Child" presStyleLbl="revTx" presStyleIdx="5" presStyleCnt="10" custScaleX="113185" custLinFactNeighborX="5123" custLinFactNeighborY="-22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7510AF-878D-4143-955A-FA5B5111D575}" type="pres">
      <dgm:prSet presAssocID="{3E67DFFF-9AEC-4C1A-9D3A-6559E21762B3}" presName="childComposite" presStyleCnt="0">
        <dgm:presLayoutVars>
          <dgm:chMax val="0"/>
          <dgm:chPref val="0"/>
        </dgm:presLayoutVars>
      </dgm:prSet>
      <dgm:spPr/>
    </dgm:pt>
    <dgm:pt modelId="{916C0D5F-B323-4BF0-9FEA-392DBDB3F574}" type="pres">
      <dgm:prSet presAssocID="{3E67DFFF-9AEC-4C1A-9D3A-6559E21762B3}" presName="ChildAccent" presStyleLbl="solidFgAcc1" presStyleIdx="4" presStyleCnt="8" custLinFactNeighborX="-11006" custLinFactNeighborY="-15852"/>
      <dgm:spPr/>
    </dgm:pt>
    <dgm:pt modelId="{261C6A9B-8B7D-48F9-9757-670EBCB0914D}" type="pres">
      <dgm:prSet presAssocID="{3E67DFFF-9AEC-4C1A-9D3A-6559E21762B3}" presName="Child" presStyleLbl="revTx" presStyleIdx="6" presStyleCnt="10" custScaleX="108959" custLinFactNeighborX="3915" custLinFactNeighborY="-4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2FC97-82A7-4F85-B29F-8F247361181C}" type="pres">
      <dgm:prSet presAssocID="{DA667014-D098-46FF-8096-45D1A48667E1}" presName="childComposite" presStyleCnt="0">
        <dgm:presLayoutVars>
          <dgm:chMax val="0"/>
          <dgm:chPref val="0"/>
        </dgm:presLayoutVars>
      </dgm:prSet>
      <dgm:spPr/>
    </dgm:pt>
    <dgm:pt modelId="{9CEB2E51-FB84-4FEA-95BF-E1605FCF6AEE}" type="pres">
      <dgm:prSet presAssocID="{DA667014-D098-46FF-8096-45D1A48667E1}" presName="ChildAccent" presStyleLbl="solidFgAcc1" presStyleIdx="5" presStyleCnt="8" custLinFactNeighborX="-29575" custLinFactNeighborY="-15852"/>
      <dgm:spPr/>
    </dgm:pt>
    <dgm:pt modelId="{15FF5CA9-F0B1-47F9-9DE6-49D1CA73DF81}" type="pres">
      <dgm:prSet presAssocID="{DA667014-D098-46FF-8096-45D1A48667E1}" presName="Child" presStyleLbl="revTx" presStyleIdx="7" presStyleCnt="10" custScaleX="105481" custLinFactNeighborX="-108" custLinFactNeighborY="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10D85E-0B87-476B-9CFF-A1E28BF91135}" type="pres">
      <dgm:prSet presAssocID="{38B054FF-D1FF-4ECC-96DE-FE964088EDE6}" presName="childComposite" presStyleCnt="0">
        <dgm:presLayoutVars>
          <dgm:chMax val="0"/>
          <dgm:chPref val="0"/>
        </dgm:presLayoutVars>
      </dgm:prSet>
      <dgm:spPr/>
    </dgm:pt>
    <dgm:pt modelId="{FAF72389-646E-4F79-A009-2E7E2FF11AD8}" type="pres">
      <dgm:prSet presAssocID="{38B054FF-D1FF-4ECC-96DE-FE964088EDE6}" presName="ChildAccent" presStyleLbl="solidFgAcc1" presStyleIdx="6" presStyleCnt="8" custLinFactNeighborX="821" custLinFactNeighborY="-339"/>
      <dgm:spPr/>
    </dgm:pt>
    <dgm:pt modelId="{4E0EEC51-244A-4881-9345-9F06D0D9F490}" type="pres">
      <dgm:prSet presAssocID="{38B054FF-D1FF-4ECC-96DE-FE964088EDE6}" presName="Child" presStyleLbl="revTx" presStyleIdx="8" presStyleCnt="10" custScaleX="110658" custLinFactNeighborX="4705" custLinFactNeighborY="66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C376D-7CEC-46C6-B53A-5DEC5CB86892}" type="pres">
      <dgm:prSet presAssocID="{6F472D20-9265-4413-9013-C5569D6394B8}" presName="childComposite" presStyleCnt="0">
        <dgm:presLayoutVars>
          <dgm:chMax val="0"/>
          <dgm:chPref val="0"/>
        </dgm:presLayoutVars>
      </dgm:prSet>
      <dgm:spPr/>
    </dgm:pt>
    <dgm:pt modelId="{638729B6-833F-4291-A35C-965759C127E0}" type="pres">
      <dgm:prSet presAssocID="{6F472D20-9265-4413-9013-C5569D6394B8}" presName="ChildAccent" presStyleLbl="solidFgAcc1" presStyleIdx="7" presStyleCnt="8" custLinFactNeighborX="-25605" custLinFactNeighborY="-16928"/>
      <dgm:spPr/>
    </dgm:pt>
    <dgm:pt modelId="{0BE49F09-6B51-42D8-9A55-B2B957E3FEB5}" type="pres">
      <dgm:prSet presAssocID="{6F472D20-9265-4413-9013-C5569D6394B8}" presName="Child" presStyleLbl="revTx" presStyleIdx="9" presStyleCnt="10" custScaleX="106126" custLinFactNeighborX="-108" custLinFactNeighborY="12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99A8AD-78CC-43AD-881F-19485D0F5A09}" type="presOf" srcId="{3E67DFFF-9AEC-4C1A-9D3A-6559E21762B3}" destId="{261C6A9B-8B7D-48F9-9757-670EBCB0914D}" srcOrd="0" destOrd="0" presId="urn:microsoft.com/office/officeart/2008/layout/SquareAccentList"/>
    <dgm:cxn modelId="{1D196F4F-537A-45B7-9320-9BD17E17749B}" type="presOf" srcId="{38B054FF-D1FF-4ECC-96DE-FE964088EDE6}" destId="{4E0EEC51-244A-4881-9345-9F06D0D9F490}" srcOrd="0" destOrd="0" presId="urn:microsoft.com/office/officeart/2008/layout/SquareAccentList"/>
    <dgm:cxn modelId="{72D136F6-E505-4970-B350-53717133FFBC}" type="presOf" srcId="{6F472D20-9265-4413-9013-C5569D6394B8}" destId="{0BE49F09-6B51-42D8-9A55-B2B957E3FEB5}" srcOrd="0" destOrd="0" presId="urn:microsoft.com/office/officeart/2008/layout/SquareAccentList"/>
    <dgm:cxn modelId="{E3817180-305A-4AD6-A31A-7288E6AC2A19}" type="presOf" srcId="{DA667014-D098-46FF-8096-45D1A48667E1}" destId="{15FF5CA9-F0B1-47F9-9DE6-49D1CA73DF81}" srcOrd="0" destOrd="0" presId="urn:microsoft.com/office/officeart/2008/layout/SquareAccentList"/>
    <dgm:cxn modelId="{0D7E7A5F-B3A9-4BEA-BB34-9E5554024FC0}" type="presOf" srcId="{73C935FD-13CF-430E-A45F-8D19C69A50D8}" destId="{CDD1F909-980D-470F-A13D-C7DF56DD884F}" srcOrd="0" destOrd="0" presId="urn:microsoft.com/office/officeart/2008/layout/SquareAccentList"/>
    <dgm:cxn modelId="{F360998B-27F7-4E44-BEEF-F59E51CA9362}" type="presOf" srcId="{E133EB8C-9470-43DD-862A-9DAA8F3C558C}" destId="{546FB4A4-6282-4139-BF84-59C647B1BD14}" srcOrd="0" destOrd="0" presId="urn:microsoft.com/office/officeart/2008/layout/SquareAccentList"/>
    <dgm:cxn modelId="{0212B1BA-F3ED-4A1B-BA42-F136E13AFF3D}" type="presOf" srcId="{09543013-60C6-42CD-8977-80C4CD87B777}" destId="{AC63F63F-FD4E-4FCB-BA23-C0B7477F3909}" srcOrd="0" destOrd="0" presId="urn:microsoft.com/office/officeart/2008/layout/SquareAccentList"/>
    <dgm:cxn modelId="{B28FE78E-DF6D-4B3F-8DDC-286E162F2D01}" srcId="{96DA815C-195C-4C2D-99FC-D6D081078678}" destId="{09543013-60C6-42CD-8977-80C4CD87B777}" srcOrd="0" destOrd="0" parTransId="{4FA17B3B-EC2B-4A4B-88F1-FAF34490C75B}" sibTransId="{6261612A-FCAF-416F-AC1F-874D0BD08FFC}"/>
    <dgm:cxn modelId="{6331C624-9262-4684-8BF3-3AA0485D3D07}" srcId="{96DA815C-195C-4C2D-99FC-D6D081078678}" destId="{73C935FD-13CF-430E-A45F-8D19C69A50D8}" srcOrd="2" destOrd="0" parTransId="{545C43BD-5CAE-4489-8688-16958E2CDCD3}" sibTransId="{7C2CA655-2A5E-4870-A01E-EA42A5BD4277}"/>
    <dgm:cxn modelId="{A55AB7D8-80B2-484A-BE3E-7D46217CFC67}" srcId="{7E03E267-F39F-4B43-B9E1-20E2AE2EBDAA}" destId="{6F472D20-9265-4413-9013-C5569D6394B8}" srcOrd="4" destOrd="0" parTransId="{25502554-4612-4E82-A930-E2040C1CB505}" sibTransId="{E395F91C-8050-4878-AECE-AFB4FE530319}"/>
    <dgm:cxn modelId="{AD41F6F6-9183-47E5-8AD4-D869063D73F7}" srcId="{7E03E267-F39F-4B43-B9E1-20E2AE2EBDAA}" destId="{BB5F5BFC-4278-4641-ABAF-DD72753EFCF5}" srcOrd="0" destOrd="0" parTransId="{9B5366BB-5944-4949-A77B-BBB8ACA5DC40}" sibTransId="{A215A267-63C7-47F6-9A6D-34B4CB250B94}"/>
    <dgm:cxn modelId="{0C627B4F-8EF1-4F1E-99BA-C98DAB379618}" type="presOf" srcId="{BB5F5BFC-4278-4641-ABAF-DD72753EFCF5}" destId="{30ADEC64-69D9-4FDF-8F38-E0F17918B586}" srcOrd="0" destOrd="0" presId="urn:microsoft.com/office/officeart/2008/layout/SquareAccentList"/>
    <dgm:cxn modelId="{4BAB9302-A548-4D32-889A-60276A3CCA1A}" srcId="{7E03E267-F39F-4B43-B9E1-20E2AE2EBDAA}" destId="{3E67DFFF-9AEC-4C1A-9D3A-6559E21762B3}" srcOrd="1" destOrd="0" parTransId="{0891BA0E-9603-4DF1-B438-1F52F16553B0}" sibTransId="{F50FC500-8074-491B-B66B-6891B07797FA}"/>
    <dgm:cxn modelId="{AF5DBDA3-6F09-468C-9B68-51D16C601272}" type="presOf" srcId="{0C12D9CB-EB2B-43CC-8B9A-4561F5CD3606}" destId="{99A9F604-8F73-4361-8FEF-A283D9081E3B}" srcOrd="0" destOrd="0" presId="urn:microsoft.com/office/officeart/2008/layout/SquareAccentList"/>
    <dgm:cxn modelId="{37D903C4-96B6-464C-9D53-136F362542B1}" type="presOf" srcId="{96DA815C-195C-4C2D-99FC-D6D081078678}" destId="{9DB82A30-D6CE-4EFC-9963-75451866160B}" srcOrd="0" destOrd="0" presId="urn:microsoft.com/office/officeart/2008/layout/SquareAccentList"/>
    <dgm:cxn modelId="{74CF0DF1-8F28-4FFA-8A85-17EB904EA06F}" srcId="{E133EB8C-9470-43DD-862A-9DAA8F3C558C}" destId="{96DA815C-195C-4C2D-99FC-D6D081078678}" srcOrd="0" destOrd="0" parTransId="{EC2DDE55-53AD-4D80-8D12-06095A6DF386}" sibTransId="{86360286-8E69-46B0-9CB0-BBEFE2D183B8}"/>
    <dgm:cxn modelId="{9E6144F6-EDA7-40F1-B05E-53C7BC6958B6}" srcId="{E133EB8C-9470-43DD-862A-9DAA8F3C558C}" destId="{7E03E267-F39F-4B43-B9E1-20E2AE2EBDAA}" srcOrd="1" destOrd="0" parTransId="{36B79DD6-8B55-4C9B-98D7-D9969732041E}" sibTransId="{CF9C49C4-FEA1-47E1-A02B-026CCE6C59FB}"/>
    <dgm:cxn modelId="{7F68CF19-AFAF-4DEA-86C7-F2DFFA33F3C6}" srcId="{7E03E267-F39F-4B43-B9E1-20E2AE2EBDAA}" destId="{38B054FF-D1FF-4ECC-96DE-FE964088EDE6}" srcOrd="3" destOrd="0" parTransId="{96F8F155-CF5C-4406-A4BA-320C0219DC37}" sibTransId="{64CD6C67-202A-4F3E-885B-7B930376AF9E}"/>
    <dgm:cxn modelId="{2437EFAB-D9F7-43B1-BBCC-78B1B191486B}" srcId="{7E03E267-F39F-4B43-B9E1-20E2AE2EBDAA}" destId="{DA667014-D098-46FF-8096-45D1A48667E1}" srcOrd="2" destOrd="0" parTransId="{B97FF873-4399-424E-814E-A48BF243F7A1}" sibTransId="{305BC723-EFD5-40AE-9029-8737E15300E3}"/>
    <dgm:cxn modelId="{D91F9A4B-6D85-48E6-B442-B6A650F4AA3E}" type="presOf" srcId="{7E03E267-F39F-4B43-B9E1-20E2AE2EBDAA}" destId="{255394A6-543C-4F08-B097-245F85F53686}" srcOrd="0" destOrd="0" presId="urn:microsoft.com/office/officeart/2008/layout/SquareAccentList"/>
    <dgm:cxn modelId="{5578B800-11E8-461A-8EEA-D572C499E304}" srcId="{96DA815C-195C-4C2D-99FC-D6D081078678}" destId="{0C12D9CB-EB2B-43CC-8B9A-4561F5CD3606}" srcOrd="1" destOrd="0" parTransId="{D288627A-841E-4A7D-BE6D-8A306EE944FC}" sibTransId="{A79CEB7E-DC87-4601-BB9D-F6C849591DBF}"/>
    <dgm:cxn modelId="{C3474FCC-962C-4035-B1EB-28FD4AB889CD}" type="presParOf" srcId="{546FB4A4-6282-4139-BF84-59C647B1BD14}" destId="{69A9EF2A-8CF1-4C80-B2D8-46808707BA5B}" srcOrd="0" destOrd="0" presId="urn:microsoft.com/office/officeart/2008/layout/SquareAccentList"/>
    <dgm:cxn modelId="{8C1D21B0-4829-4D45-81E6-78F981580C99}" type="presParOf" srcId="{69A9EF2A-8CF1-4C80-B2D8-46808707BA5B}" destId="{7F88A760-6E32-4BD1-AB79-E8FD694B8A23}" srcOrd="0" destOrd="0" presId="urn:microsoft.com/office/officeart/2008/layout/SquareAccentList"/>
    <dgm:cxn modelId="{40832071-C7B9-4246-975C-D5F357FD6F0B}" type="presParOf" srcId="{7F88A760-6E32-4BD1-AB79-E8FD694B8A23}" destId="{DDDC245A-A2C4-44C6-A968-32FAEA64BBD0}" srcOrd="0" destOrd="0" presId="urn:microsoft.com/office/officeart/2008/layout/SquareAccentList"/>
    <dgm:cxn modelId="{DE161150-3BF6-4815-AA82-8FE8ABEF608A}" type="presParOf" srcId="{7F88A760-6E32-4BD1-AB79-E8FD694B8A23}" destId="{96733A3C-293D-4B8E-9B2C-27E417853106}" srcOrd="1" destOrd="0" presId="urn:microsoft.com/office/officeart/2008/layout/SquareAccentList"/>
    <dgm:cxn modelId="{5B93FDC5-E68A-40E1-B991-A83EE575F5A3}" type="presParOf" srcId="{7F88A760-6E32-4BD1-AB79-E8FD694B8A23}" destId="{9DB82A30-D6CE-4EFC-9963-75451866160B}" srcOrd="2" destOrd="0" presId="urn:microsoft.com/office/officeart/2008/layout/SquareAccentList"/>
    <dgm:cxn modelId="{6FA4CE59-B456-49E3-87EC-E2E2960B0416}" type="presParOf" srcId="{69A9EF2A-8CF1-4C80-B2D8-46808707BA5B}" destId="{3C7DD018-6AB2-45F5-A64E-38A2C85EA6D2}" srcOrd="1" destOrd="0" presId="urn:microsoft.com/office/officeart/2008/layout/SquareAccentList"/>
    <dgm:cxn modelId="{F64E5064-9E56-40D4-BAB0-7D08FEE2F062}" type="presParOf" srcId="{3C7DD018-6AB2-45F5-A64E-38A2C85EA6D2}" destId="{88E3FC4C-3A47-4403-A662-09D28BC11A22}" srcOrd="0" destOrd="0" presId="urn:microsoft.com/office/officeart/2008/layout/SquareAccentList"/>
    <dgm:cxn modelId="{80477CCD-E844-447F-99FE-43A735AF094B}" type="presParOf" srcId="{88E3FC4C-3A47-4403-A662-09D28BC11A22}" destId="{A293959D-B98C-4320-869F-CC6A5B140435}" srcOrd="0" destOrd="0" presId="urn:microsoft.com/office/officeart/2008/layout/SquareAccentList"/>
    <dgm:cxn modelId="{32904D2F-A070-4C44-A123-86479C67FA08}" type="presParOf" srcId="{88E3FC4C-3A47-4403-A662-09D28BC11A22}" destId="{AC63F63F-FD4E-4FCB-BA23-C0B7477F3909}" srcOrd="1" destOrd="0" presId="urn:microsoft.com/office/officeart/2008/layout/SquareAccentList"/>
    <dgm:cxn modelId="{5074CB0C-11D1-4B04-8478-6E31BC0D65A0}" type="presParOf" srcId="{3C7DD018-6AB2-45F5-A64E-38A2C85EA6D2}" destId="{B0797C0B-CCBC-46D3-87CE-719A060CD833}" srcOrd="1" destOrd="0" presId="urn:microsoft.com/office/officeart/2008/layout/SquareAccentList"/>
    <dgm:cxn modelId="{68453235-ECF6-4FB1-8B7C-1FF823C0360A}" type="presParOf" srcId="{B0797C0B-CCBC-46D3-87CE-719A060CD833}" destId="{B0CDBAFD-B660-4A0D-8AFB-B371768C1D14}" srcOrd="0" destOrd="0" presId="urn:microsoft.com/office/officeart/2008/layout/SquareAccentList"/>
    <dgm:cxn modelId="{30D26083-70BD-4946-8090-24C45AA262E7}" type="presParOf" srcId="{B0797C0B-CCBC-46D3-87CE-719A060CD833}" destId="{99A9F604-8F73-4361-8FEF-A283D9081E3B}" srcOrd="1" destOrd="0" presId="urn:microsoft.com/office/officeart/2008/layout/SquareAccentList"/>
    <dgm:cxn modelId="{8D432950-91B0-4768-BF2D-48B5D3DDF707}" type="presParOf" srcId="{3C7DD018-6AB2-45F5-A64E-38A2C85EA6D2}" destId="{FEE858DD-C92B-42D9-B688-A62F5DDE78C5}" srcOrd="2" destOrd="0" presId="urn:microsoft.com/office/officeart/2008/layout/SquareAccentList"/>
    <dgm:cxn modelId="{A2DFAE61-3FE6-4108-BBB3-F8B2F12C1BF1}" type="presParOf" srcId="{FEE858DD-C92B-42D9-B688-A62F5DDE78C5}" destId="{F7C3FDC0-8EFF-4782-ACF8-87BB4ADE5831}" srcOrd="0" destOrd="0" presId="urn:microsoft.com/office/officeart/2008/layout/SquareAccentList"/>
    <dgm:cxn modelId="{2BB8AE44-94CB-49BA-98C1-FDD99B90B4BC}" type="presParOf" srcId="{FEE858DD-C92B-42D9-B688-A62F5DDE78C5}" destId="{CDD1F909-980D-470F-A13D-C7DF56DD884F}" srcOrd="1" destOrd="0" presId="urn:microsoft.com/office/officeart/2008/layout/SquareAccentList"/>
    <dgm:cxn modelId="{5ED67EFB-6131-43DC-8593-167CA77B70A9}" type="presParOf" srcId="{546FB4A4-6282-4139-BF84-59C647B1BD14}" destId="{04694B10-93CB-41A0-9364-B0B01D461D25}" srcOrd="1" destOrd="0" presId="urn:microsoft.com/office/officeart/2008/layout/SquareAccentList"/>
    <dgm:cxn modelId="{EE1B900F-C677-4AB3-89B0-5625759D1203}" type="presParOf" srcId="{04694B10-93CB-41A0-9364-B0B01D461D25}" destId="{82EEF67E-93F9-465C-B67A-0187348453A4}" srcOrd="0" destOrd="0" presId="urn:microsoft.com/office/officeart/2008/layout/SquareAccentList"/>
    <dgm:cxn modelId="{EA3C934B-BDF8-43BB-B14F-082118F542E9}" type="presParOf" srcId="{82EEF67E-93F9-465C-B67A-0187348453A4}" destId="{6454271A-4AC0-41A7-B50E-5CC9F1A18F1E}" srcOrd="0" destOrd="0" presId="urn:microsoft.com/office/officeart/2008/layout/SquareAccentList"/>
    <dgm:cxn modelId="{CF5292E3-EECF-4F14-97B7-37A8E44F52E2}" type="presParOf" srcId="{82EEF67E-93F9-465C-B67A-0187348453A4}" destId="{0DF86DD2-B7DC-4938-B26C-3CDF8BFA7A2C}" srcOrd="1" destOrd="0" presId="urn:microsoft.com/office/officeart/2008/layout/SquareAccentList"/>
    <dgm:cxn modelId="{85447254-210C-48B0-82A3-A5B87A648C6F}" type="presParOf" srcId="{82EEF67E-93F9-465C-B67A-0187348453A4}" destId="{255394A6-543C-4F08-B097-245F85F53686}" srcOrd="2" destOrd="0" presId="urn:microsoft.com/office/officeart/2008/layout/SquareAccentList"/>
    <dgm:cxn modelId="{CCAFAC27-D513-4377-A31E-D6C502CA7BBF}" type="presParOf" srcId="{04694B10-93CB-41A0-9364-B0B01D461D25}" destId="{10CCE110-2136-4573-A3DD-FB39AD03262F}" srcOrd="1" destOrd="0" presId="urn:microsoft.com/office/officeart/2008/layout/SquareAccentList"/>
    <dgm:cxn modelId="{DE96E657-6690-41EF-9BF0-82A191B48DA7}" type="presParOf" srcId="{10CCE110-2136-4573-A3DD-FB39AD03262F}" destId="{801A549B-232D-495D-A94A-DD11731B9243}" srcOrd="0" destOrd="0" presId="urn:microsoft.com/office/officeart/2008/layout/SquareAccentList"/>
    <dgm:cxn modelId="{96D2B17B-E6BA-41BD-BAB0-543B4A71AAF9}" type="presParOf" srcId="{801A549B-232D-495D-A94A-DD11731B9243}" destId="{B18E19D6-16DC-47E6-B6DB-0AA07A973351}" srcOrd="0" destOrd="0" presId="urn:microsoft.com/office/officeart/2008/layout/SquareAccentList"/>
    <dgm:cxn modelId="{4F73E91F-C94B-4979-BC91-427D21B48652}" type="presParOf" srcId="{801A549B-232D-495D-A94A-DD11731B9243}" destId="{30ADEC64-69D9-4FDF-8F38-E0F17918B586}" srcOrd="1" destOrd="0" presId="urn:microsoft.com/office/officeart/2008/layout/SquareAccentList"/>
    <dgm:cxn modelId="{E1A4B7F8-B3C5-420B-BC69-A276046A6DA2}" type="presParOf" srcId="{10CCE110-2136-4573-A3DD-FB39AD03262F}" destId="{E47510AF-878D-4143-955A-FA5B5111D575}" srcOrd="1" destOrd="0" presId="urn:microsoft.com/office/officeart/2008/layout/SquareAccentList"/>
    <dgm:cxn modelId="{6B783C20-169B-43B0-A302-5874A1865D89}" type="presParOf" srcId="{E47510AF-878D-4143-955A-FA5B5111D575}" destId="{916C0D5F-B323-4BF0-9FEA-392DBDB3F574}" srcOrd="0" destOrd="0" presId="urn:microsoft.com/office/officeart/2008/layout/SquareAccentList"/>
    <dgm:cxn modelId="{531D9F46-DBF0-4FD2-97B8-814FB12A8F15}" type="presParOf" srcId="{E47510AF-878D-4143-955A-FA5B5111D575}" destId="{261C6A9B-8B7D-48F9-9757-670EBCB0914D}" srcOrd="1" destOrd="0" presId="urn:microsoft.com/office/officeart/2008/layout/SquareAccentList"/>
    <dgm:cxn modelId="{BE761314-DCCD-4336-9ECB-45426CF4703C}" type="presParOf" srcId="{10CCE110-2136-4573-A3DD-FB39AD03262F}" destId="{0902FC97-82A7-4F85-B29F-8F247361181C}" srcOrd="2" destOrd="0" presId="urn:microsoft.com/office/officeart/2008/layout/SquareAccentList"/>
    <dgm:cxn modelId="{F5FA4893-645E-46C9-81BF-0149DAE5F702}" type="presParOf" srcId="{0902FC97-82A7-4F85-B29F-8F247361181C}" destId="{9CEB2E51-FB84-4FEA-95BF-E1605FCF6AEE}" srcOrd="0" destOrd="0" presId="urn:microsoft.com/office/officeart/2008/layout/SquareAccentList"/>
    <dgm:cxn modelId="{F788C86C-91A2-4DD6-A061-90E87E319FAA}" type="presParOf" srcId="{0902FC97-82A7-4F85-B29F-8F247361181C}" destId="{15FF5CA9-F0B1-47F9-9DE6-49D1CA73DF81}" srcOrd="1" destOrd="0" presId="urn:microsoft.com/office/officeart/2008/layout/SquareAccentList"/>
    <dgm:cxn modelId="{B245B19A-99B6-481D-8909-9A71F7B14D7C}" type="presParOf" srcId="{10CCE110-2136-4573-A3DD-FB39AD03262F}" destId="{9B10D85E-0B87-476B-9CFF-A1E28BF91135}" srcOrd="3" destOrd="0" presId="urn:microsoft.com/office/officeart/2008/layout/SquareAccentList"/>
    <dgm:cxn modelId="{5B9889D5-3241-480E-8D1C-8B2CA2B2E72B}" type="presParOf" srcId="{9B10D85E-0B87-476B-9CFF-A1E28BF91135}" destId="{FAF72389-646E-4F79-A009-2E7E2FF11AD8}" srcOrd="0" destOrd="0" presId="urn:microsoft.com/office/officeart/2008/layout/SquareAccentList"/>
    <dgm:cxn modelId="{E3BCD8C0-7A3C-498F-90DE-BF8700F0C484}" type="presParOf" srcId="{9B10D85E-0B87-476B-9CFF-A1E28BF91135}" destId="{4E0EEC51-244A-4881-9345-9F06D0D9F490}" srcOrd="1" destOrd="0" presId="urn:microsoft.com/office/officeart/2008/layout/SquareAccentList"/>
    <dgm:cxn modelId="{2EBACA84-8BF5-4DE0-AD08-498923A6BFE8}" type="presParOf" srcId="{10CCE110-2136-4573-A3DD-FB39AD03262F}" destId="{F69C376D-7CEC-46C6-B53A-5DEC5CB86892}" srcOrd="4" destOrd="0" presId="urn:microsoft.com/office/officeart/2008/layout/SquareAccentList"/>
    <dgm:cxn modelId="{01FA317E-9377-49F4-AD23-79B666039FFC}" type="presParOf" srcId="{F69C376D-7CEC-46C6-B53A-5DEC5CB86892}" destId="{638729B6-833F-4291-A35C-965759C127E0}" srcOrd="0" destOrd="0" presId="urn:microsoft.com/office/officeart/2008/layout/SquareAccentList"/>
    <dgm:cxn modelId="{B61E9EA4-2990-4FC2-98F2-F7B08F9C0160}" type="presParOf" srcId="{F69C376D-7CEC-46C6-B53A-5DEC5CB86892}" destId="{0BE49F09-6B51-42D8-9A55-B2B957E3FEB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59B94-AC96-4D4B-95B3-7154097AC84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A7527EF-F6A0-4D23-AAE5-2498B9823683}">
      <dgm:prSet phldrT="[文本]" custT="1"/>
      <dgm:spPr/>
      <dgm:t>
        <a:bodyPr/>
        <a:lstStyle/>
        <a:p>
          <a:r>
            <a:rPr lang="en-US" altLang="zh-CN" sz="1600" b="1" dirty="0" smtClean="0">
              <a:latin typeface="+mn-ea"/>
              <a:ea typeface="+mn-ea"/>
            </a:rPr>
            <a:t>n+2</a:t>
          </a:r>
          <a:r>
            <a:rPr lang="en-US" altLang="zh-CN" sz="1600" dirty="0" smtClean="0">
              <a:latin typeface="+mn-ea"/>
              <a:ea typeface="+mn-ea"/>
            </a:rPr>
            <a:t> </a:t>
          </a:r>
          <a:r>
            <a:rPr lang="en-US" sz="1600" b="1" dirty="0" smtClean="0">
              <a:latin typeface="+mn-ea"/>
              <a:ea typeface="+mn-ea"/>
              <a:sym typeface="宋体" panose="02010600030101010101" pitchFamily="2" charset="-122"/>
            </a:rPr>
            <a:t>LCSAJ</a:t>
          </a:r>
          <a:r>
            <a:rPr lang="zh-CN" altLang="en-US" sz="1600" b="1" dirty="0" smtClean="0">
              <a:latin typeface="+mn-ea"/>
              <a:ea typeface="+mn-ea"/>
              <a:sym typeface="宋体" panose="02010600030101010101" pitchFamily="2" charset="-122"/>
            </a:rPr>
            <a:t>覆盖</a:t>
          </a:r>
          <a:endParaRPr lang="zh-CN" altLang="en-US" sz="1600" dirty="0">
            <a:latin typeface="+mn-ea"/>
            <a:ea typeface="+mn-ea"/>
          </a:endParaRPr>
        </a:p>
      </dgm:t>
    </dgm:pt>
    <dgm:pt modelId="{14E46041-94CC-46E1-8FC0-299CF437FCE6}" type="parTrans" cxnId="{31FA08B4-9430-4F92-8034-F8EA7121A7E9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3E9570E2-9BB9-4705-96B4-10049BF39280}" type="sibTrans" cxnId="{31FA08B4-9430-4F92-8034-F8EA7121A7E9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CCC104F2-2978-4B77-A941-EEB93BF9B614}">
      <dgm:prSet phldrT="[文本]" custT="1"/>
      <dgm:spPr/>
      <dgm:t>
        <a:bodyPr/>
        <a:lstStyle/>
        <a:p>
          <a:r>
            <a:rPr lang="zh-CN" altLang="en-US" sz="1600" b="1" dirty="0" smtClean="0">
              <a:latin typeface="+mn-ea"/>
              <a:ea typeface="+mn-ea"/>
              <a:sym typeface="宋体" panose="02010600030101010101" pitchFamily="2" charset="-122"/>
            </a:rPr>
            <a:t>两两</a:t>
          </a:r>
          <a:r>
            <a:rPr lang="en-US" sz="1600" b="1" dirty="0" smtClean="0">
              <a:latin typeface="+mn-ea"/>
              <a:ea typeface="+mn-ea"/>
              <a:sym typeface="宋体" panose="02010600030101010101" pitchFamily="2" charset="-122"/>
            </a:rPr>
            <a:t>LCSAJ</a:t>
          </a:r>
          <a:r>
            <a:rPr lang="zh-CN" altLang="en-US" sz="1600" b="1" dirty="0" smtClean="0">
              <a:latin typeface="+mn-ea"/>
              <a:ea typeface="+mn-ea"/>
              <a:sym typeface="宋体" panose="02010600030101010101" pitchFamily="2" charset="-122"/>
            </a:rPr>
            <a:t>覆盖</a:t>
          </a:r>
          <a:endParaRPr lang="zh-CN" altLang="en-US" sz="1600" dirty="0">
            <a:latin typeface="+mn-ea"/>
            <a:ea typeface="+mn-ea"/>
          </a:endParaRPr>
        </a:p>
      </dgm:t>
    </dgm:pt>
    <dgm:pt modelId="{64B467E0-1AFE-42B2-A6D5-91552FC2DFA5}" type="parTrans" cxnId="{429314A4-55F6-4679-84BB-3017E27BDE79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51C7905C-6BAE-410C-8BDC-4F1707838A83}" type="sibTrans" cxnId="{429314A4-55F6-4679-84BB-3017E27BDE79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5F08FDCC-C4D4-4BC3-8393-8050F070EC0F}">
      <dgm:prSet phldrT="[文本]" custT="1"/>
      <dgm:spPr/>
      <dgm:t>
        <a:bodyPr/>
        <a:lstStyle/>
        <a:p>
          <a:r>
            <a:rPr lang="zh-CN" altLang="en-US" sz="1800" b="1" dirty="0" smtClean="0">
              <a:latin typeface="+mn-ea"/>
              <a:ea typeface="+mn-ea"/>
              <a:sym typeface="宋体" panose="02010600030101010101" pitchFamily="2" charset="-122"/>
            </a:rPr>
            <a:t>语句覆盖</a:t>
          </a:r>
          <a:endParaRPr lang="zh-CN" altLang="en-US" sz="1800" dirty="0">
            <a:latin typeface="+mn-ea"/>
            <a:ea typeface="+mn-ea"/>
          </a:endParaRPr>
        </a:p>
      </dgm:t>
    </dgm:pt>
    <dgm:pt modelId="{373918AA-9824-4628-AEEA-6D4F39818325}" type="parTrans" cxnId="{36740595-59D2-479F-9159-581F41C7DD15}">
      <dgm:prSet/>
      <dgm:spPr/>
      <dgm:t>
        <a:bodyPr/>
        <a:lstStyle/>
        <a:p>
          <a:endParaRPr lang="zh-CN" altLang="en-US" sz="1800"/>
        </a:p>
      </dgm:t>
    </dgm:pt>
    <dgm:pt modelId="{FA09F044-C77B-41D2-A5C8-A224B65A3F04}" type="sibTrans" cxnId="{36740595-59D2-479F-9159-581F41C7DD15}">
      <dgm:prSet/>
      <dgm:spPr/>
      <dgm:t>
        <a:bodyPr/>
        <a:lstStyle/>
        <a:p>
          <a:endParaRPr lang="zh-CN" altLang="en-US" sz="1800"/>
        </a:p>
      </dgm:t>
    </dgm:pt>
    <dgm:pt modelId="{AFA6FAFD-50CB-430D-902C-53E0144D4133}">
      <dgm:prSet phldrT="[文本]" custT="1"/>
      <dgm:spPr/>
      <dgm:t>
        <a:bodyPr/>
        <a:lstStyle/>
        <a:p>
          <a:r>
            <a:rPr lang="en-US" sz="1800" b="1" dirty="0" smtClean="0">
              <a:latin typeface="+mn-ea"/>
              <a:ea typeface="+mn-ea"/>
              <a:sym typeface="宋体" panose="02010600030101010101" pitchFamily="2" charset="-122"/>
            </a:rPr>
            <a:t>LCSAJ</a:t>
          </a:r>
          <a:r>
            <a:rPr lang="zh-CN" altLang="en-US" sz="1800" b="1" dirty="0" smtClean="0">
              <a:latin typeface="+mn-ea"/>
              <a:ea typeface="+mn-ea"/>
              <a:sym typeface="宋体" panose="02010600030101010101" pitchFamily="2" charset="-122"/>
            </a:rPr>
            <a:t>覆盖</a:t>
          </a:r>
          <a:endParaRPr lang="zh-CN" altLang="en-US" sz="1800" dirty="0">
            <a:latin typeface="+mn-ea"/>
            <a:ea typeface="+mn-ea"/>
          </a:endParaRPr>
        </a:p>
      </dgm:t>
    </dgm:pt>
    <dgm:pt modelId="{E88E4830-22FD-41A8-9E31-6861E99D41A5}" type="parTrans" cxnId="{5257F786-E205-47BA-BE60-8B9A18F443F6}">
      <dgm:prSet/>
      <dgm:spPr/>
      <dgm:t>
        <a:bodyPr/>
        <a:lstStyle/>
        <a:p>
          <a:endParaRPr lang="zh-CN" altLang="en-US" sz="1800"/>
        </a:p>
      </dgm:t>
    </dgm:pt>
    <dgm:pt modelId="{16CF9191-F630-47CC-8F91-26A8A33F1795}" type="sibTrans" cxnId="{5257F786-E205-47BA-BE60-8B9A18F443F6}">
      <dgm:prSet/>
      <dgm:spPr/>
      <dgm:t>
        <a:bodyPr/>
        <a:lstStyle/>
        <a:p>
          <a:endParaRPr lang="zh-CN" altLang="en-US" sz="1800"/>
        </a:p>
      </dgm:t>
    </dgm:pt>
    <dgm:pt modelId="{627D60A6-A135-46FC-B567-5571D5B7BB1B}">
      <dgm:prSet phldrT="[文本]" custT="1"/>
      <dgm:spPr/>
      <dgm:t>
        <a:bodyPr/>
        <a:lstStyle/>
        <a:p>
          <a:r>
            <a:rPr lang="zh-CN" altLang="en-US" sz="1800" b="1" dirty="0" smtClean="0">
              <a:latin typeface="+mn-ea"/>
              <a:ea typeface="+mn-ea"/>
              <a:sym typeface="宋体" panose="02010600030101010101" pitchFamily="2" charset="-122"/>
            </a:rPr>
            <a:t>分支覆盖</a:t>
          </a:r>
          <a:endParaRPr lang="zh-CN" altLang="en-US" sz="1800" dirty="0">
            <a:latin typeface="+mn-ea"/>
            <a:ea typeface="+mn-ea"/>
          </a:endParaRPr>
        </a:p>
      </dgm:t>
    </dgm:pt>
    <dgm:pt modelId="{989E31FA-1B43-4E73-8D29-E8A04ADA3E74}" type="parTrans" cxnId="{B9052972-7BE3-49E1-8438-E466B658EF74}">
      <dgm:prSet/>
      <dgm:spPr/>
      <dgm:t>
        <a:bodyPr/>
        <a:lstStyle/>
        <a:p>
          <a:endParaRPr lang="zh-CN" altLang="en-US" sz="1800"/>
        </a:p>
      </dgm:t>
    </dgm:pt>
    <dgm:pt modelId="{3FA5B15A-832F-4664-9BFD-6998C3A3E49C}" type="sibTrans" cxnId="{B9052972-7BE3-49E1-8438-E466B658EF74}">
      <dgm:prSet/>
      <dgm:spPr/>
      <dgm:t>
        <a:bodyPr/>
        <a:lstStyle/>
        <a:p>
          <a:endParaRPr lang="zh-CN" altLang="en-US" sz="1800"/>
        </a:p>
      </dgm:t>
    </dgm:pt>
    <dgm:pt modelId="{2A6654AB-511F-4D8C-829D-E8E45F419578}" type="pres">
      <dgm:prSet presAssocID="{56A59B94-AC96-4D4B-95B3-7154097AC841}" presName="Name0" presStyleCnt="0">
        <dgm:presLayoutVars>
          <dgm:dir/>
          <dgm:animLvl val="lvl"/>
          <dgm:resizeHandles val="exact"/>
        </dgm:presLayoutVars>
      </dgm:prSet>
      <dgm:spPr/>
    </dgm:pt>
    <dgm:pt modelId="{EB45EB2B-B9EC-4F49-B71C-6CBEDF46923F}" type="pres">
      <dgm:prSet presAssocID="{3A7527EF-F6A0-4D23-AAE5-2498B9823683}" presName="Name8" presStyleCnt="0"/>
      <dgm:spPr/>
    </dgm:pt>
    <dgm:pt modelId="{2264B43F-EF02-4844-B5BF-6BB4A5BC0EB4}" type="pres">
      <dgm:prSet presAssocID="{3A7527EF-F6A0-4D23-AAE5-2498B9823683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E0E1D-A599-48C8-BD83-737E64AA409E}" type="pres">
      <dgm:prSet presAssocID="{3A7527EF-F6A0-4D23-AAE5-2498B98236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54E930-F584-4BDA-9FD4-3A550B754D9C}" type="pres">
      <dgm:prSet presAssocID="{CCC104F2-2978-4B77-A941-EEB93BF9B614}" presName="Name8" presStyleCnt="0"/>
      <dgm:spPr/>
    </dgm:pt>
    <dgm:pt modelId="{5247FA53-0248-4338-89BE-32A23631BCF5}" type="pres">
      <dgm:prSet presAssocID="{CCC104F2-2978-4B77-A941-EEB93BF9B614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2E03A7-7E5B-4F29-BF75-64FD8C4241B8}" type="pres">
      <dgm:prSet presAssocID="{CCC104F2-2978-4B77-A941-EEB93BF9B6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55374A-EB1C-424D-9260-F71AC78B6491}" type="pres">
      <dgm:prSet presAssocID="{AFA6FAFD-50CB-430D-902C-53E0144D4133}" presName="Name8" presStyleCnt="0"/>
      <dgm:spPr/>
    </dgm:pt>
    <dgm:pt modelId="{27BD0B91-CF8C-4E5C-BC91-C493C21D1794}" type="pres">
      <dgm:prSet presAssocID="{AFA6FAFD-50CB-430D-902C-53E0144D4133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F00A60-82FE-459D-992C-EB2DCF191DD7}" type="pres">
      <dgm:prSet presAssocID="{AFA6FAFD-50CB-430D-902C-53E0144D41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A4008-9E4A-4E3A-8C99-F774E35D6635}" type="pres">
      <dgm:prSet presAssocID="{627D60A6-A135-46FC-B567-5571D5B7BB1B}" presName="Name8" presStyleCnt="0"/>
      <dgm:spPr/>
    </dgm:pt>
    <dgm:pt modelId="{8AB93F09-1CDE-445F-A39C-BD67B0B37481}" type="pres">
      <dgm:prSet presAssocID="{627D60A6-A135-46FC-B567-5571D5B7BB1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B88F00-EBA8-4F98-BA7B-6746CD1DC633}" type="pres">
      <dgm:prSet presAssocID="{627D60A6-A135-46FC-B567-5571D5B7BB1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56AD6-611E-4DDC-BEC8-42187BD2DC3B}" type="pres">
      <dgm:prSet presAssocID="{5F08FDCC-C4D4-4BC3-8393-8050F070EC0F}" presName="Name8" presStyleCnt="0"/>
      <dgm:spPr/>
    </dgm:pt>
    <dgm:pt modelId="{845A2453-23C2-4337-B90F-D0F553B26F00}" type="pres">
      <dgm:prSet presAssocID="{5F08FDCC-C4D4-4BC3-8393-8050F070EC0F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EF4AE8-38BF-40BC-AFE7-7BACBA6DEF62}" type="pres">
      <dgm:prSet presAssocID="{5F08FDCC-C4D4-4BC3-8393-8050F070EC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0F50BE-4FD8-4E5C-A4F6-EC9E2A91312A}" type="presOf" srcId="{AFA6FAFD-50CB-430D-902C-53E0144D4133}" destId="{16F00A60-82FE-459D-992C-EB2DCF191DD7}" srcOrd="1" destOrd="0" presId="urn:microsoft.com/office/officeart/2005/8/layout/pyramid1"/>
    <dgm:cxn modelId="{9FA031DA-7177-43EC-9C4B-B629ABED110E}" type="presOf" srcId="{CCC104F2-2978-4B77-A941-EEB93BF9B614}" destId="{CB2E03A7-7E5B-4F29-BF75-64FD8C4241B8}" srcOrd="1" destOrd="0" presId="urn:microsoft.com/office/officeart/2005/8/layout/pyramid1"/>
    <dgm:cxn modelId="{4328E211-7438-40E4-9A95-AB18216894ED}" type="presOf" srcId="{5F08FDCC-C4D4-4BC3-8393-8050F070EC0F}" destId="{92EF4AE8-38BF-40BC-AFE7-7BACBA6DEF62}" srcOrd="1" destOrd="0" presId="urn:microsoft.com/office/officeart/2005/8/layout/pyramid1"/>
    <dgm:cxn modelId="{BDD4513B-B745-4E29-B9B7-E55E7D13B026}" type="presOf" srcId="{627D60A6-A135-46FC-B567-5571D5B7BB1B}" destId="{8AB93F09-1CDE-445F-A39C-BD67B0B37481}" srcOrd="0" destOrd="0" presId="urn:microsoft.com/office/officeart/2005/8/layout/pyramid1"/>
    <dgm:cxn modelId="{33C812A9-721A-442F-B3F4-D0EF5EDF5B3D}" type="presOf" srcId="{5F08FDCC-C4D4-4BC3-8393-8050F070EC0F}" destId="{845A2453-23C2-4337-B90F-D0F553B26F00}" srcOrd="0" destOrd="0" presId="urn:microsoft.com/office/officeart/2005/8/layout/pyramid1"/>
    <dgm:cxn modelId="{429314A4-55F6-4679-84BB-3017E27BDE79}" srcId="{56A59B94-AC96-4D4B-95B3-7154097AC841}" destId="{CCC104F2-2978-4B77-A941-EEB93BF9B614}" srcOrd="1" destOrd="0" parTransId="{64B467E0-1AFE-42B2-A6D5-91552FC2DFA5}" sibTransId="{51C7905C-6BAE-410C-8BDC-4F1707838A83}"/>
    <dgm:cxn modelId="{6F973109-AEA7-419E-B50D-93D20D317070}" type="presOf" srcId="{3A7527EF-F6A0-4D23-AAE5-2498B9823683}" destId="{690E0E1D-A599-48C8-BD83-737E64AA409E}" srcOrd="1" destOrd="0" presId="urn:microsoft.com/office/officeart/2005/8/layout/pyramid1"/>
    <dgm:cxn modelId="{C68B5286-1794-4505-AEB1-BB9E0F267239}" type="presOf" srcId="{627D60A6-A135-46FC-B567-5571D5B7BB1B}" destId="{24B88F00-EBA8-4F98-BA7B-6746CD1DC633}" srcOrd="1" destOrd="0" presId="urn:microsoft.com/office/officeart/2005/8/layout/pyramid1"/>
    <dgm:cxn modelId="{57B99D1E-9AB1-48A4-A8F0-DCBAB9DE5DE0}" type="presOf" srcId="{CCC104F2-2978-4B77-A941-EEB93BF9B614}" destId="{5247FA53-0248-4338-89BE-32A23631BCF5}" srcOrd="0" destOrd="0" presId="urn:microsoft.com/office/officeart/2005/8/layout/pyramid1"/>
    <dgm:cxn modelId="{5257F786-E205-47BA-BE60-8B9A18F443F6}" srcId="{56A59B94-AC96-4D4B-95B3-7154097AC841}" destId="{AFA6FAFD-50CB-430D-902C-53E0144D4133}" srcOrd="2" destOrd="0" parTransId="{E88E4830-22FD-41A8-9E31-6861E99D41A5}" sibTransId="{16CF9191-F630-47CC-8F91-26A8A33F1795}"/>
    <dgm:cxn modelId="{6C8C2916-0CB7-45D0-A4D6-35BDF8C0DF0A}" type="presOf" srcId="{56A59B94-AC96-4D4B-95B3-7154097AC841}" destId="{2A6654AB-511F-4D8C-829D-E8E45F419578}" srcOrd="0" destOrd="0" presId="urn:microsoft.com/office/officeart/2005/8/layout/pyramid1"/>
    <dgm:cxn modelId="{B9052972-7BE3-49E1-8438-E466B658EF74}" srcId="{56A59B94-AC96-4D4B-95B3-7154097AC841}" destId="{627D60A6-A135-46FC-B567-5571D5B7BB1B}" srcOrd="3" destOrd="0" parTransId="{989E31FA-1B43-4E73-8D29-E8A04ADA3E74}" sibTransId="{3FA5B15A-832F-4664-9BFD-6998C3A3E49C}"/>
    <dgm:cxn modelId="{2CD3176B-D8F3-4702-87CF-B88526BA0AAC}" type="presOf" srcId="{3A7527EF-F6A0-4D23-AAE5-2498B9823683}" destId="{2264B43F-EF02-4844-B5BF-6BB4A5BC0EB4}" srcOrd="0" destOrd="0" presId="urn:microsoft.com/office/officeart/2005/8/layout/pyramid1"/>
    <dgm:cxn modelId="{31FA08B4-9430-4F92-8034-F8EA7121A7E9}" srcId="{56A59B94-AC96-4D4B-95B3-7154097AC841}" destId="{3A7527EF-F6A0-4D23-AAE5-2498B9823683}" srcOrd="0" destOrd="0" parTransId="{14E46041-94CC-46E1-8FC0-299CF437FCE6}" sibTransId="{3E9570E2-9BB9-4705-96B4-10049BF39280}"/>
    <dgm:cxn modelId="{B37FA709-7A7F-423D-9381-BD60A25DB7F6}" type="presOf" srcId="{AFA6FAFD-50CB-430D-902C-53E0144D4133}" destId="{27BD0B91-CF8C-4E5C-BC91-C493C21D1794}" srcOrd="0" destOrd="0" presId="urn:microsoft.com/office/officeart/2005/8/layout/pyramid1"/>
    <dgm:cxn modelId="{36740595-59D2-479F-9159-581F41C7DD15}" srcId="{56A59B94-AC96-4D4B-95B3-7154097AC841}" destId="{5F08FDCC-C4D4-4BC3-8393-8050F070EC0F}" srcOrd="4" destOrd="0" parTransId="{373918AA-9824-4628-AEEA-6D4F39818325}" sibTransId="{FA09F044-C77B-41D2-A5C8-A224B65A3F04}"/>
    <dgm:cxn modelId="{499FE480-DA7E-4980-9EC0-FA88875B8AB1}" type="presParOf" srcId="{2A6654AB-511F-4D8C-829D-E8E45F419578}" destId="{EB45EB2B-B9EC-4F49-B71C-6CBEDF46923F}" srcOrd="0" destOrd="0" presId="urn:microsoft.com/office/officeart/2005/8/layout/pyramid1"/>
    <dgm:cxn modelId="{D1364C1D-5AC7-4748-AB96-68CBF8CBC12B}" type="presParOf" srcId="{EB45EB2B-B9EC-4F49-B71C-6CBEDF46923F}" destId="{2264B43F-EF02-4844-B5BF-6BB4A5BC0EB4}" srcOrd="0" destOrd="0" presId="urn:microsoft.com/office/officeart/2005/8/layout/pyramid1"/>
    <dgm:cxn modelId="{EB4D3C4B-8F77-4A76-9ADA-5C99A6D29E1E}" type="presParOf" srcId="{EB45EB2B-B9EC-4F49-B71C-6CBEDF46923F}" destId="{690E0E1D-A599-48C8-BD83-737E64AA409E}" srcOrd="1" destOrd="0" presId="urn:microsoft.com/office/officeart/2005/8/layout/pyramid1"/>
    <dgm:cxn modelId="{5BA719F0-3BBB-4B66-94F0-BEC5AAD7349C}" type="presParOf" srcId="{2A6654AB-511F-4D8C-829D-E8E45F419578}" destId="{EB54E930-F584-4BDA-9FD4-3A550B754D9C}" srcOrd="1" destOrd="0" presId="urn:microsoft.com/office/officeart/2005/8/layout/pyramid1"/>
    <dgm:cxn modelId="{7CC10F5A-FF2B-4751-ACB3-32E36C0954BA}" type="presParOf" srcId="{EB54E930-F584-4BDA-9FD4-3A550B754D9C}" destId="{5247FA53-0248-4338-89BE-32A23631BCF5}" srcOrd="0" destOrd="0" presId="urn:microsoft.com/office/officeart/2005/8/layout/pyramid1"/>
    <dgm:cxn modelId="{7EBF88B2-E91A-4FED-A9FD-336B3D181B39}" type="presParOf" srcId="{EB54E930-F584-4BDA-9FD4-3A550B754D9C}" destId="{CB2E03A7-7E5B-4F29-BF75-64FD8C4241B8}" srcOrd="1" destOrd="0" presId="urn:microsoft.com/office/officeart/2005/8/layout/pyramid1"/>
    <dgm:cxn modelId="{1F84A84E-1C81-4096-9092-92CB35E8EA85}" type="presParOf" srcId="{2A6654AB-511F-4D8C-829D-E8E45F419578}" destId="{A655374A-EB1C-424D-9260-F71AC78B6491}" srcOrd="2" destOrd="0" presId="urn:microsoft.com/office/officeart/2005/8/layout/pyramid1"/>
    <dgm:cxn modelId="{AD64B877-F894-487B-8A46-5E7807751FBD}" type="presParOf" srcId="{A655374A-EB1C-424D-9260-F71AC78B6491}" destId="{27BD0B91-CF8C-4E5C-BC91-C493C21D1794}" srcOrd="0" destOrd="0" presId="urn:microsoft.com/office/officeart/2005/8/layout/pyramid1"/>
    <dgm:cxn modelId="{8FAD7896-F56F-4D7B-8BBB-0486986A6291}" type="presParOf" srcId="{A655374A-EB1C-424D-9260-F71AC78B6491}" destId="{16F00A60-82FE-459D-992C-EB2DCF191DD7}" srcOrd="1" destOrd="0" presId="urn:microsoft.com/office/officeart/2005/8/layout/pyramid1"/>
    <dgm:cxn modelId="{971CA78B-D0D6-4B79-802D-AE4C575679D6}" type="presParOf" srcId="{2A6654AB-511F-4D8C-829D-E8E45F419578}" destId="{671A4008-9E4A-4E3A-8C99-F774E35D6635}" srcOrd="3" destOrd="0" presId="urn:microsoft.com/office/officeart/2005/8/layout/pyramid1"/>
    <dgm:cxn modelId="{5CDDAA03-E03F-4B33-83AF-61EB7629B896}" type="presParOf" srcId="{671A4008-9E4A-4E3A-8C99-F774E35D6635}" destId="{8AB93F09-1CDE-445F-A39C-BD67B0B37481}" srcOrd="0" destOrd="0" presId="urn:microsoft.com/office/officeart/2005/8/layout/pyramid1"/>
    <dgm:cxn modelId="{17B91431-931B-47ED-B131-617914AEB470}" type="presParOf" srcId="{671A4008-9E4A-4E3A-8C99-F774E35D6635}" destId="{24B88F00-EBA8-4F98-BA7B-6746CD1DC633}" srcOrd="1" destOrd="0" presId="urn:microsoft.com/office/officeart/2005/8/layout/pyramid1"/>
    <dgm:cxn modelId="{C539ADEB-8D91-4A44-9DFE-D5B28C99C1F7}" type="presParOf" srcId="{2A6654AB-511F-4D8C-829D-E8E45F419578}" destId="{47856AD6-611E-4DDC-BEC8-42187BD2DC3B}" srcOrd="4" destOrd="0" presId="urn:microsoft.com/office/officeart/2005/8/layout/pyramid1"/>
    <dgm:cxn modelId="{DA496EAF-7D51-4207-8F55-1F0394B7F084}" type="presParOf" srcId="{47856AD6-611E-4DDC-BEC8-42187BD2DC3B}" destId="{845A2453-23C2-4337-B90F-D0F553B26F00}" srcOrd="0" destOrd="0" presId="urn:microsoft.com/office/officeart/2005/8/layout/pyramid1"/>
    <dgm:cxn modelId="{7FDF5D66-B288-4A2E-8CA2-48EC8BE53124}" type="presParOf" srcId="{47856AD6-611E-4DDC-BEC8-42187BD2DC3B}" destId="{92EF4AE8-38BF-40BC-AFE7-7BACBA6DEF6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C245A-A2C4-44C6-A968-32FAEA64BBD0}">
      <dsp:nvSpPr>
        <dsp:cNvPr id="0" name=""/>
        <dsp:cNvSpPr/>
      </dsp:nvSpPr>
      <dsp:spPr>
        <a:xfrm>
          <a:off x="251189" y="768244"/>
          <a:ext cx="3635048" cy="427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33A3C-293D-4B8E-9B2C-27E417853106}">
      <dsp:nvSpPr>
        <dsp:cNvPr id="0" name=""/>
        <dsp:cNvSpPr/>
      </dsp:nvSpPr>
      <dsp:spPr>
        <a:xfrm>
          <a:off x="251189" y="928853"/>
          <a:ext cx="267043" cy="267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82A30-D6CE-4EFC-9963-75451866160B}">
      <dsp:nvSpPr>
        <dsp:cNvPr id="0" name=""/>
        <dsp:cNvSpPr/>
      </dsp:nvSpPr>
      <dsp:spPr>
        <a:xfrm>
          <a:off x="251189" y="0"/>
          <a:ext cx="3635048" cy="768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DD-Path</a:t>
          </a:r>
          <a:endParaRPr lang="zh-CN" altLang="en-US" sz="30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89" y="0"/>
        <a:ext cx="3635048" cy="768244"/>
      </dsp:txXfrm>
    </dsp:sp>
    <dsp:sp modelId="{A293959D-B98C-4320-869F-CC6A5B140435}">
      <dsp:nvSpPr>
        <dsp:cNvPr id="0" name=""/>
        <dsp:cNvSpPr/>
      </dsp:nvSpPr>
      <dsp:spPr>
        <a:xfrm>
          <a:off x="251189" y="1551324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3F63F-FD4E-4FCB-BA23-C0B7477F3909}">
      <dsp:nvSpPr>
        <dsp:cNvPr id="0" name=""/>
        <dsp:cNvSpPr/>
      </dsp:nvSpPr>
      <dsp:spPr>
        <a:xfrm>
          <a:off x="505642" y="1373610"/>
          <a:ext cx="3380595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DD-Path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是根据程序有向图决定的。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5642" y="1373610"/>
        <a:ext cx="3380595" cy="622464"/>
      </dsp:txXfrm>
    </dsp:sp>
    <dsp:sp modelId="{B0CDBAFD-B660-4A0D-8AFB-B371768C1D14}">
      <dsp:nvSpPr>
        <dsp:cNvPr id="0" name=""/>
        <dsp:cNvSpPr/>
      </dsp:nvSpPr>
      <dsp:spPr>
        <a:xfrm>
          <a:off x="251189" y="2173788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9F604-8F73-4361-8FEF-A283D9081E3B}">
      <dsp:nvSpPr>
        <dsp:cNvPr id="0" name=""/>
        <dsp:cNvSpPr/>
      </dsp:nvSpPr>
      <dsp:spPr>
        <a:xfrm>
          <a:off x="505642" y="1996075"/>
          <a:ext cx="3380595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一个</a:t>
          </a: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DD-Path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是指两个判断之间的路径，但其中不再有判断。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5642" y="1996075"/>
        <a:ext cx="3380595" cy="622464"/>
      </dsp:txXfrm>
    </dsp:sp>
    <dsp:sp modelId="{F7C3FDC0-8EFF-4782-ACF8-87BB4ADE5831}">
      <dsp:nvSpPr>
        <dsp:cNvPr id="0" name=""/>
        <dsp:cNvSpPr/>
      </dsp:nvSpPr>
      <dsp:spPr>
        <a:xfrm>
          <a:off x="251189" y="2796253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1F909-980D-470F-A13D-C7DF56DD884F}">
      <dsp:nvSpPr>
        <dsp:cNvPr id="0" name=""/>
        <dsp:cNvSpPr/>
      </dsp:nvSpPr>
      <dsp:spPr>
        <a:xfrm>
          <a:off x="505642" y="2618539"/>
          <a:ext cx="3380595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程序的入口、出口和分支结点都可以是判断点。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5642" y="2618539"/>
        <a:ext cx="3380595" cy="622464"/>
      </dsp:txXfrm>
    </dsp:sp>
    <dsp:sp modelId="{6454271A-4AC0-41A7-B50E-5CC9F1A18F1E}">
      <dsp:nvSpPr>
        <dsp:cNvPr id="0" name=""/>
        <dsp:cNvSpPr/>
      </dsp:nvSpPr>
      <dsp:spPr>
        <a:xfrm>
          <a:off x="4067990" y="768244"/>
          <a:ext cx="3635048" cy="427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6DD2-B7DC-4938-B26C-3CDF8BFA7A2C}">
      <dsp:nvSpPr>
        <dsp:cNvPr id="0" name=""/>
        <dsp:cNvSpPr/>
      </dsp:nvSpPr>
      <dsp:spPr>
        <a:xfrm>
          <a:off x="4067990" y="928853"/>
          <a:ext cx="267043" cy="2670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394A6-543C-4F08-B097-245F85F53686}">
      <dsp:nvSpPr>
        <dsp:cNvPr id="0" name=""/>
        <dsp:cNvSpPr/>
      </dsp:nvSpPr>
      <dsp:spPr>
        <a:xfrm>
          <a:off x="4067990" y="0"/>
          <a:ext cx="3635048" cy="768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endParaRPr lang="zh-CN" altLang="en-US" sz="20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7990" y="0"/>
        <a:ext cx="3635048" cy="768244"/>
      </dsp:txXfrm>
    </dsp:sp>
    <dsp:sp modelId="{B18E19D6-16DC-47E6-B6DB-0AA07A973351}">
      <dsp:nvSpPr>
        <dsp:cNvPr id="0" name=""/>
        <dsp:cNvSpPr/>
      </dsp:nvSpPr>
      <dsp:spPr>
        <a:xfrm>
          <a:off x="4126779" y="1551324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DEC64-69D9-4FDF-8F38-E0F17918B586}">
      <dsp:nvSpPr>
        <dsp:cNvPr id="0" name=""/>
        <dsp:cNvSpPr/>
      </dsp:nvSpPr>
      <dsp:spPr>
        <a:xfrm>
          <a:off x="4272766" y="1359505"/>
          <a:ext cx="3826326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   LCSAJ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的起点是根据程序本身决定的。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2766" y="1359505"/>
        <a:ext cx="3826326" cy="622464"/>
      </dsp:txXfrm>
    </dsp:sp>
    <dsp:sp modelId="{916C0D5F-B323-4BF0-9FEA-392DBDB3F574}">
      <dsp:nvSpPr>
        <dsp:cNvPr id="0" name=""/>
        <dsp:cNvSpPr/>
      </dsp:nvSpPr>
      <dsp:spPr>
        <a:xfrm>
          <a:off x="4110032" y="2131458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C6A9B-8B7D-48F9-9757-670EBCB0914D}">
      <dsp:nvSpPr>
        <dsp:cNvPr id="0" name=""/>
        <dsp:cNvSpPr/>
      </dsp:nvSpPr>
      <dsp:spPr>
        <a:xfrm>
          <a:off x="4374792" y="1967852"/>
          <a:ext cx="3683463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它的起点是程序第一行或转移语句的入口点，或是控制流可以跳转到达的点。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74792" y="1967852"/>
        <a:ext cx="3683463" cy="622464"/>
      </dsp:txXfrm>
    </dsp:sp>
    <dsp:sp modelId="{9CEB2E51-FB84-4FEA-95BF-E1605FCF6AEE}">
      <dsp:nvSpPr>
        <dsp:cNvPr id="0" name=""/>
        <dsp:cNvSpPr/>
      </dsp:nvSpPr>
      <dsp:spPr>
        <a:xfrm>
          <a:off x="4119235" y="2753922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F5CA9-F0B1-47F9-9DE6-49D1CA73DF81}">
      <dsp:nvSpPr>
        <dsp:cNvPr id="0" name=""/>
        <dsp:cNvSpPr/>
      </dsp:nvSpPr>
      <dsp:spPr>
        <a:xfrm>
          <a:off x="4356368" y="2620294"/>
          <a:ext cx="3565885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几个</a:t>
          </a: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首尾相接构成</a:t>
          </a: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LCSAL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串，组成程序的一条路径。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6368" y="2620294"/>
        <a:ext cx="3565885" cy="622464"/>
      </dsp:txXfrm>
    </dsp:sp>
    <dsp:sp modelId="{FAF72389-646E-4F79-A009-2E7E2FF11AD8}">
      <dsp:nvSpPr>
        <dsp:cNvPr id="0" name=""/>
        <dsp:cNvSpPr/>
      </dsp:nvSpPr>
      <dsp:spPr>
        <a:xfrm>
          <a:off x="4112897" y="3417812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EEC51-244A-4881-9345-9F06D0D9F490}">
      <dsp:nvSpPr>
        <dsp:cNvPr id="0" name=""/>
        <dsp:cNvSpPr/>
      </dsp:nvSpPr>
      <dsp:spPr>
        <a:xfrm>
          <a:off x="4344063" y="3282429"/>
          <a:ext cx="3740899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第一个</a:t>
          </a: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起点为程序起点，最后一个</a:t>
          </a: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终点为程序终点。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4063" y="3282429"/>
        <a:ext cx="3740899" cy="622464"/>
      </dsp:txXfrm>
    </dsp:sp>
    <dsp:sp modelId="{638729B6-833F-4291-A35C-965759C127E0}">
      <dsp:nvSpPr>
        <dsp:cNvPr id="0" name=""/>
        <dsp:cNvSpPr/>
      </dsp:nvSpPr>
      <dsp:spPr>
        <a:xfrm>
          <a:off x="4118934" y="3995978"/>
          <a:ext cx="267037" cy="267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49F09-6B51-42D8-9A55-B2B957E3FEB5}">
      <dsp:nvSpPr>
        <dsp:cNvPr id="0" name=""/>
        <dsp:cNvSpPr/>
      </dsp:nvSpPr>
      <dsp:spPr>
        <a:xfrm>
          <a:off x="4334563" y="3871473"/>
          <a:ext cx="3587690" cy="62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一条程序路径可能是由两个、三个或多个</a:t>
          </a:r>
          <a:r>
            <a:rPr 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LCSAJ</a:t>
          </a:r>
          <a:r>
            <a:rPr lang="zh-CN" altLang="en-US" sz="1600" b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rPr>
            <a:t>组成的。</a:t>
          </a:r>
          <a:endParaRPr lang="zh-CN" altLang="en-US" sz="1600" b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34563" y="3871473"/>
        <a:ext cx="3587690" cy="62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4B43F-EF02-4844-B5BF-6BB4A5BC0EB4}">
      <dsp:nvSpPr>
        <dsp:cNvPr id="0" name=""/>
        <dsp:cNvSpPr/>
      </dsp:nvSpPr>
      <dsp:spPr>
        <a:xfrm>
          <a:off x="2200942" y="0"/>
          <a:ext cx="1100471" cy="706572"/>
        </a:xfrm>
        <a:prstGeom prst="trapezoid">
          <a:avLst>
            <a:gd name="adj" fmla="val 778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+mn-ea"/>
              <a:ea typeface="+mn-ea"/>
            </a:rPr>
            <a:t>n+2</a:t>
          </a:r>
          <a:r>
            <a:rPr lang="en-US" altLang="zh-CN" sz="1600" kern="1200" dirty="0" smtClean="0">
              <a:latin typeface="+mn-ea"/>
              <a:ea typeface="+mn-ea"/>
            </a:rPr>
            <a:t> </a:t>
          </a:r>
          <a:r>
            <a:rPr lang="en-US" sz="1600" b="1" kern="1200" dirty="0" smtClean="0">
              <a:latin typeface="+mn-ea"/>
              <a:ea typeface="+mn-ea"/>
              <a:sym typeface="宋体" panose="02010600030101010101" pitchFamily="2" charset="-122"/>
            </a:rPr>
            <a:t>LCSAJ</a:t>
          </a:r>
          <a:r>
            <a:rPr lang="zh-CN" altLang="en-US" sz="1600" b="1" kern="1200" dirty="0" smtClean="0">
              <a:latin typeface="+mn-ea"/>
              <a:ea typeface="+mn-ea"/>
              <a:sym typeface="宋体" panose="02010600030101010101" pitchFamily="2" charset="-122"/>
            </a:rPr>
            <a:t>覆盖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200942" y="0"/>
        <a:ext cx="1100471" cy="706572"/>
      </dsp:txXfrm>
    </dsp:sp>
    <dsp:sp modelId="{5247FA53-0248-4338-89BE-32A23631BCF5}">
      <dsp:nvSpPr>
        <dsp:cNvPr id="0" name=""/>
        <dsp:cNvSpPr/>
      </dsp:nvSpPr>
      <dsp:spPr>
        <a:xfrm>
          <a:off x="1650706" y="706572"/>
          <a:ext cx="2200942" cy="706572"/>
        </a:xfrm>
        <a:prstGeom prst="trapezoid">
          <a:avLst>
            <a:gd name="adj" fmla="val 778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+mn-ea"/>
              <a:ea typeface="+mn-ea"/>
              <a:sym typeface="宋体" panose="02010600030101010101" pitchFamily="2" charset="-122"/>
            </a:rPr>
            <a:t>两两</a:t>
          </a:r>
          <a:r>
            <a:rPr lang="en-US" sz="1600" b="1" kern="1200" dirty="0" smtClean="0">
              <a:latin typeface="+mn-ea"/>
              <a:ea typeface="+mn-ea"/>
              <a:sym typeface="宋体" panose="02010600030101010101" pitchFamily="2" charset="-122"/>
            </a:rPr>
            <a:t>LCSAJ</a:t>
          </a:r>
          <a:r>
            <a:rPr lang="zh-CN" altLang="en-US" sz="1600" b="1" kern="1200" dirty="0" smtClean="0">
              <a:latin typeface="+mn-ea"/>
              <a:ea typeface="+mn-ea"/>
              <a:sym typeface="宋体" panose="02010600030101010101" pitchFamily="2" charset="-122"/>
            </a:rPr>
            <a:t>覆盖</a:t>
          </a:r>
          <a:endParaRPr lang="zh-CN" altLang="en-US" sz="1600" kern="1200" dirty="0">
            <a:latin typeface="+mn-ea"/>
            <a:ea typeface="+mn-ea"/>
          </a:endParaRPr>
        </a:p>
      </dsp:txBody>
      <dsp:txXfrm>
        <a:off x="2035871" y="706572"/>
        <a:ext cx="1430612" cy="706572"/>
      </dsp:txXfrm>
    </dsp:sp>
    <dsp:sp modelId="{27BD0B91-CF8C-4E5C-BC91-C493C21D1794}">
      <dsp:nvSpPr>
        <dsp:cNvPr id="0" name=""/>
        <dsp:cNvSpPr/>
      </dsp:nvSpPr>
      <dsp:spPr>
        <a:xfrm>
          <a:off x="1100471" y="1413145"/>
          <a:ext cx="3301413" cy="706572"/>
        </a:xfrm>
        <a:prstGeom prst="trapezoid">
          <a:avLst>
            <a:gd name="adj" fmla="val 778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ea"/>
              <a:ea typeface="+mn-ea"/>
              <a:sym typeface="宋体" panose="02010600030101010101" pitchFamily="2" charset="-122"/>
            </a:rPr>
            <a:t>LCSAJ</a:t>
          </a:r>
          <a:r>
            <a:rPr lang="zh-CN" altLang="en-US" sz="1800" b="1" kern="1200" dirty="0" smtClean="0">
              <a:latin typeface="+mn-ea"/>
              <a:ea typeface="+mn-ea"/>
              <a:sym typeface="宋体" panose="02010600030101010101" pitchFamily="2" charset="-122"/>
            </a:rPr>
            <a:t>覆盖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1678218" y="1413145"/>
        <a:ext cx="2145918" cy="706572"/>
      </dsp:txXfrm>
    </dsp:sp>
    <dsp:sp modelId="{8AB93F09-1CDE-445F-A39C-BD67B0B37481}">
      <dsp:nvSpPr>
        <dsp:cNvPr id="0" name=""/>
        <dsp:cNvSpPr/>
      </dsp:nvSpPr>
      <dsp:spPr>
        <a:xfrm>
          <a:off x="550235" y="2119717"/>
          <a:ext cx="4401884" cy="706572"/>
        </a:xfrm>
        <a:prstGeom prst="trapezoid">
          <a:avLst>
            <a:gd name="adj" fmla="val 778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  <a:sym typeface="宋体" panose="02010600030101010101" pitchFamily="2" charset="-122"/>
            </a:rPr>
            <a:t>分支覆盖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1320565" y="2119717"/>
        <a:ext cx="2861225" cy="706572"/>
      </dsp:txXfrm>
    </dsp:sp>
    <dsp:sp modelId="{845A2453-23C2-4337-B90F-D0F553B26F00}">
      <dsp:nvSpPr>
        <dsp:cNvPr id="0" name=""/>
        <dsp:cNvSpPr/>
      </dsp:nvSpPr>
      <dsp:spPr>
        <a:xfrm>
          <a:off x="0" y="2826290"/>
          <a:ext cx="5502355" cy="706572"/>
        </a:xfrm>
        <a:prstGeom prst="trapezoid">
          <a:avLst>
            <a:gd name="adj" fmla="val 778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+mn-ea"/>
              <a:ea typeface="+mn-ea"/>
              <a:sym typeface="宋体" panose="02010600030101010101" pitchFamily="2" charset="-122"/>
            </a:rPr>
            <a:t>语句覆盖</a:t>
          </a:r>
          <a:endParaRPr lang="zh-CN" altLang="en-US" sz="1800" kern="1200" dirty="0">
            <a:latin typeface="+mn-ea"/>
            <a:ea typeface="+mn-ea"/>
          </a:endParaRPr>
        </a:p>
      </dsp:txBody>
      <dsp:txXfrm>
        <a:off x="962912" y="2826290"/>
        <a:ext cx="3576531" cy="706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12/5/2016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12/5/2016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数据流测试与数据流图之间并没有什么关系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数据流测试关注变量赋值与使用位置，它是一种结构性测试方法</a:t>
            </a:r>
          </a:p>
          <a:p>
            <a:pPr lvl="2"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可把它看作是基于路径测试的一种改良方案（进行</a:t>
            </a:r>
            <a:r>
              <a:rPr lang="zh-CN" altLang="en-US" sz="1000" b="1">
                <a:sym typeface="宋体" panose="02010600030101010101" pitchFamily="2" charset="-122"/>
              </a:rPr>
              <a:t>“</a:t>
            </a: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真实性检查</a:t>
            </a:r>
            <a:r>
              <a:rPr lang="zh-CN" altLang="en-US" sz="1000" b="1">
                <a:sym typeface="宋体" panose="02010600030101010101" pitchFamily="2" charset="-122"/>
              </a:rPr>
              <a:t>”</a:t>
            </a: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</a:p>
          <a:p>
            <a:pPr lvl="1"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数据流测试一方面仍会使用到路径测试的一些研究成果</a:t>
            </a:r>
          </a:p>
          <a:p>
            <a:pPr lvl="2"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另一方面也考虑向功能性测试目标靠近</a:t>
            </a:r>
          </a:p>
          <a:p>
            <a:endParaRPr lang="zh-CN" altLang="en-US" sz="1000" b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715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ln/>
        </p:spPr>
        <p:txBody>
          <a:bodyPr/>
          <a:lstStyle/>
          <a:p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一种简单的数据流测试策略是要求覆盖每个定义</a:t>
            </a:r>
            <a:r>
              <a:rPr 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sz="1000" b="1">
                <a:latin typeface="宋体" panose="02010600030101010101" pitchFamily="2" charset="-122"/>
                <a:sym typeface="宋体" panose="02010600030101010101" pitchFamily="2" charset="-122"/>
              </a:rPr>
              <a:t>使用路径一次 </a:t>
            </a:r>
          </a:p>
        </p:txBody>
      </p:sp>
    </p:spTree>
    <p:extLst>
      <p:ext uri="{BB962C8B-B14F-4D97-AF65-F5344CB8AC3E}">
        <p14:creationId xmlns:p14="http://schemas.microsoft.com/office/powerpoint/2010/main" val="4214892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60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r>
              <a:rPr lang="zh-CN" altLang="en-US" sz="1000" dirty="0" smtClean="0"/>
              <a:t>1，</a:t>
            </a: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按照程序内部的结构测试程序，检验程序中的每条通路是否都有能按预定要求正确工作，而不顾它的功能</a:t>
            </a:r>
          </a:p>
          <a:p>
            <a:r>
              <a:rPr lang="zh-CN" altLang="en-US" sz="1000" dirty="0" smtClean="0"/>
              <a:t>2，</a:t>
            </a: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覆盖测试的主要方法有逻辑驱动、基本路径测试等，主要用于软件验证</a:t>
            </a:r>
          </a:p>
          <a:p>
            <a:r>
              <a:rPr lang="zh-CN" altLang="en-US" sz="1000" dirty="0" smtClean="0"/>
              <a:t>3，</a:t>
            </a: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覆盖法是穷举路径测试</a:t>
            </a:r>
          </a:p>
          <a:p>
            <a:pPr lvl="2"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在使用这一方案时，测试者必须检查程序的内部结构，从检查程序的逻辑着手，得出测试数据</a:t>
            </a:r>
          </a:p>
          <a:p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4，覆盖率方法有很多，取决于对软件的要求程度，比如航空、医疗软件要求严格，需使用</a:t>
            </a:r>
            <a:r>
              <a:rPr lang="en-US" altLang="zh-CN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DO-178B</a:t>
            </a: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MC/DC</a:t>
            </a: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覆盖率标准（判定</a:t>
            </a:r>
            <a:r>
              <a:rPr lang="en-US" altLang="zh-CN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条件覆盖）</a:t>
            </a:r>
          </a:p>
          <a:p>
            <a:r>
              <a:rPr lang="zh-CN" altLang="en-US" sz="1000" b="1" dirty="0" smtClean="0">
                <a:latin typeface="宋体" panose="02010600030101010101" pitchFamily="2" charset="-122"/>
                <a:sym typeface="宋体" panose="02010600030101010101" pitchFamily="2" charset="-122"/>
              </a:rPr>
              <a:t>5，如果程序结构本身有问题，如程序逻辑有错误或是有遗漏，那是无法发现的 </a:t>
            </a:r>
            <a:endParaRPr lang="zh-CN" altLang="en-US" sz="1000" dirty="0" smtClean="0"/>
          </a:p>
          <a:p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4028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</p:spPr>
        <p:txBody>
          <a:bodyPr/>
          <a:lstStyle/>
          <a:p>
            <a:pPr lvl="2">
              <a:lnSpc>
                <a:spcPct val="110000"/>
              </a:lnSpc>
              <a:spcBef>
                <a:spcPts val="800"/>
              </a:spcBef>
            </a:pPr>
            <a:r>
              <a:rPr lang="zh-CN" altLang="en-US" sz="1000" b="1" smtClean="0">
                <a:latin typeface="宋体" panose="02010600030101010101" pitchFamily="2" charset="-122"/>
                <a:sym typeface="宋体" panose="02010600030101010101" pitchFamily="2" charset="-122"/>
              </a:rPr>
              <a:t>通过覆盖率数据，可以知道测试是否充分，测试弱点在哪些方面，进而指导我们去设计能够增加覆盖率的测试用例</a:t>
            </a:r>
            <a:endParaRPr lang="zh-CN" altLang="en-US" sz="1000" smtClean="0"/>
          </a:p>
          <a:p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172881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49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9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5519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2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09221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637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40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261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1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98481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rgbClr val="87898B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rgbClr val="87898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924247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528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510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zh-CN" altLang="en-US" sz="700" dirty="0" smtClean="0">
                <a:solidFill>
                  <a:srgbClr val="000000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000000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60376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zh-CN" altLang="en-US" sz="700" dirty="0" smtClean="0">
                <a:solidFill>
                  <a:srgbClr val="000000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000000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06741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zh-CN" altLang="en-US" sz="700" dirty="0" smtClean="0">
                <a:solidFill>
                  <a:srgbClr val="000000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000000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28794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zh-CN" altLang="en-US" sz="700" dirty="0" smtClean="0">
                <a:solidFill>
                  <a:srgbClr val="000000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000000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40001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>
              <a:defRPr/>
            </a:pPr>
            <a:r>
              <a:rPr lang="zh-CN" altLang="en-US" sz="700" dirty="0" smtClean="0">
                <a:solidFill>
                  <a:srgbClr val="87898B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5830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023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1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524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672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032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415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65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318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3381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55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728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8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1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9" r:id="rId6"/>
    <p:sldLayoutId id="2147483823" r:id="rId7"/>
    <p:sldLayoutId id="2147483824" r:id="rId8"/>
    <p:sldLayoutId id="2147483825" r:id="rId9"/>
    <p:sldLayoutId id="2147483841" r:id="rId10"/>
    <p:sldLayoutId id="21474838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59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503357"/>
            <a:ext cx="6858000" cy="10066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动态测试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 txBox="1">
            <a:spLocks noChangeArrowheads="1"/>
          </p:cNvSpPr>
          <p:nvPr/>
        </p:nvSpPr>
        <p:spPr bwMode="auto">
          <a:xfrm>
            <a:off x="179388" y="1861873"/>
            <a:ext cx="8964612" cy="45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谓词使用（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P-use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2573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使用节点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是一个谓词使用，当且仅当语句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是谓词语句，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是谓词使用。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2573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对应谓词使用的节点的外度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&gt;=2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外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度是将该节点作为开始节点的不同边的条数。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度是将该节点作为终止节点的不同边的条数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2827444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540" y="1124670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3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812454" y="23305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1540" y="1198193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1540" y="2008920"/>
            <a:ext cx="878453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计算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C-use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节点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是一个计算使用，当且仅当语句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是计算语句，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是计算使用。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对应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计算使用的节点的外度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&lt;=1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4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3007326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2" y="2278743"/>
            <a:ext cx="8784530" cy="21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du-path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PATH(P)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中的路径，使得对某个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，存在定义和使用节点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，使得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是该路径的最初和最终节点。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3217188" y="18808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2" y="2278743"/>
            <a:ext cx="8391222" cy="21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清除路径（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dc-path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关于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清除路径是具有最初和最终节点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PATH(P)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中的路径，使得该路径中没有其他节点是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的定义节点。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6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文本框 2"/>
          <p:cNvSpPr txBox="1">
            <a:spLocks noChangeArrowheads="1"/>
          </p:cNvSpPr>
          <p:nvPr/>
        </p:nvSpPr>
        <p:spPr bwMode="auto">
          <a:xfrm>
            <a:off x="500743" y="2471057"/>
            <a:ext cx="8229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使用路径和定义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清除路径描述了变量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从被定义的点到值被使用的点的源语句的数据流。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不是定义清除的定义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使用路径，是潜在有问题的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地方。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2737503" y="12812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0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 txBox="1">
            <a:spLocks noChangeArrowheads="1"/>
          </p:cNvSpPr>
          <p:nvPr/>
        </p:nvSpPr>
        <p:spPr bwMode="auto">
          <a:xfrm>
            <a:off x="693999" y="1830220"/>
            <a:ext cx="3351666" cy="414260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a=5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if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b=a*a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a=a-1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定义且使用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}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print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Print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4758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29" y="1666471"/>
            <a:ext cx="2784530" cy="472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1"/>
          <p:cNvSpPr>
            <a:spLocks noGrp="1"/>
          </p:cNvSpPr>
          <p:nvPr/>
        </p:nvSpPr>
        <p:spPr bwMode="black">
          <a:xfrm>
            <a:off x="2767483" y="14311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6946" y="1084228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变量的定义和使用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6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13725"/>
              </p:ext>
            </p:extLst>
          </p:nvPr>
        </p:nvGraphicFramePr>
        <p:xfrm>
          <a:off x="429306" y="2395992"/>
          <a:ext cx="8229600" cy="2290354"/>
        </p:xfrm>
        <a:graphic>
          <a:graphicData uri="http://schemas.openxmlformats.org/drawingml/2006/table">
            <a:tbl>
              <a:tblPr/>
              <a:tblGrid>
                <a:gridCol w="979488"/>
                <a:gridCol w="1555750"/>
                <a:gridCol w="1592262"/>
                <a:gridCol w="2455863"/>
                <a:gridCol w="1646237"/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定义节点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使用节点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路径（开始、结束）节点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是否为定义清除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</a:tr>
              <a:tr h="888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4,5,7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1,4   1,5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1,7   5,7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是，否，否，是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E"/>
                    </a:solidFill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6" name="Subtitle 1"/>
          <p:cNvSpPr>
            <a:spLocks noGrp="1"/>
          </p:cNvSpPr>
          <p:nvPr/>
        </p:nvSpPr>
        <p:spPr bwMode="black">
          <a:xfrm>
            <a:off x="2422709" y="158102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140833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变量的定义和使用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0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677543" y="20307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使用的路经测试覆盖指标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787035" y="2549977"/>
            <a:ext cx="7399022" cy="1884618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  <a:effectLst>
            <a:outerShdw dist="20000" dir="5400000" algn="ctr" rotWithShape="0">
              <a:schemeClr val="bg1">
                <a:alpha val="37000"/>
              </a:schemeClr>
            </a:outerShdw>
          </a:effec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程序进行数据流分析的核心是定义一组叫做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Rapps-Weyuker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数据流覆盖指标，结合程序流图，找出所有变量的定义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使用路径，考察测试用例对这些路径的覆盖程度，作为衡量测试结果的参考。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9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3"/>
          <p:cNvSpPr txBox="1">
            <a:spLocks noChangeArrowheads="1"/>
          </p:cNvSpPr>
          <p:nvPr/>
        </p:nvSpPr>
        <p:spPr bwMode="auto">
          <a:xfrm>
            <a:off x="-272540" y="2643522"/>
            <a:ext cx="92202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数据流指标假设所有程序变量都标识了定义节点和使用节点，且关于各变量都表示了定义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为拥有变量集合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的程序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的程序图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中的一个路径集合。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2812454" y="14311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指标的前提条件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437699" y="21806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54943"/>
            <a:ext cx="8391222" cy="21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全定义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all-definition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）覆盖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准则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满足程序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的全定义覆盖准则，当且仅当对于所有变量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包含从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的每个定义节点到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的一个使用的定义清除路径。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6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3033805" y="2941220"/>
            <a:ext cx="8229600" cy="6480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 baseline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0" lvl="1" defTabSz="914400">
              <a:spcBef>
                <a:spcPct val="0"/>
              </a:spcBef>
            </a:pPr>
            <a:r>
              <a:rPr lang="en-US" altLang="zh-CN" sz="40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4000" b="1" kern="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endParaRPr lang="en-US" sz="4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2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670" y="2209443"/>
            <a:ext cx="4320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X,Y,Z,U,W;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n2: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scanf("%f%f%f",&amp;X,&amp;Y,&amp;Z);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n3: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U=(X-Y)*2;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n4: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if(X&gt;Y)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n5: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W=U;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n6: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W=Y;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n7: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if((W+Z)&gt;100){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n8: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X=X-2;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n9: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Y=Y+W;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n10: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printf("Linear");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1"/>
          <p:cNvSpPr>
            <a:spLocks noGrp="1"/>
          </p:cNvSpPr>
          <p:nvPr/>
        </p:nvSpPr>
        <p:spPr bwMode="black">
          <a:xfrm>
            <a:off x="2812453" y="248951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全定义覆盖示例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1000" y="3142536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n11: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if(X*X+Z*Z&gt;=100){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n12: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Y=X*Z+1;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n13: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printf("Nonlinear:Quadratic");}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n14: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if(U&gt;0)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n15: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printf("%f",U);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n16: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if((Y-Sin(Z))&gt;0)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n17: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printf("Nonlinear:Sine");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zh-CN" alt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962355" y="143112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54943"/>
            <a:ext cx="8391222" cy="21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all-use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）覆盖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准则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满足程序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的全使用覆盖准则，当且仅当对于所有变量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包含从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的每个定义节点到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的所有使用的定义清除路径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602591" y="218064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54943"/>
            <a:ext cx="8391222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谓词使用（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all predicate 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部分计算使用（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some calculation 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）覆盖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准则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满足程序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的全谓词使用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部分计算使用覆盖准则，当且仅当对于所有变量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包含从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的每个定义节点到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的所有谓词使用的定义清除路径，并且如果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的一个定义没有谓词使用，则到至少一个计算使用有一条定义清除路径。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992336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54943"/>
            <a:ext cx="8391222" cy="330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计算使用（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all predicate 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部分谓词使用（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some calculation 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）覆盖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准则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满足程序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的全计算使用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部分谓词使用覆盖准则，当且仅当对于所有变量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包含从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的每个定义节点到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的所有计算使用的定义清除路径，并且如果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的一个定义没有计算使用，则到至少一个谓词使用有一条定义清除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3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3052297" y="18808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54943"/>
            <a:ext cx="8391222" cy="330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计算使用（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all predicate 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部分谓词使用（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some calculation use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）覆盖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准则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满足程序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的全计算使用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部分谓词使用覆盖准则，当且仅当对于所有变量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包含从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的每个定义节点到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的所有计算使用的定义清除路径，并且如果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的一个定义没有计算使用，则到至少一个谓词使用有一条定义清除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5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617582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使用的路经测试覆盖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54943"/>
            <a:ext cx="8391222" cy="192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全定义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all definition-use-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paths,all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-du-paths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）覆盖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准则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满足程序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的全定义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使用路径准则，当且仅当所有变量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 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包含从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的每个定义节点到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的所有使用的定义清除路径，并且这些路径要么有一次的环经过，要么没有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752600"/>
            <a:ext cx="5729287" cy="408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文本框 2"/>
          <p:cNvSpPr txBox="1">
            <a:spLocks noChangeArrowheads="1"/>
          </p:cNvSpPr>
          <p:nvPr/>
        </p:nvSpPr>
        <p:spPr bwMode="auto">
          <a:xfrm>
            <a:off x="504567" y="5336042"/>
            <a:ext cx="4565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使用测试提供了一种检查缺陷可能发生点的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严格的和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系统化的方法。</a:t>
            </a: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2850356" y="203074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732" y="920132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覆盖指标</a:t>
            </a:r>
            <a:r>
              <a:rPr lang="en-US" altLang="zh-CN" sz="24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Rapps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Weyuker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91" y="1885721"/>
            <a:ext cx="3121344" cy="351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1"/>
          <p:cNvSpPr>
            <a:spLocks noGrp="1"/>
          </p:cNvSpPr>
          <p:nvPr/>
        </p:nvSpPr>
        <p:spPr bwMode="black">
          <a:xfrm>
            <a:off x="3080527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使用覆盖与全定义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使用覆盖的区别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341892"/>
            <a:ext cx="56580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，节点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全使用覆盖虽然要求检查每个定义的所有可传递到的使用，但对如何从一个定义传递到一个使用不作要求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全使用覆盖虽然要求检查每个定义的所有可传递到的使用，但对如何从一个定义传递到一个使用不作要求。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3037307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8.1.4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信息流分析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787035" y="2549977"/>
            <a:ext cx="7399022" cy="1135054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  <a:effectLst>
            <a:outerShdw dist="20000" dir="5400000" algn="ctr" rotWithShape="0">
              <a:schemeClr val="bg1">
                <a:alpha val="37000"/>
              </a:schemeClr>
            </a:outerShdw>
          </a:effec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对输入数据、输出数据、语句之间关系的分析来检查程序错误，还可用来分析是否存在无用的语句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8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514600"/>
            <a:ext cx="8116888" cy="2347913"/>
          </a:xfrm>
        </p:spPr>
        <p:txBody>
          <a:bodyPr/>
          <a:lstStyle/>
          <a:p>
            <a:pPr marL="914400" lvl="1" indent="-457200" defTabSz="4572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能够列出对输入变量的所有可能的引用。</a:t>
            </a:r>
          </a:p>
          <a:p>
            <a:pPr marL="914400" lvl="1" indent="-457200" defTabSz="4572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在程序的任何指定点检查其执行可能影响某一输出变量值的语句。</a:t>
            </a:r>
          </a:p>
          <a:p>
            <a:pPr marL="914400" lvl="1" indent="-457200" defTabSz="4572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输入输出关系提供一种检查，看每个输出值是否有相关的输入值，而不是其他值导出。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ubtitle 1"/>
          <p:cNvSpPr>
            <a:spLocks noGrp="1"/>
          </p:cNvSpPr>
          <p:nvPr/>
        </p:nvSpPr>
        <p:spPr bwMode="black">
          <a:xfrm>
            <a:off x="2932375" y="218064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8.1.4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信息流分析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文本框 5"/>
          <p:cNvSpPr txBox="1">
            <a:spLocks noChangeArrowheads="1"/>
          </p:cNvSpPr>
          <p:nvPr/>
        </p:nvSpPr>
        <p:spPr bwMode="auto">
          <a:xfrm>
            <a:off x="772045" y="1920390"/>
            <a:ext cx="7399022" cy="961289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  <a:effectLst>
            <a:outerShdw dist="20000" dir="5400000" algn="ctr" rotWithShape="0">
              <a:schemeClr val="bg1">
                <a:alpha val="37000"/>
              </a:schemeClr>
            </a:outerShdw>
          </a:effec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数据流测试是指关注变量接受值的点和使用（或引用）这些值的点的结构性测试形式。</a:t>
            </a: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2437700" y="233054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6491" y="1091161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9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 txBox="1">
            <a:spLocks noChangeArrowheads="1"/>
          </p:cNvSpPr>
          <p:nvPr/>
        </p:nvSpPr>
        <p:spPr bwMode="auto">
          <a:xfrm>
            <a:off x="119462" y="3537705"/>
            <a:ext cx="3711467" cy="2699658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1   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out_q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 = 0；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2   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out_r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 =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in_m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3   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While（out_r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 &gt;=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in_n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）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{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4   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out_q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 ++；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5   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out_r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 =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out_r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 – </a:t>
            </a:r>
            <a:r>
              <a:rPr lang="en-US" sz="2000" b="1" dirty="0" err="1">
                <a:latin typeface="Calibri" panose="020F0502020204030204" pitchFamily="34" charset="0"/>
                <a:sym typeface="宋体" panose="02010600030101010101" pitchFamily="2" charset="-122"/>
              </a:rPr>
              <a:t>in_n</a:t>
            </a: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；</a:t>
            </a:r>
          </a:p>
          <a:p>
            <a:pPr marL="0" lvl="1" indent="0">
              <a:spcBef>
                <a:spcPts val="0"/>
              </a:spcBef>
              <a:buFontTx/>
              <a:buNone/>
            </a:pPr>
            <a:r>
              <a:rPr lang="en-US" sz="2000" b="1" dirty="0">
                <a:latin typeface="Calibri" panose="020F0502020204030204" pitchFamily="34" charset="0"/>
                <a:sym typeface="宋体" panose="02010600030101010101" pitchFamily="2" charset="-122"/>
              </a:rPr>
              <a:t>}</a:t>
            </a: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2680932" y="173199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信息流分析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8588" y="1110475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整除算法的例子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2061" y="17162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输入：in_m 是被除数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_n 是除数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输出：out_q 是商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_r 是余数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94227"/>
              </p:ext>
            </p:extLst>
          </p:nvPr>
        </p:nvGraphicFramePr>
        <p:xfrm>
          <a:off x="4105334" y="2647617"/>
          <a:ext cx="1293984" cy="29839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6992"/>
                <a:gridCol w="646992"/>
              </a:tblGrid>
              <a:tr h="5967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19850" y="2278743"/>
            <a:ext cx="68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in_m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5205" y="2278743"/>
            <a:ext cx="68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in_n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9957" y="2767148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2703" y="3354977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2703" y="3950066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3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9963" y="4537895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4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52708" y="5154753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5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63392" y="5682349"/>
            <a:ext cx="1143131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zh-CN" alt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输入变量</a:t>
            </a:r>
            <a:endParaRPr lang="en-US" altLang="zh-CN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zh-CN" alt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影响语句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4810"/>
              </p:ext>
            </p:extLst>
          </p:nvPr>
        </p:nvGraphicFramePr>
        <p:xfrm>
          <a:off x="5781744" y="2640363"/>
          <a:ext cx="1293984" cy="29839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6992"/>
                <a:gridCol w="646992"/>
              </a:tblGrid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/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√</a:t>
                      </a:r>
                      <a:endParaRPr lang="zh-CN" alt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736222" y="2278743"/>
            <a:ext cx="73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out_q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6297" y="2271489"/>
            <a:ext cx="70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out_r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6367" y="2759894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1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29113" y="3347723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2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29113" y="3942812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3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36373" y="4530641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4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29118" y="5147499"/>
            <a:ext cx="21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5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90796" y="5682349"/>
            <a:ext cx="1321206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zh-CN" alt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语句影响</a:t>
            </a:r>
            <a:endParaRPr lang="en-US" altLang="zh-CN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  <a:p>
            <a:pPr marL="0" defTabSz="430213">
              <a:spcAft>
                <a:spcPts val="400"/>
              </a:spcAft>
              <a:buSzPct val="100000"/>
            </a:pPr>
            <a:r>
              <a:rPr lang="zh-CN" alt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输出变量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91990"/>
              </p:ext>
            </p:extLst>
          </p:nvPr>
        </p:nvGraphicFramePr>
        <p:xfrm>
          <a:off x="7748424" y="2633107"/>
          <a:ext cx="1293984" cy="11935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6992"/>
                <a:gridCol w="646992"/>
              </a:tblGrid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</a:tr>
              <a:tr h="59678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√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702902" y="2271487"/>
            <a:ext cx="73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out_q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52977" y="2264233"/>
            <a:ext cx="70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out_r</a:t>
            </a:r>
            <a:endParaRPr lang="zh-CN" altLang="en-US" sz="1600" b="1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79540" y="2752638"/>
            <a:ext cx="61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altLang="zh-CN" sz="16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in_m</a:t>
            </a:r>
            <a:endParaRPr lang="zh-CN" altLang="en-US" sz="16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86799" y="3340466"/>
            <a:ext cx="61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altLang="zh-CN" sz="1600" b="1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in_n</a:t>
            </a:r>
            <a:endParaRPr lang="zh-CN" altLang="en-US" sz="16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891043" y="3894569"/>
            <a:ext cx="109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zh-CN" altLang="en-US" sz="1600" b="1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输入变量影响输出</a:t>
            </a:r>
          </a:p>
        </p:txBody>
      </p:sp>
    </p:spTree>
    <p:extLst>
      <p:ext uri="{BB962C8B-B14F-4D97-AF65-F5344CB8AC3E}">
        <p14:creationId xmlns:p14="http://schemas.microsoft.com/office/powerpoint/2010/main" val="8310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1673201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6368" y="2673687"/>
            <a:ext cx="73696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代码覆盖率是指采用白盒法进行测试时，考虑的是测试用例对程序内部逻辑的覆盖程度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覆盖率分析主要对代码的执行路径覆盖范围进行评估，这些覆盖从不同要求出发，为设计测试用例提出依据。</a:t>
            </a:r>
          </a:p>
          <a:p>
            <a:pPr lvl="0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5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1268467" y="203074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覆盖测试的做法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9204" y="2477539"/>
            <a:ext cx="711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对程序模块的所有独立的执行路径至少测试一次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对所有的逻辑判定，取“真”与取“假”的两种情况都至少测试一次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在循环的边界和运行界限内执行循环体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测试内部数据结构的有效性。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0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2336800"/>
            <a:ext cx="8964612" cy="3983038"/>
          </a:xfrm>
        </p:spPr>
        <p:txBody>
          <a:bodyPr/>
          <a:lstStyle/>
          <a:p>
            <a:pPr marL="838200" lvl="1" indent="-381000">
              <a:spcBef>
                <a:spcPts val="800"/>
              </a:spcBef>
              <a:buFontTx/>
              <a:buAutoNum type="arabicPeriod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内部动作是否按照规格说明书的规定正常进行。</a:t>
            </a:r>
          </a:p>
          <a:p>
            <a:pPr marL="838200" lvl="1" indent="-381000">
              <a:spcBef>
                <a:spcPts val="800"/>
              </a:spcBef>
              <a:buFontTx/>
              <a:buAutoNum type="arabicPeriod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覆盖测试的主要方法。</a:t>
            </a:r>
          </a:p>
          <a:p>
            <a:pPr marL="838200" lvl="1" indent="-381000">
              <a:spcBef>
                <a:spcPts val="800"/>
              </a:spcBef>
              <a:buFontTx/>
              <a:buAutoNum type="arabicPeriod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覆盖法要求全面了解程序内部逻辑结构、对所有逻辑路径进行测试。</a:t>
            </a:r>
          </a:p>
          <a:p>
            <a:pPr marL="838200" lvl="1" indent="-381000">
              <a:spcBef>
                <a:spcPts val="800"/>
              </a:spcBef>
              <a:buFontTx/>
              <a:buAutoNum type="arabicPeriod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不同软件的覆盖率分析对应的的覆盖测试方法是可以有差别的。</a:t>
            </a:r>
          </a:p>
          <a:p>
            <a:pPr marL="838200" lvl="1" indent="-381000">
              <a:spcBef>
                <a:spcPts val="800"/>
              </a:spcBef>
              <a:buFontTx/>
              <a:buAutoNum type="arabicPeriod"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覆盖测试只是根据程序的内部结构进行测试，而不考虑外部特性。</a:t>
            </a: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1688191" y="20307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9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235200"/>
            <a:ext cx="8710863" cy="4433888"/>
          </a:xfrm>
        </p:spPr>
        <p:txBody>
          <a:bodyPr/>
          <a:lstStyle/>
          <a:p>
            <a:pPr marL="457200" lvl="1" indent="0">
              <a:lnSpc>
                <a:spcPct val="110000"/>
              </a:lnSpc>
              <a:spcBef>
                <a:spcPts val="80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逻辑覆盖率主要是指语句覆盖率、判定覆盖率、条件覆盖率、判定</a:t>
            </a:r>
            <a:r>
              <a:rPr 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条件覆盖率、条件组合覆盖率和路径覆盖率。</a:t>
            </a:r>
          </a:p>
          <a:p>
            <a:pPr marL="457200" lvl="1" indent="0">
              <a:lnSpc>
                <a:spcPct val="110000"/>
              </a:lnSpc>
              <a:spcBef>
                <a:spcPts val="80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其计算方法是：</a:t>
            </a:r>
          </a:p>
          <a:p>
            <a:pPr marL="914400" lvl="2" indent="0">
              <a:lnSpc>
                <a:spcPct val="110000"/>
              </a:lnSpc>
              <a:spcBef>
                <a:spcPts val="800"/>
              </a:spcBef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覆盖率</a:t>
            </a: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=(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至少被执行一次的</a:t>
            </a: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</a:t>
            </a: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)/item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的总数</a:t>
            </a:r>
          </a:p>
          <a:p>
            <a:pPr marL="914400" lvl="2" indent="0">
              <a:lnSpc>
                <a:spcPct val="110000"/>
              </a:lnSpc>
              <a:spcBef>
                <a:spcPts val="800"/>
              </a:spcBef>
              <a:buFontTx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这个公式是对</a:t>
            </a: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的覆盖情况进行计算，</a:t>
            </a: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可以是语句，分支，条件，路径等等。</a:t>
            </a:r>
          </a:p>
          <a:p>
            <a:pPr marL="914400" lvl="2" indent="0">
              <a:lnSpc>
                <a:spcPct val="110000"/>
              </a:lnSpc>
              <a:spcBef>
                <a:spcPts val="800"/>
              </a:spcBef>
              <a:buFontTx/>
              <a:buNone/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457200" lvl="1" indent="0">
              <a:lnSpc>
                <a:spcPct val="110000"/>
              </a:lnSpc>
              <a:spcBef>
                <a:spcPts val="800"/>
              </a:spcBef>
              <a:buFontTx/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覆盖率是用来度量测试完整性的一个手段，不是测试的目的。</a:t>
            </a:r>
          </a:p>
        </p:txBody>
      </p:sp>
      <p:sp>
        <p:nvSpPr>
          <p:cNvPr id="5" name="Subtitle 1"/>
          <p:cNvSpPr>
            <a:spLocks noGrp="1"/>
          </p:cNvSpPr>
          <p:nvPr/>
        </p:nvSpPr>
        <p:spPr bwMode="black">
          <a:xfrm>
            <a:off x="1493320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逻辑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覆盖率计算方法</a:t>
            </a: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5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错误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敏感测试用例分析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ESTCA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规则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 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2" y="2278743"/>
            <a:ext cx="878453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规则一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&lt;, 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）型的分支谓词，应适当地选择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的值，使得测试执行到该分支语句时，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 &lt; B, A =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 &gt;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的情况分别出现一次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用于检测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rel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的错误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Subtitle 1"/>
          <p:cNvSpPr>
            <a:spLocks noGrp="1"/>
          </p:cNvSpPr>
          <p:nvPr/>
        </p:nvSpPr>
        <p:spPr bwMode="black">
          <a:xfrm>
            <a:off x="1493319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6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错误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敏感测试用例分析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ESTCA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规则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 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2" y="2278743"/>
            <a:ext cx="878453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规则二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28000" lvl="1" indent="0">
              <a:lnSpc>
                <a:spcPct val="110000"/>
              </a:lnSpc>
              <a:spcBef>
                <a:spcPts val="8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 rel1 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rel1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或是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是变量，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是常量）型的分支谓词，当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rel1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时，应适当地选择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的值，使：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A=C–M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最小的容器容许正数，若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均为整型时，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 = 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）；同样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rel1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时，应适当地选择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，使：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A=C+M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用于检测“差一”之类的错误（如本应是“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IF A &gt; 1”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而错成“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IF A &gt; 0”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Subtitle 1"/>
          <p:cNvSpPr>
            <a:spLocks noGrp="1"/>
          </p:cNvSpPr>
          <p:nvPr/>
        </p:nvSpPr>
        <p:spPr bwMode="black">
          <a:xfrm>
            <a:off x="1298447" y="20307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3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错误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敏感测试用例分析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ESTCA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规则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 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2" y="2278743"/>
            <a:ext cx="878453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规则三</a:t>
            </a:r>
            <a:endParaRPr lang="en-US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828000" lvl="1" indent="0">
              <a:lnSpc>
                <a:spcPct val="110000"/>
              </a:lnSpc>
              <a:spcBef>
                <a:spcPts val="8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外部输入变量赋值，使其在每一测试用例中均有不同的值与符号，并与同一组测试用例中其它变量的值与符合不一致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用于检测程序语句中的错误（如应引用一变量而错成引用一常量</a:t>
            </a:r>
            <a:r>
              <a:rPr lang="zh-CN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Subtitle 1"/>
          <p:cNvSpPr>
            <a:spLocks noGrp="1"/>
          </p:cNvSpPr>
          <p:nvPr/>
        </p:nvSpPr>
        <p:spPr bwMode="black">
          <a:xfrm>
            <a:off x="1298447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5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文本框 5"/>
          <p:cNvSpPr txBox="1">
            <a:spLocks noChangeArrowheads="1"/>
          </p:cNvSpPr>
          <p:nvPr/>
        </p:nvSpPr>
        <p:spPr bwMode="auto">
          <a:xfrm>
            <a:off x="926022" y="2535464"/>
            <a:ext cx="7347121" cy="27361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0000" dir="5400000" algn="ctr" rotWithShape="0">
              <a:schemeClr val="bg1">
                <a:alpha val="37000"/>
              </a:schemeClr>
            </a:outerShdw>
          </a:effec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覆盖是线性代码顺序和跳转覆盖</a:t>
            </a:r>
          </a:p>
          <a:p>
            <a:pPr marL="0"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是一组顺序执行的代码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以控制流跳转为其结束点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2">
              <a:lnSpc>
                <a:spcPct val="110000"/>
              </a:lnSpc>
              <a:spcBef>
                <a:spcPts val="800"/>
              </a:spcBef>
              <a:buFontTx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它起始于程序的入口或者是一个可能导致控制流跳转的点</a:t>
            </a:r>
          </a:p>
          <a:p>
            <a:pPr marL="0" lvl="2">
              <a:lnSpc>
                <a:spcPct val="110000"/>
              </a:lnSpc>
              <a:spcBef>
                <a:spcPts val="800"/>
              </a:spcBef>
              <a:buFontTx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它结束于程序的出口或者是一个可能导致控制流跳转的点</a:t>
            </a:r>
          </a:p>
          <a:p>
            <a:pPr marL="0" lvl="2">
              <a:lnSpc>
                <a:spcPct val="110000"/>
              </a:lnSpc>
              <a:spcBef>
                <a:spcPts val="800"/>
              </a:spcBef>
              <a:buFontTx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对于该点，一个跳转在后面的序列中产生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层次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覆盖准则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1463339" y="173093"/>
            <a:ext cx="8116888" cy="517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1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30413"/>
            <a:ext cx="7905750" cy="4289425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尽管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覆盖要比判定覆盖复杂的多，但是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的自动化相对还是容易获得的。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对一个模块的微小变动可能对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产生重大影响，因此维护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的测试数据是相当困难的。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一个大模块包含极其庞大的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，因此要获得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100%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的覆盖率也是不现实的。</a:t>
            </a:r>
          </a:p>
          <a:p>
            <a:pPr lvl="1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证据表明，把测试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100%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作为目标比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100%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的判定覆盖要有效的多。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154556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层次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覆盖准则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1718171" y="12812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7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 bwMode="black">
          <a:xfrm>
            <a:off x="2797464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977655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144" y="1753338"/>
            <a:ext cx="6451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最初是随着编译系统要生成有效的目标码而出现的。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发现定义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引用异常缺陷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变量有定义，未使用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变量使用前未定义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变量使用前多次定义</a:t>
            </a: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3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3"/>
          <p:cNvSpPr txBox="1">
            <a:spLocks noChangeArrowheads="1"/>
          </p:cNvSpPr>
          <p:nvPr/>
        </p:nvSpPr>
        <p:spPr bwMode="auto">
          <a:xfrm>
            <a:off x="534534" y="5885656"/>
            <a:ext cx="9155113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zh-CN" sz="2800" b="1" dirty="0">
              <a:solidFill>
                <a:srgbClr val="2D65B4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71587986"/>
              </p:ext>
            </p:extLst>
          </p:nvPr>
        </p:nvGraphicFramePr>
        <p:xfrm>
          <a:off x="534534" y="1803556"/>
          <a:ext cx="8177095" cy="449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840" y="1286487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路径与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LCSAJ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ubtitle 1"/>
          <p:cNvSpPr>
            <a:spLocks noGrp="1"/>
          </p:cNvSpPr>
          <p:nvPr/>
        </p:nvSpPr>
        <p:spPr bwMode="black">
          <a:xfrm>
            <a:off x="1572759" y="203074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08924546"/>
              </p:ext>
            </p:extLst>
          </p:nvPr>
        </p:nvGraphicFramePr>
        <p:xfrm>
          <a:off x="1483060" y="1263989"/>
          <a:ext cx="5502356" cy="353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9334" name="文本框 2"/>
          <p:cNvSpPr txBox="1">
            <a:spLocks noChangeArrowheads="1"/>
          </p:cNvSpPr>
          <p:nvPr/>
        </p:nvSpPr>
        <p:spPr bwMode="auto">
          <a:xfrm>
            <a:off x="1048959" y="5133046"/>
            <a:ext cx="7113588" cy="12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越是高层的覆盖准则越难满足。</a:t>
            </a:r>
          </a:p>
          <a:p>
            <a:pPr lvl="2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在实施测试时，若要实现上述层次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覆盖，需要产生被测程序的所有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2700" y="947738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层次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LCSAJ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覆盖准则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ubtitle 1"/>
          <p:cNvSpPr>
            <a:spLocks noGrp="1"/>
          </p:cNvSpPr>
          <p:nvPr/>
        </p:nvSpPr>
        <p:spPr bwMode="black">
          <a:xfrm>
            <a:off x="1403378" y="113278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覆盖率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P Simplified" charset="-122"/>
              </a:rPr>
              <a:t>分析及测试覆盖准则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 rot="10800000">
            <a:off x="7649027" y="1975983"/>
            <a:ext cx="1030515" cy="319110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85548" y="2409370"/>
            <a:ext cx="553998" cy="2844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400" dirty="0"/>
              <a:t>测试数据的</a:t>
            </a:r>
            <a:r>
              <a:rPr lang="zh-CN" altLang="en-US" sz="2400" dirty="0" smtClean="0"/>
              <a:t>有效性</a:t>
            </a:r>
            <a:endParaRPr lang="zh-CN" altLang="en-US" sz="24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25575"/>
            <a:ext cx="7275513" cy="42926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数据流测试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信息流分析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sym typeface="HP Simplified" charset="-122"/>
              </a:rPr>
              <a:t>覆盖率分析及测试覆盖准则</a:t>
            </a:r>
            <a:endParaRPr lang="zh-CN" altLang="en-US" sz="2000" dirty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123238" cy="57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1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04913"/>
            <a:ext cx="7808913" cy="3454400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spcBef>
                <a:spcPts val="800"/>
              </a:spcBef>
              <a:buFontTx/>
              <a:buAutoNum type="arabicPeriod"/>
            </a:pPr>
            <a:r>
              <a:rPr 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什么是数据流测试？我们如何进行数据流测试？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800"/>
              </a:spcBef>
              <a:buFontTx/>
              <a:buAutoNum type="arabicPeriod"/>
            </a:pPr>
            <a:r>
              <a:rPr lang="zh-CN" sz="20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什么是信息流测试？信息流测试包含哪些内容？</a:t>
            </a:r>
          </a:p>
        </p:txBody>
      </p:sp>
      <p:sp>
        <p:nvSpPr>
          <p:cNvPr id="5" name="Subtitle 1"/>
          <p:cNvSpPr>
            <a:spLocks noGrp="1"/>
          </p:cNvSpPr>
          <p:nvPr/>
        </p:nvSpPr>
        <p:spPr bwMode="black">
          <a:xfrm>
            <a:off x="4086618" y="12812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5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>
            <a:spLocks noGrp="1"/>
          </p:cNvSpPr>
          <p:nvPr/>
        </p:nvSpPr>
        <p:spPr bwMode="black">
          <a:xfrm>
            <a:off x="2782474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1501" y="1164780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定义（定义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使用测试）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9131" y="1912113"/>
            <a:ext cx="71404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以程序数据流的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视角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程序是一个程序元素对数据访问的过程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基于数据流关系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数据“定义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使用”对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使用程序图来描述数据“定义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使用”对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通过对路径进行“真实性检查”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发现数据不正确定义及使用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0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3"/>
          <p:cNvSpPr txBox="1">
            <a:spLocks noChangeArrowheads="1"/>
          </p:cNvSpPr>
          <p:nvPr/>
        </p:nvSpPr>
        <p:spPr bwMode="auto">
          <a:xfrm>
            <a:off x="404734" y="2100629"/>
            <a:ext cx="8435975" cy="188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：程序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：程序图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：变量集合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PATH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）：程序的所有路径集合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3007326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6530" y="1146612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6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 txBox="1">
            <a:spLocks noChangeArrowheads="1"/>
          </p:cNvSpPr>
          <p:nvPr/>
        </p:nvSpPr>
        <p:spPr bwMode="auto">
          <a:xfrm>
            <a:off x="0" y="1793445"/>
            <a:ext cx="9144000" cy="338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定义节点（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DEF(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节点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n∈G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是变量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 ∈V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的定义节点，当且仅当变量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的值由对应节点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的语句片段处定义。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执行时，该变量关联的存储单元的内容就会改变。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如输入语句、赋值语句、循环控制语句和过程调用。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2842434" y="15810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560" y="918069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8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3"/>
          <p:cNvSpPr txBox="1">
            <a:spLocks noChangeArrowheads="1"/>
          </p:cNvSpPr>
          <p:nvPr/>
        </p:nvSpPr>
        <p:spPr bwMode="auto">
          <a:xfrm>
            <a:off x="236530" y="1918979"/>
            <a:ext cx="8784530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使用节点（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USE(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v,n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节点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是变量的使用节点，当且仅当变量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的值在对应节点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的语句片段处使用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执行时，该变量关联的存储单元的内容保持不变。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如输出语句、赋值语句、条件语句、循环控制语句和过程调用。</a:t>
            </a:r>
            <a:endParaRPr 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2992335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6530" y="1168213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/>
          <p:cNvSpPr txBox="1">
            <a:spLocks noChangeArrowheads="1"/>
          </p:cNvSpPr>
          <p:nvPr/>
        </p:nvSpPr>
        <p:spPr bwMode="auto">
          <a:xfrm>
            <a:off x="802512" y="2104061"/>
            <a:ext cx="6197601" cy="329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a=b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DEF(1)={a}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USES(1)={b}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a=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a+b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DEF(1)={a}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USES(1)={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a,b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}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buFontTx/>
              <a:buNone/>
            </a:pPr>
            <a:endParaRPr 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Subtitle 1"/>
          <p:cNvSpPr>
            <a:spLocks noGrp="1"/>
          </p:cNvSpPr>
          <p:nvPr/>
        </p:nvSpPr>
        <p:spPr bwMode="black">
          <a:xfrm>
            <a:off x="2977346" y="173093"/>
            <a:ext cx="8116888" cy="3698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tx2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数据流测试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570" y="1080872"/>
            <a:ext cx="7632848" cy="4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变量的定义和使用</a:t>
            </a:r>
            <a:endParaRPr lang="zh-CN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8AF10-C681-4FBA-A692-439C5D8B5A4A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37806</TotalTime>
  <Words>3032</Words>
  <Application>Microsoft Office PowerPoint</Application>
  <PresentationFormat>全屏显示(4:3)</PresentationFormat>
  <Paragraphs>333</Paragraphs>
  <Slides>43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HP Simplified</vt:lpstr>
      <vt:lpstr>Lucida Grande</vt:lpstr>
      <vt:lpstr>华文细黑</vt:lpstr>
      <vt:lpstr>宋体</vt:lpstr>
      <vt:lpstr>微软雅黑</vt:lpstr>
      <vt:lpstr>Arial</vt:lpstr>
      <vt:lpstr>Calibri</vt:lpstr>
      <vt:lpstr>Wingdings</vt:lpstr>
      <vt:lpstr>Title with content</vt:lpstr>
      <vt:lpstr>ppt主题</vt:lpstr>
      <vt:lpstr>6_自定义设计方案</vt:lpstr>
      <vt:lpstr>第八章 动态测试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zhang.li-tong</cp:lastModifiedBy>
  <cp:revision>1278</cp:revision>
  <cp:lastPrinted>2013-01-17T18:56:59Z</cp:lastPrinted>
  <dcterms:created xsi:type="dcterms:W3CDTF">2013-01-17T20:22:11Z</dcterms:created>
  <dcterms:modified xsi:type="dcterms:W3CDTF">2016-12-05T02:07:48Z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