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01" r:id="rId2"/>
    <p:sldMasterId id="2147483713" r:id="rId3"/>
    <p:sldMasterId id="2147483726" r:id="rId4"/>
    <p:sldMasterId id="2147483738" r:id="rId5"/>
    <p:sldMasterId id="2147483752" r:id="rId6"/>
  </p:sldMasterIdLst>
  <p:notesMasterIdLst>
    <p:notesMasterId r:id="rId53"/>
  </p:notesMasterIdLst>
  <p:sldIdLst>
    <p:sldId id="307" r:id="rId7"/>
    <p:sldId id="306" r:id="rId8"/>
    <p:sldId id="270" r:id="rId9"/>
    <p:sldId id="271" r:id="rId10"/>
    <p:sldId id="272" r:id="rId11"/>
    <p:sldId id="309" r:id="rId12"/>
    <p:sldId id="310" r:id="rId13"/>
    <p:sldId id="373" r:id="rId14"/>
    <p:sldId id="311" r:id="rId15"/>
    <p:sldId id="313" r:id="rId16"/>
    <p:sldId id="390" r:id="rId17"/>
    <p:sldId id="308" r:id="rId18"/>
    <p:sldId id="397" r:id="rId19"/>
    <p:sldId id="261" r:id="rId20"/>
    <p:sldId id="262" r:id="rId21"/>
    <p:sldId id="382" r:id="rId22"/>
    <p:sldId id="383" r:id="rId23"/>
    <p:sldId id="275" r:id="rId24"/>
    <p:sldId id="391" r:id="rId25"/>
    <p:sldId id="276" r:id="rId26"/>
    <p:sldId id="268" r:id="rId27"/>
    <p:sldId id="376" r:id="rId28"/>
    <p:sldId id="274" r:id="rId29"/>
    <p:sldId id="392" r:id="rId30"/>
    <p:sldId id="379" r:id="rId31"/>
    <p:sldId id="393" r:id="rId32"/>
    <p:sldId id="279" r:id="rId33"/>
    <p:sldId id="396" r:id="rId34"/>
    <p:sldId id="395" r:id="rId35"/>
    <p:sldId id="394" r:id="rId36"/>
    <p:sldId id="384" r:id="rId37"/>
    <p:sldId id="280" r:id="rId38"/>
    <p:sldId id="288" r:id="rId39"/>
    <p:sldId id="278" r:id="rId40"/>
    <p:sldId id="346" r:id="rId41"/>
    <p:sldId id="286" r:id="rId42"/>
    <p:sldId id="289" r:id="rId43"/>
    <p:sldId id="347" r:id="rId44"/>
    <p:sldId id="349" r:id="rId45"/>
    <p:sldId id="352" r:id="rId46"/>
    <p:sldId id="354" r:id="rId47"/>
    <p:sldId id="357" r:id="rId48"/>
    <p:sldId id="360" r:id="rId49"/>
    <p:sldId id="371" r:id="rId50"/>
    <p:sldId id="369" r:id="rId51"/>
    <p:sldId id="370"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6"/>
    <a:srgbClr val="F05332"/>
    <a:srgbClr val="82291C"/>
    <a:srgbClr val="008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14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F57D7-E5C6-4FEF-B7AF-D67B6DF403D6}" type="doc">
      <dgm:prSet loTypeId="urn:microsoft.com/office/officeart/2005/8/layout/default#1" loCatId="list" qsTypeId="urn:microsoft.com/office/officeart/2005/8/quickstyle/simple2" qsCatId="simple" csTypeId="urn:microsoft.com/office/officeart/2005/8/colors/accent0_3" csCatId="mainScheme" phldr="1"/>
      <dgm:spPr/>
      <dgm:t>
        <a:bodyPr/>
        <a:lstStyle/>
        <a:p>
          <a:endParaRPr lang="zh-CN" altLang="en-US"/>
        </a:p>
      </dgm:t>
    </dgm:pt>
    <dgm:pt modelId="{ED6CF631-CE77-4F63-8548-971E528F2D6F}">
      <dgm:prSet phldrT="[文本]" custT="1"/>
      <dgm:spPr>
        <a:solidFill>
          <a:schemeClr val="bg2">
            <a:lumMod val="20000"/>
            <a:lumOff val="80000"/>
          </a:schemeClr>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8BC0268A-8A4B-4B68-A826-526AB48880E6}" type="parTrans" cxnId="{C19E3193-3346-4A36-8785-80E524BBD2CE}">
      <dgm:prSet/>
      <dgm:spPr/>
      <dgm:t>
        <a:bodyPr/>
        <a:lstStyle/>
        <a:p>
          <a:endParaRPr lang="zh-CN" altLang="en-US">
            <a:solidFill>
              <a:schemeClr val="tx1"/>
            </a:solidFill>
          </a:endParaRPr>
        </a:p>
      </dgm:t>
    </dgm:pt>
    <dgm:pt modelId="{13159A0B-6E3D-484E-B5FD-6FABEF6AA0C6}" type="sibTrans" cxnId="{C19E3193-3346-4A36-8785-80E524BBD2CE}">
      <dgm:prSet/>
      <dgm:spPr/>
      <dgm:t>
        <a:bodyPr/>
        <a:lstStyle/>
        <a:p>
          <a:endParaRPr lang="zh-CN" altLang="en-US">
            <a:solidFill>
              <a:schemeClr val="tx1"/>
            </a:solidFill>
          </a:endParaRPr>
        </a:p>
      </dgm:t>
    </dgm:pt>
    <dgm:pt modelId="{033C9A93-BA2D-4BD8-8326-C2A9F54DE0A4}">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0C79E231-6A66-4019-B85B-07A276C00E88}" type="parTrans" cxnId="{7FD1D941-06AE-426A-94E3-B417446B8885}">
      <dgm:prSet/>
      <dgm:spPr/>
      <dgm:t>
        <a:bodyPr/>
        <a:lstStyle/>
        <a:p>
          <a:endParaRPr lang="zh-CN" altLang="en-US">
            <a:solidFill>
              <a:schemeClr val="tx1"/>
            </a:solidFill>
          </a:endParaRPr>
        </a:p>
      </dgm:t>
    </dgm:pt>
    <dgm:pt modelId="{C49A6B1B-C7AD-4F44-AA40-96FFBFB6008E}" type="sibTrans" cxnId="{7FD1D941-06AE-426A-94E3-B417446B8885}">
      <dgm:prSet/>
      <dgm:spPr/>
      <dgm:t>
        <a:bodyPr/>
        <a:lstStyle/>
        <a:p>
          <a:endParaRPr lang="zh-CN" altLang="en-US">
            <a:solidFill>
              <a:schemeClr val="tx1"/>
            </a:solidFill>
          </a:endParaRPr>
        </a:p>
      </dgm:t>
    </dgm:pt>
    <dgm:pt modelId="{9E89720C-640F-4ACD-B4F5-CF69EBCBF1AF}">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550C5B04-8AFF-44F8-AD3F-24AB607E9283}" type="parTrans" cxnId="{6497FA81-546E-442B-86F0-B1192AED4509}">
      <dgm:prSet/>
      <dgm:spPr/>
      <dgm:t>
        <a:bodyPr/>
        <a:lstStyle/>
        <a:p>
          <a:endParaRPr lang="zh-CN" altLang="en-US">
            <a:solidFill>
              <a:schemeClr val="tx1"/>
            </a:solidFill>
          </a:endParaRPr>
        </a:p>
      </dgm:t>
    </dgm:pt>
    <dgm:pt modelId="{CFABE11C-B0A7-4362-97E7-4B867C8F791D}" type="sibTrans" cxnId="{6497FA81-546E-442B-86F0-B1192AED4509}">
      <dgm:prSet/>
      <dgm:spPr/>
      <dgm:t>
        <a:bodyPr/>
        <a:lstStyle/>
        <a:p>
          <a:endParaRPr lang="zh-CN" altLang="en-US">
            <a:solidFill>
              <a:schemeClr val="tx1"/>
            </a:solidFill>
          </a:endParaRPr>
        </a:p>
      </dgm:t>
    </dgm:pt>
    <dgm:pt modelId="{B019DFED-0DA0-4551-8964-A410341E17B1}">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EB8D320E-5FBF-4FEE-9732-24839FAED1D7}" type="parTrans" cxnId="{2567ED86-F79C-40E4-94D3-7BF95063D14C}">
      <dgm:prSet/>
      <dgm:spPr/>
      <dgm:t>
        <a:bodyPr/>
        <a:lstStyle/>
        <a:p>
          <a:endParaRPr lang="zh-CN" altLang="en-US">
            <a:solidFill>
              <a:schemeClr val="tx1"/>
            </a:solidFill>
          </a:endParaRPr>
        </a:p>
      </dgm:t>
    </dgm:pt>
    <dgm:pt modelId="{D2307420-94AF-4B01-9E3C-5DA4D160224B}" type="sibTrans" cxnId="{2567ED86-F79C-40E4-94D3-7BF95063D14C}">
      <dgm:prSet/>
      <dgm:spPr/>
      <dgm:t>
        <a:bodyPr/>
        <a:lstStyle/>
        <a:p>
          <a:endParaRPr lang="zh-CN" altLang="en-US">
            <a:solidFill>
              <a:schemeClr val="tx1"/>
            </a:solidFill>
          </a:endParaRPr>
        </a:p>
      </dgm:t>
    </dgm:pt>
    <dgm:pt modelId="{7CECE6F4-D9D6-4B1B-913F-29F0227198B3}">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22F09A20-CFD2-4BC4-A534-47DF1BDDC8E1}" type="sibTrans" cxnId="{79395E71-29E3-4A7B-90B7-68B551140767}">
      <dgm:prSet/>
      <dgm:spPr/>
      <dgm:t>
        <a:bodyPr/>
        <a:lstStyle/>
        <a:p>
          <a:endParaRPr lang="zh-CN" altLang="en-US">
            <a:solidFill>
              <a:schemeClr val="tx1"/>
            </a:solidFill>
          </a:endParaRPr>
        </a:p>
      </dgm:t>
    </dgm:pt>
    <dgm:pt modelId="{A42911C8-29BD-435C-A103-E3C6A356A252}" type="parTrans" cxnId="{79395E71-29E3-4A7B-90B7-68B551140767}">
      <dgm:prSet/>
      <dgm:spPr/>
      <dgm:t>
        <a:bodyPr/>
        <a:lstStyle/>
        <a:p>
          <a:endParaRPr lang="zh-CN" altLang="en-US">
            <a:solidFill>
              <a:schemeClr val="tx1"/>
            </a:solidFill>
          </a:endParaRPr>
        </a:p>
      </dgm:t>
    </dgm:pt>
    <dgm:pt modelId="{CD5834FE-5AFE-44B7-8736-F67EF16BD909}" type="pres">
      <dgm:prSet presAssocID="{691F57D7-E5C6-4FEF-B7AF-D67B6DF403D6}" presName="diagram" presStyleCnt="0">
        <dgm:presLayoutVars>
          <dgm:dir/>
          <dgm:resizeHandles val="exact"/>
        </dgm:presLayoutVars>
      </dgm:prSet>
      <dgm:spPr/>
      <dgm:t>
        <a:bodyPr/>
        <a:lstStyle/>
        <a:p>
          <a:endParaRPr lang="zh-CN" altLang="en-US"/>
        </a:p>
      </dgm:t>
    </dgm:pt>
    <dgm:pt modelId="{F02C9989-18BE-4E83-8437-BB796CF84859}" type="pres">
      <dgm:prSet presAssocID="{ED6CF631-CE77-4F63-8548-971E528F2D6F}" presName="node" presStyleLbl="node1" presStyleIdx="0" presStyleCnt="5">
        <dgm:presLayoutVars>
          <dgm:bulletEnabled val="1"/>
        </dgm:presLayoutVars>
      </dgm:prSet>
      <dgm:spPr/>
      <dgm:t>
        <a:bodyPr/>
        <a:lstStyle/>
        <a:p>
          <a:endParaRPr lang="zh-CN" altLang="en-US"/>
        </a:p>
      </dgm:t>
    </dgm:pt>
    <dgm:pt modelId="{5D08415F-B68B-4B19-8E5A-785F86D6BE3C}" type="pres">
      <dgm:prSet presAssocID="{13159A0B-6E3D-484E-B5FD-6FABEF6AA0C6}" presName="sibTrans" presStyleCnt="0"/>
      <dgm:spPr/>
    </dgm:pt>
    <dgm:pt modelId="{AC05D217-CB13-4ACB-9F34-1A721B6C9782}" type="pres">
      <dgm:prSet presAssocID="{033C9A93-BA2D-4BD8-8326-C2A9F54DE0A4}" presName="node" presStyleLbl="node1" presStyleIdx="1" presStyleCnt="5">
        <dgm:presLayoutVars>
          <dgm:bulletEnabled val="1"/>
        </dgm:presLayoutVars>
      </dgm:prSet>
      <dgm:spPr/>
      <dgm:t>
        <a:bodyPr/>
        <a:lstStyle/>
        <a:p>
          <a:endParaRPr lang="zh-CN" altLang="en-US"/>
        </a:p>
      </dgm:t>
    </dgm:pt>
    <dgm:pt modelId="{25ACD876-00AE-4E44-ABC3-7DBB30269640}" type="pres">
      <dgm:prSet presAssocID="{C49A6B1B-C7AD-4F44-AA40-96FFBFB6008E}" presName="sibTrans" presStyleCnt="0"/>
      <dgm:spPr/>
    </dgm:pt>
    <dgm:pt modelId="{5883CA17-1C82-4205-AB2C-DBDB1C31FC37}" type="pres">
      <dgm:prSet presAssocID="{9E89720C-640F-4ACD-B4F5-CF69EBCBF1AF}" presName="node" presStyleLbl="node1" presStyleIdx="2" presStyleCnt="5">
        <dgm:presLayoutVars>
          <dgm:bulletEnabled val="1"/>
        </dgm:presLayoutVars>
      </dgm:prSet>
      <dgm:spPr/>
      <dgm:t>
        <a:bodyPr/>
        <a:lstStyle/>
        <a:p>
          <a:endParaRPr lang="zh-CN" altLang="en-US"/>
        </a:p>
      </dgm:t>
    </dgm:pt>
    <dgm:pt modelId="{83109DB9-D987-409D-8CF7-78CE25CCE650}" type="pres">
      <dgm:prSet presAssocID="{CFABE11C-B0A7-4362-97E7-4B867C8F791D}" presName="sibTrans" presStyleCnt="0"/>
      <dgm:spPr/>
    </dgm:pt>
    <dgm:pt modelId="{355E44C7-60B9-49B1-8F75-CE88D56B7819}" type="pres">
      <dgm:prSet presAssocID="{B019DFED-0DA0-4551-8964-A410341E17B1}" presName="node" presStyleLbl="node1" presStyleIdx="3" presStyleCnt="5">
        <dgm:presLayoutVars>
          <dgm:bulletEnabled val="1"/>
        </dgm:presLayoutVars>
      </dgm:prSet>
      <dgm:spPr/>
      <dgm:t>
        <a:bodyPr/>
        <a:lstStyle/>
        <a:p>
          <a:endParaRPr lang="zh-CN" altLang="en-US"/>
        </a:p>
      </dgm:t>
    </dgm:pt>
    <dgm:pt modelId="{9B456A34-AB3F-4E8E-A52C-7FB4255B4DF8}" type="pres">
      <dgm:prSet presAssocID="{D2307420-94AF-4B01-9E3C-5DA4D160224B}" presName="sibTrans" presStyleCnt="0"/>
      <dgm:spPr/>
    </dgm:pt>
    <dgm:pt modelId="{F1D42FE2-4D58-4139-BB90-05C1AE09516E}" type="pres">
      <dgm:prSet presAssocID="{7CECE6F4-D9D6-4B1B-913F-29F0227198B3}" presName="node" presStyleLbl="node1" presStyleIdx="4" presStyleCnt="5">
        <dgm:presLayoutVars>
          <dgm:bulletEnabled val="1"/>
        </dgm:presLayoutVars>
      </dgm:prSet>
      <dgm:spPr/>
      <dgm:t>
        <a:bodyPr/>
        <a:lstStyle/>
        <a:p>
          <a:endParaRPr lang="zh-CN" altLang="en-US"/>
        </a:p>
      </dgm:t>
    </dgm:pt>
  </dgm:ptLst>
  <dgm:cxnLst>
    <dgm:cxn modelId="{82D71512-A218-47CE-A9A4-0AF0F8BFC7D1}" type="presOf" srcId="{B019DFED-0DA0-4551-8964-A410341E17B1}" destId="{355E44C7-60B9-49B1-8F75-CE88D56B7819}" srcOrd="0" destOrd="0" presId="urn:microsoft.com/office/officeart/2005/8/layout/default#1"/>
    <dgm:cxn modelId="{2567ED86-F79C-40E4-94D3-7BF95063D14C}" srcId="{691F57D7-E5C6-4FEF-B7AF-D67B6DF403D6}" destId="{B019DFED-0DA0-4551-8964-A410341E17B1}" srcOrd="3" destOrd="0" parTransId="{EB8D320E-5FBF-4FEE-9732-24839FAED1D7}" sibTransId="{D2307420-94AF-4B01-9E3C-5DA4D160224B}"/>
    <dgm:cxn modelId="{7E82FAF1-DE42-49F4-8A8B-4AE0D09E6C47}" type="presOf" srcId="{691F57D7-E5C6-4FEF-B7AF-D67B6DF403D6}" destId="{CD5834FE-5AFE-44B7-8736-F67EF16BD909}" srcOrd="0" destOrd="0" presId="urn:microsoft.com/office/officeart/2005/8/layout/default#1"/>
    <dgm:cxn modelId="{79395E71-29E3-4A7B-90B7-68B551140767}" srcId="{691F57D7-E5C6-4FEF-B7AF-D67B6DF403D6}" destId="{7CECE6F4-D9D6-4B1B-913F-29F0227198B3}" srcOrd="4" destOrd="0" parTransId="{A42911C8-29BD-435C-A103-E3C6A356A252}" sibTransId="{22F09A20-CFD2-4BC4-A534-47DF1BDDC8E1}"/>
    <dgm:cxn modelId="{6497FA81-546E-442B-86F0-B1192AED4509}" srcId="{691F57D7-E5C6-4FEF-B7AF-D67B6DF403D6}" destId="{9E89720C-640F-4ACD-B4F5-CF69EBCBF1AF}" srcOrd="2" destOrd="0" parTransId="{550C5B04-8AFF-44F8-AD3F-24AB607E9283}" sibTransId="{CFABE11C-B0A7-4362-97E7-4B867C8F791D}"/>
    <dgm:cxn modelId="{A01CE1FF-1085-4ECC-B3FA-2AA946FE64A4}" type="presOf" srcId="{033C9A93-BA2D-4BD8-8326-C2A9F54DE0A4}" destId="{AC05D217-CB13-4ACB-9F34-1A721B6C9782}" srcOrd="0" destOrd="0" presId="urn:microsoft.com/office/officeart/2005/8/layout/default#1"/>
    <dgm:cxn modelId="{7FD1D941-06AE-426A-94E3-B417446B8885}" srcId="{691F57D7-E5C6-4FEF-B7AF-D67B6DF403D6}" destId="{033C9A93-BA2D-4BD8-8326-C2A9F54DE0A4}" srcOrd="1" destOrd="0" parTransId="{0C79E231-6A66-4019-B85B-07A276C00E88}" sibTransId="{C49A6B1B-C7AD-4F44-AA40-96FFBFB6008E}"/>
    <dgm:cxn modelId="{9630E495-2D71-4F83-B46F-AE91FC897D62}" type="presOf" srcId="{7CECE6F4-D9D6-4B1B-913F-29F0227198B3}" destId="{F1D42FE2-4D58-4139-BB90-05C1AE09516E}" srcOrd="0" destOrd="0" presId="urn:microsoft.com/office/officeart/2005/8/layout/default#1"/>
    <dgm:cxn modelId="{AF0C5958-E94A-4755-B267-997B4D2A764F}" type="presOf" srcId="{ED6CF631-CE77-4F63-8548-971E528F2D6F}" destId="{F02C9989-18BE-4E83-8437-BB796CF84859}" srcOrd="0" destOrd="0" presId="urn:microsoft.com/office/officeart/2005/8/layout/default#1"/>
    <dgm:cxn modelId="{F128436B-B3E1-4014-A3D5-BE38FEC5EBE1}" type="presOf" srcId="{9E89720C-640F-4ACD-B4F5-CF69EBCBF1AF}" destId="{5883CA17-1C82-4205-AB2C-DBDB1C31FC37}" srcOrd="0" destOrd="0" presId="urn:microsoft.com/office/officeart/2005/8/layout/default#1"/>
    <dgm:cxn modelId="{C19E3193-3346-4A36-8785-80E524BBD2CE}" srcId="{691F57D7-E5C6-4FEF-B7AF-D67B6DF403D6}" destId="{ED6CF631-CE77-4F63-8548-971E528F2D6F}" srcOrd="0" destOrd="0" parTransId="{8BC0268A-8A4B-4B68-A826-526AB48880E6}" sibTransId="{13159A0B-6E3D-484E-B5FD-6FABEF6AA0C6}"/>
    <dgm:cxn modelId="{2E9FB50B-28AA-4241-A04D-52A042C2D2CB}" type="presParOf" srcId="{CD5834FE-5AFE-44B7-8736-F67EF16BD909}" destId="{F02C9989-18BE-4E83-8437-BB796CF84859}" srcOrd="0" destOrd="0" presId="urn:microsoft.com/office/officeart/2005/8/layout/default#1"/>
    <dgm:cxn modelId="{5DA9E842-3CF4-42D1-830C-D75F402BCDEE}" type="presParOf" srcId="{CD5834FE-5AFE-44B7-8736-F67EF16BD909}" destId="{5D08415F-B68B-4B19-8E5A-785F86D6BE3C}" srcOrd="1" destOrd="0" presId="urn:microsoft.com/office/officeart/2005/8/layout/default#1"/>
    <dgm:cxn modelId="{B187543F-925C-461D-A897-9D5CF05CCF45}" type="presParOf" srcId="{CD5834FE-5AFE-44B7-8736-F67EF16BD909}" destId="{AC05D217-CB13-4ACB-9F34-1A721B6C9782}" srcOrd="2" destOrd="0" presId="urn:microsoft.com/office/officeart/2005/8/layout/default#1"/>
    <dgm:cxn modelId="{AC6CFFDC-8195-4DBE-B390-81C0F4C21C69}" type="presParOf" srcId="{CD5834FE-5AFE-44B7-8736-F67EF16BD909}" destId="{25ACD876-00AE-4E44-ABC3-7DBB30269640}" srcOrd="3" destOrd="0" presId="urn:microsoft.com/office/officeart/2005/8/layout/default#1"/>
    <dgm:cxn modelId="{0BE634CA-8B15-41E0-A255-77626F7C9855}" type="presParOf" srcId="{CD5834FE-5AFE-44B7-8736-F67EF16BD909}" destId="{5883CA17-1C82-4205-AB2C-DBDB1C31FC37}" srcOrd="4" destOrd="0" presId="urn:microsoft.com/office/officeart/2005/8/layout/default#1"/>
    <dgm:cxn modelId="{9B9B464D-21FB-41F4-BBB6-9BB442A37227}" type="presParOf" srcId="{CD5834FE-5AFE-44B7-8736-F67EF16BD909}" destId="{83109DB9-D987-409D-8CF7-78CE25CCE650}" srcOrd="5" destOrd="0" presId="urn:microsoft.com/office/officeart/2005/8/layout/default#1"/>
    <dgm:cxn modelId="{89F04F9F-5D4F-4CCD-A7BC-6F724883C99F}" type="presParOf" srcId="{CD5834FE-5AFE-44B7-8736-F67EF16BD909}" destId="{355E44C7-60B9-49B1-8F75-CE88D56B7819}" srcOrd="6" destOrd="0" presId="urn:microsoft.com/office/officeart/2005/8/layout/default#1"/>
    <dgm:cxn modelId="{96CF4F21-9703-46F5-B26C-FB9171ED3A5B}" type="presParOf" srcId="{CD5834FE-5AFE-44B7-8736-F67EF16BD909}" destId="{9B456A34-AB3F-4E8E-A52C-7FB4255B4DF8}" srcOrd="7" destOrd="0" presId="urn:microsoft.com/office/officeart/2005/8/layout/default#1"/>
    <dgm:cxn modelId="{BCDF6CA7-16A7-4AFA-BBFA-737CE9C8640F}" type="presParOf" srcId="{CD5834FE-5AFE-44B7-8736-F67EF16BD909}" destId="{F1D42FE2-4D58-4139-BB90-05C1AE09516E}"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1F57D7-E5C6-4FEF-B7AF-D67B6DF403D6}" type="doc">
      <dgm:prSet loTypeId="urn:microsoft.com/office/officeart/2005/8/layout/default#1" loCatId="list" qsTypeId="urn:microsoft.com/office/officeart/2005/8/quickstyle/simple2" qsCatId="simple" csTypeId="urn:microsoft.com/office/officeart/2005/8/colors/accent0_3" csCatId="mainScheme" phldr="1"/>
      <dgm:spPr/>
      <dgm:t>
        <a:bodyPr/>
        <a:lstStyle/>
        <a:p>
          <a:endParaRPr lang="zh-CN" altLang="en-US"/>
        </a:p>
      </dgm:t>
    </dgm:pt>
    <dgm:pt modelId="{ED6CF631-CE77-4F63-8548-971E528F2D6F}">
      <dgm:prSet phldrT="[文本]" custT="1"/>
      <dgm:spPr>
        <a:no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8BC0268A-8A4B-4B68-A826-526AB48880E6}" type="parTrans" cxnId="{C19E3193-3346-4A36-8785-80E524BBD2CE}">
      <dgm:prSet/>
      <dgm:spPr/>
      <dgm:t>
        <a:bodyPr/>
        <a:lstStyle/>
        <a:p>
          <a:endParaRPr lang="zh-CN" altLang="en-US">
            <a:solidFill>
              <a:schemeClr val="tx1"/>
            </a:solidFill>
          </a:endParaRPr>
        </a:p>
      </dgm:t>
    </dgm:pt>
    <dgm:pt modelId="{13159A0B-6E3D-484E-B5FD-6FABEF6AA0C6}" type="sibTrans" cxnId="{C19E3193-3346-4A36-8785-80E524BBD2CE}">
      <dgm:prSet/>
      <dgm:spPr/>
      <dgm:t>
        <a:bodyPr/>
        <a:lstStyle/>
        <a:p>
          <a:endParaRPr lang="zh-CN" altLang="en-US">
            <a:solidFill>
              <a:schemeClr val="tx1"/>
            </a:solidFill>
          </a:endParaRPr>
        </a:p>
      </dgm:t>
    </dgm:pt>
    <dgm:pt modelId="{033C9A93-BA2D-4BD8-8326-C2A9F54DE0A4}">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0C79E231-6A66-4019-B85B-07A276C00E88}" type="parTrans" cxnId="{7FD1D941-06AE-426A-94E3-B417446B8885}">
      <dgm:prSet/>
      <dgm:spPr/>
      <dgm:t>
        <a:bodyPr/>
        <a:lstStyle/>
        <a:p>
          <a:endParaRPr lang="zh-CN" altLang="en-US">
            <a:solidFill>
              <a:schemeClr val="tx1"/>
            </a:solidFill>
          </a:endParaRPr>
        </a:p>
      </dgm:t>
    </dgm:pt>
    <dgm:pt modelId="{C49A6B1B-C7AD-4F44-AA40-96FFBFB6008E}" type="sibTrans" cxnId="{7FD1D941-06AE-426A-94E3-B417446B8885}">
      <dgm:prSet/>
      <dgm:spPr/>
      <dgm:t>
        <a:bodyPr/>
        <a:lstStyle/>
        <a:p>
          <a:endParaRPr lang="zh-CN" altLang="en-US">
            <a:solidFill>
              <a:schemeClr val="tx1"/>
            </a:solidFill>
          </a:endParaRPr>
        </a:p>
      </dgm:t>
    </dgm:pt>
    <dgm:pt modelId="{9E89720C-640F-4ACD-B4F5-CF69EBCBF1AF}">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550C5B04-8AFF-44F8-AD3F-24AB607E9283}" type="parTrans" cxnId="{6497FA81-546E-442B-86F0-B1192AED4509}">
      <dgm:prSet/>
      <dgm:spPr/>
      <dgm:t>
        <a:bodyPr/>
        <a:lstStyle/>
        <a:p>
          <a:endParaRPr lang="zh-CN" altLang="en-US">
            <a:solidFill>
              <a:schemeClr val="tx1"/>
            </a:solidFill>
          </a:endParaRPr>
        </a:p>
      </dgm:t>
    </dgm:pt>
    <dgm:pt modelId="{CFABE11C-B0A7-4362-97E7-4B867C8F791D}" type="sibTrans" cxnId="{6497FA81-546E-442B-86F0-B1192AED4509}">
      <dgm:prSet/>
      <dgm:spPr/>
      <dgm:t>
        <a:bodyPr/>
        <a:lstStyle/>
        <a:p>
          <a:endParaRPr lang="zh-CN" altLang="en-US">
            <a:solidFill>
              <a:schemeClr val="tx1"/>
            </a:solidFill>
          </a:endParaRPr>
        </a:p>
      </dgm:t>
    </dgm:pt>
    <dgm:pt modelId="{B019DFED-0DA0-4551-8964-A410341E17B1}">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EB8D320E-5FBF-4FEE-9732-24839FAED1D7}" type="parTrans" cxnId="{2567ED86-F79C-40E4-94D3-7BF95063D14C}">
      <dgm:prSet/>
      <dgm:spPr/>
      <dgm:t>
        <a:bodyPr/>
        <a:lstStyle/>
        <a:p>
          <a:endParaRPr lang="zh-CN" altLang="en-US">
            <a:solidFill>
              <a:schemeClr val="tx1"/>
            </a:solidFill>
          </a:endParaRPr>
        </a:p>
      </dgm:t>
    </dgm:pt>
    <dgm:pt modelId="{D2307420-94AF-4B01-9E3C-5DA4D160224B}" type="sibTrans" cxnId="{2567ED86-F79C-40E4-94D3-7BF95063D14C}">
      <dgm:prSet/>
      <dgm:spPr/>
      <dgm:t>
        <a:bodyPr/>
        <a:lstStyle/>
        <a:p>
          <a:endParaRPr lang="zh-CN" altLang="en-US">
            <a:solidFill>
              <a:schemeClr val="tx1"/>
            </a:solidFill>
          </a:endParaRPr>
        </a:p>
      </dgm:t>
    </dgm:pt>
    <dgm:pt modelId="{7CECE6F4-D9D6-4B1B-913F-29F0227198B3}">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22F09A20-CFD2-4BC4-A534-47DF1BDDC8E1}" type="sibTrans" cxnId="{79395E71-29E3-4A7B-90B7-68B551140767}">
      <dgm:prSet/>
      <dgm:spPr/>
      <dgm:t>
        <a:bodyPr/>
        <a:lstStyle/>
        <a:p>
          <a:endParaRPr lang="zh-CN" altLang="en-US">
            <a:solidFill>
              <a:schemeClr val="tx1"/>
            </a:solidFill>
          </a:endParaRPr>
        </a:p>
      </dgm:t>
    </dgm:pt>
    <dgm:pt modelId="{A42911C8-29BD-435C-A103-E3C6A356A252}" type="parTrans" cxnId="{79395E71-29E3-4A7B-90B7-68B551140767}">
      <dgm:prSet/>
      <dgm:spPr/>
      <dgm:t>
        <a:bodyPr/>
        <a:lstStyle/>
        <a:p>
          <a:endParaRPr lang="zh-CN" altLang="en-US">
            <a:solidFill>
              <a:schemeClr val="tx1"/>
            </a:solidFill>
          </a:endParaRPr>
        </a:p>
      </dgm:t>
    </dgm:pt>
    <dgm:pt modelId="{CD5834FE-5AFE-44B7-8736-F67EF16BD909}" type="pres">
      <dgm:prSet presAssocID="{691F57D7-E5C6-4FEF-B7AF-D67B6DF403D6}" presName="diagram" presStyleCnt="0">
        <dgm:presLayoutVars>
          <dgm:dir/>
          <dgm:resizeHandles val="exact"/>
        </dgm:presLayoutVars>
      </dgm:prSet>
      <dgm:spPr/>
      <dgm:t>
        <a:bodyPr/>
        <a:lstStyle/>
        <a:p>
          <a:endParaRPr lang="zh-CN" altLang="en-US"/>
        </a:p>
      </dgm:t>
    </dgm:pt>
    <dgm:pt modelId="{F02C9989-18BE-4E83-8437-BB796CF84859}" type="pres">
      <dgm:prSet presAssocID="{ED6CF631-CE77-4F63-8548-971E528F2D6F}" presName="node" presStyleLbl="node1" presStyleIdx="0" presStyleCnt="5">
        <dgm:presLayoutVars>
          <dgm:bulletEnabled val="1"/>
        </dgm:presLayoutVars>
      </dgm:prSet>
      <dgm:spPr/>
      <dgm:t>
        <a:bodyPr/>
        <a:lstStyle/>
        <a:p>
          <a:endParaRPr lang="zh-CN" altLang="en-US"/>
        </a:p>
      </dgm:t>
    </dgm:pt>
    <dgm:pt modelId="{5D08415F-B68B-4B19-8E5A-785F86D6BE3C}" type="pres">
      <dgm:prSet presAssocID="{13159A0B-6E3D-484E-B5FD-6FABEF6AA0C6}" presName="sibTrans" presStyleCnt="0"/>
      <dgm:spPr/>
    </dgm:pt>
    <dgm:pt modelId="{AC05D217-CB13-4ACB-9F34-1A721B6C9782}" type="pres">
      <dgm:prSet presAssocID="{033C9A93-BA2D-4BD8-8326-C2A9F54DE0A4}" presName="node" presStyleLbl="node1" presStyleIdx="1" presStyleCnt="5">
        <dgm:presLayoutVars>
          <dgm:bulletEnabled val="1"/>
        </dgm:presLayoutVars>
      </dgm:prSet>
      <dgm:spPr/>
      <dgm:t>
        <a:bodyPr/>
        <a:lstStyle/>
        <a:p>
          <a:endParaRPr lang="zh-CN" altLang="en-US"/>
        </a:p>
      </dgm:t>
    </dgm:pt>
    <dgm:pt modelId="{25ACD876-00AE-4E44-ABC3-7DBB30269640}" type="pres">
      <dgm:prSet presAssocID="{C49A6B1B-C7AD-4F44-AA40-96FFBFB6008E}" presName="sibTrans" presStyleCnt="0"/>
      <dgm:spPr/>
    </dgm:pt>
    <dgm:pt modelId="{5883CA17-1C82-4205-AB2C-DBDB1C31FC37}" type="pres">
      <dgm:prSet presAssocID="{9E89720C-640F-4ACD-B4F5-CF69EBCBF1AF}" presName="node" presStyleLbl="node1" presStyleIdx="2" presStyleCnt="5">
        <dgm:presLayoutVars>
          <dgm:bulletEnabled val="1"/>
        </dgm:presLayoutVars>
      </dgm:prSet>
      <dgm:spPr/>
      <dgm:t>
        <a:bodyPr/>
        <a:lstStyle/>
        <a:p>
          <a:endParaRPr lang="zh-CN" altLang="en-US"/>
        </a:p>
      </dgm:t>
    </dgm:pt>
    <dgm:pt modelId="{83109DB9-D987-409D-8CF7-78CE25CCE650}" type="pres">
      <dgm:prSet presAssocID="{CFABE11C-B0A7-4362-97E7-4B867C8F791D}" presName="sibTrans" presStyleCnt="0"/>
      <dgm:spPr/>
    </dgm:pt>
    <dgm:pt modelId="{355E44C7-60B9-49B1-8F75-CE88D56B7819}" type="pres">
      <dgm:prSet presAssocID="{B019DFED-0DA0-4551-8964-A410341E17B1}" presName="node" presStyleLbl="node1" presStyleIdx="3" presStyleCnt="5">
        <dgm:presLayoutVars>
          <dgm:bulletEnabled val="1"/>
        </dgm:presLayoutVars>
      </dgm:prSet>
      <dgm:spPr/>
      <dgm:t>
        <a:bodyPr/>
        <a:lstStyle/>
        <a:p>
          <a:endParaRPr lang="zh-CN" altLang="en-US"/>
        </a:p>
      </dgm:t>
    </dgm:pt>
    <dgm:pt modelId="{9B456A34-AB3F-4E8E-A52C-7FB4255B4DF8}" type="pres">
      <dgm:prSet presAssocID="{D2307420-94AF-4B01-9E3C-5DA4D160224B}" presName="sibTrans" presStyleCnt="0"/>
      <dgm:spPr/>
    </dgm:pt>
    <dgm:pt modelId="{F1D42FE2-4D58-4139-BB90-05C1AE09516E}" type="pres">
      <dgm:prSet presAssocID="{7CECE6F4-D9D6-4B1B-913F-29F0227198B3}" presName="node" presStyleLbl="node1" presStyleIdx="4" presStyleCnt="5">
        <dgm:presLayoutVars>
          <dgm:bulletEnabled val="1"/>
        </dgm:presLayoutVars>
      </dgm:prSet>
      <dgm:spPr/>
      <dgm:t>
        <a:bodyPr/>
        <a:lstStyle/>
        <a:p>
          <a:endParaRPr lang="zh-CN" altLang="en-US"/>
        </a:p>
      </dgm:t>
    </dgm:pt>
  </dgm:ptLst>
  <dgm:cxnLst>
    <dgm:cxn modelId="{79395E71-29E3-4A7B-90B7-68B551140767}" srcId="{691F57D7-E5C6-4FEF-B7AF-D67B6DF403D6}" destId="{7CECE6F4-D9D6-4B1B-913F-29F0227198B3}" srcOrd="4" destOrd="0" parTransId="{A42911C8-29BD-435C-A103-E3C6A356A252}" sibTransId="{22F09A20-CFD2-4BC4-A534-47DF1BDDC8E1}"/>
    <dgm:cxn modelId="{7FD1D941-06AE-426A-94E3-B417446B8885}" srcId="{691F57D7-E5C6-4FEF-B7AF-D67B6DF403D6}" destId="{033C9A93-BA2D-4BD8-8326-C2A9F54DE0A4}" srcOrd="1" destOrd="0" parTransId="{0C79E231-6A66-4019-B85B-07A276C00E88}" sibTransId="{C49A6B1B-C7AD-4F44-AA40-96FFBFB6008E}"/>
    <dgm:cxn modelId="{25F93A47-57B2-4664-A7E6-97E7ED889564}" type="presOf" srcId="{9E89720C-640F-4ACD-B4F5-CF69EBCBF1AF}" destId="{5883CA17-1C82-4205-AB2C-DBDB1C31FC37}" srcOrd="0" destOrd="0" presId="urn:microsoft.com/office/officeart/2005/8/layout/default#1"/>
    <dgm:cxn modelId="{2D2A5C56-E9C4-4E75-95DB-C8568C6102DB}" type="presOf" srcId="{691F57D7-E5C6-4FEF-B7AF-D67B6DF403D6}" destId="{CD5834FE-5AFE-44B7-8736-F67EF16BD909}" srcOrd="0" destOrd="0" presId="urn:microsoft.com/office/officeart/2005/8/layout/default#1"/>
    <dgm:cxn modelId="{C6D65B1E-A916-4716-8D5A-33BFA8FD5D39}" type="presOf" srcId="{ED6CF631-CE77-4F63-8548-971E528F2D6F}" destId="{F02C9989-18BE-4E83-8437-BB796CF84859}" srcOrd="0" destOrd="0" presId="urn:microsoft.com/office/officeart/2005/8/layout/default#1"/>
    <dgm:cxn modelId="{F830E078-A76C-44C6-AA83-D5967C10D843}" type="presOf" srcId="{033C9A93-BA2D-4BD8-8326-C2A9F54DE0A4}" destId="{AC05D217-CB13-4ACB-9F34-1A721B6C9782}" srcOrd="0" destOrd="0" presId="urn:microsoft.com/office/officeart/2005/8/layout/default#1"/>
    <dgm:cxn modelId="{49611057-DD2E-449C-89D6-A03A4F08EE48}" type="presOf" srcId="{7CECE6F4-D9D6-4B1B-913F-29F0227198B3}" destId="{F1D42FE2-4D58-4139-BB90-05C1AE09516E}" srcOrd="0" destOrd="0" presId="urn:microsoft.com/office/officeart/2005/8/layout/default#1"/>
    <dgm:cxn modelId="{13DA3E25-014A-46F8-9C11-47B9462E7E61}" type="presOf" srcId="{B019DFED-0DA0-4551-8964-A410341E17B1}" destId="{355E44C7-60B9-49B1-8F75-CE88D56B7819}" srcOrd="0" destOrd="0" presId="urn:microsoft.com/office/officeart/2005/8/layout/default#1"/>
    <dgm:cxn modelId="{2567ED86-F79C-40E4-94D3-7BF95063D14C}" srcId="{691F57D7-E5C6-4FEF-B7AF-D67B6DF403D6}" destId="{B019DFED-0DA0-4551-8964-A410341E17B1}" srcOrd="3" destOrd="0" parTransId="{EB8D320E-5FBF-4FEE-9732-24839FAED1D7}" sibTransId="{D2307420-94AF-4B01-9E3C-5DA4D160224B}"/>
    <dgm:cxn modelId="{6497FA81-546E-442B-86F0-B1192AED4509}" srcId="{691F57D7-E5C6-4FEF-B7AF-D67B6DF403D6}" destId="{9E89720C-640F-4ACD-B4F5-CF69EBCBF1AF}" srcOrd="2" destOrd="0" parTransId="{550C5B04-8AFF-44F8-AD3F-24AB607E9283}" sibTransId="{CFABE11C-B0A7-4362-97E7-4B867C8F791D}"/>
    <dgm:cxn modelId="{C19E3193-3346-4A36-8785-80E524BBD2CE}" srcId="{691F57D7-E5C6-4FEF-B7AF-D67B6DF403D6}" destId="{ED6CF631-CE77-4F63-8548-971E528F2D6F}" srcOrd="0" destOrd="0" parTransId="{8BC0268A-8A4B-4B68-A826-526AB48880E6}" sibTransId="{13159A0B-6E3D-484E-B5FD-6FABEF6AA0C6}"/>
    <dgm:cxn modelId="{17C7BCB2-2737-4172-8891-296ED029D204}" type="presParOf" srcId="{CD5834FE-5AFE-44B7-8736-F67EF16BD909}" destId="{F02C9989-18BE-4E83-8437-BB796CF84859}" srcOrd="0" destOrd="0" presId="urn:microsoft.com/office/officeart/2005/8/layout/default#1"/>
    <dgm:cxn modelId="{89FBBAF8-A561-46AF-8EF0-7E303E84EBA2}" type="presParOf" srcId="{CD5834FE-5AFE-44B7-8736-F67EF16BD909}" destId="{5D08415F-B68B-4B19-8E5A-785F86D6BE3C}" srcOrd="1" destOrd="0" presId="urn:microsoft.com/office/officeart/2005/8/layout/default#1"/>
    <dgm:cxn modelId="{4B816B21-3B39-4F42-94D0-BB345E8B074B}" type="presParOf" srcId="{CD5834FE-5AFE-44B7-8736-F67EF16BD909}" destId="{AC05D217-CB13-4ACB-9F34-1A721B6C9782}" srcOrd="2" destOrd="0" presId="urn:microsoft.com/office/officeart/2005/8/layout/default#1"/>
    <dgm:cxn modelId="{5BC9B089-0138-45D2-951F-BF894CAA0212}" type="presParOf" srcId="{CD5834FE-5AFE-44B7-8736-F67EF16BD909}" destId="{25ACD876-00AE-4E44-ABC3-7DBB30269640}" srcOrd="3" destOrd="0" presId="urn:microsoft.com/office/officeart/2005/8/layout/default#1"/>
    <dgm:cxn modelId="{EE5CA068-A3C7-4333-87BA-1B6782EA98DC}" type="presParOf" srcId="{CD5834FE-5AFE-44B7-8736-F67EF16BD909}" destId="{5883CA17-1C82-4205-AB2C-DBDB1C31FC37}" srcOrd="4" destOrd="0" presId="urn:microsoft.com/office/officeart/2005/8/layout/default#1"/>
    <dgm:cxn modelId="{B6BFF8E8-5172-4B33-9572-4431B1C9F373}" type="presParOf" srcId="{CD5834FE-5AFE-44B7-8736-F67EF16BD909}" destId="{83109DB9-D987-409D-8CF7-78CE25CCE650}" srcOrd="5" destOrd="0" presId="urn:microsoft.com/office/officeart/2005/8/layout/default#1"/>
    <dgm:cxn modelId="{86A91C80-18CA-489D-8286-299AAE88D327}" type="presParOf" srcId="{CD5834FE-5AFE-44B7-8736-F67EF16BD909}" destId="{355E44C7-60B9-49B1-8F75-CE88D56B7819}" srcOrd="6" destOrd="0" presId="urn:microsoft.com/office/officeart/2005/8/layout/default#1"/>
    <dgm:cxn modelId="{985CDC93-A548-4F8F-A11C-EBD197BF3012}" type="presParOf" srcId="{CD5834FE-5AFE-44B7-8736-F67EF16BD909}" destId="{9B456A34-AB3F-4E8E-A52C-7FB4255B4DF8}" srcOrd="7" destOrd="0" presId="urn:microsoft.com/office/officeart/2005/8/layout/default#1"/>
    <dgm:cxn modelId="{7D81B097-2CE4-4B09-AAD1-81D69B048B49}" type="presParOf" srcId="{CD5834FE-5AFE-44B7-8736-F67EF16BD909}" destId="{F1D42FE2-4D58-4139-BB90-05C1AE09516E}"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6AD3EF-C2AE-4207-A4CA-551F014F669A}" type="doc">
      <dgm:prSet loTypeId="urn:microsoft.com/office/officeart/2008/layout/HexagonCluster" loCatId="picture" qsTypeId="urn:microsoft.com/office/officeart/2005/8/quickstyle/simple3" qsCatId="simple" csTypeId="urn:microsoft.com/office/officeart/2005/8/colors/accent1_2" csCatId="accent1" phldr="1"/>
      <dgm:spPr/>
      <dgm:t>
        <a:bodyPr/>
        <a:lstStyle/>
        <a:p>
          <a:endParaRPr lang="zh-CN" altLang="en-US"/>
        </a:p>
      </dgm:t>
    </dgm:pt>
    <dgm:pt modelId="{56055561-413D-45AF-B246-3DE853231079}">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系统测试报告评审</a:t>
          </a:r>
          <a:endParaRPr lang="zh-CN" altLang="en-US" sz="1600" dirty="0">
            <a:latin typeface="微软雅黑" panose="020B0503020204020204" pitchFamily="34" charset="-122"/>
            <a:ea typeface="微软雅黑" panose="020B0503020204020204" pitchFamily="34" charset="-122"/>
          </a:endParaRPr>
        </a:p>
      </dgm:t>
    </dgm:pt>
    <dgm:pt modelId="{91D0B354-17BE-48C3-978A-5E646D52F6E6}" type="parTrans" cxnId="{A011A173-74A1-454D-A9F8-0BA60E31C84A}">
      <dgm:prSet/>
      <dgm:spPr/>
      <dgm:t>
        <a:bodyPr/>
        <a:lstStyle/>
        <a:p>
          <a:endParaRPr lang="zh-CN" altLang="en-US"/>
        </a:p>
      </dgm:t>
    </dgm:pt>
    <dgm:pt modelId="{893D2E8D-BA71-4CCB-A1A4-8C543E9EC62F}" type="sibTrans" cxnId="{A011A173-74A1-454D-A9F8-0BA60E31C84A}">
      <dgm:prSet/>
      <dgm:spPr/>
      <dgm:t>
        <a:bodyPr/>
        <a:lstStyle/>
        <a:p>
          <a:endParaRPr lang="zh-CN" altLang="en-US"/>
        </a:p>
      </dgm:t>
    </dgm:pt>
    <dgm:pt modelId="{3FE05154-599D-4E3F-B345-B0319A66998D}">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系统测试计划评审报告</a:t>
          </a:r>
          <a:endParaRPr lang="zh-CN" altLang="en-US" sz="1600" dirty="0">
            <a:latin typeface="微软雅黑" panose="020B0503020204020204" pitchFamily="34" charset="-122"/>
            <a:ea typeface="微软雅黑" panose="020B0503020204020204" pitchFamily="34" charset="-122"/>
          </a:endParaRPr>
        </a:p>
      </dgm:t>
    </dgm:pt>
    <dgm:pt modelId="{DF5122E7-58CA-4856-97EE-72737DCB7C93}" type="parTrans" cxnId="{82799946-B5DE-42CF-8640-CC6B938A2644}">
      <dgm:prSet/>
      <dgm:spPr/>
      <dgm:t>
        <a:bodyPr/>
        <a:lstStyle/>
        <a:p>
          <a:endParaRPr lang="zh-CN" altLang="en-US"/>
        </a:p>
      </dgm:t>
    </dgm:pt>
    <dgm:pt modelId="{E533260A-6E94-457F-87A3-EADAF1493793}" type="sibTrans" cxnId="{82799946-B5DE-42CF-8640-CC6B938A2644}">
      <dgm:prSet/>
      <dgm:spPr/>
      <dgm:t>
        <a:bodyPr/>
        <a:lstStyle/>
        <a:p>
          <a:endParaRPr lang="zh-CN" altLang="en-US"/>
        </a:p>
      </dgm:t>
    </dgm:pt>
    <dgm:pt modelId="{B48325F8-001A-4DD5-A2C0-9D667981CC2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系统测试脚本评审报告</a:t>
          </a:r>
          <a:endParaRPr lang="zh-CN" altLang="en-US" sz="1600" dirty="0">
            <a:latin typeface="微软雅黑" panose="020B0503020204020204" pitchFamily="34" charset="-122"/>
            <a:ea typeface="微软雅黑" panose="020B0503020204020204" pitchFamily="34" charset="-122"/>
          </a:endParaRPr>
        </a:p>
      </dgm:t>
    </dgm:pt>
    <dgm:pt modelId="{49F95AF1-56CA-40BB-A189-E92C1BC2F5C1}" type="parTrans" cxnId="{2D3AF30B-696D-4947-8F39-E3EA0A7B4A65}">
      <dgm:prSet/>
      <dgm:spPr/>
      <dgm:t>
        <a:bodyPr/>
        <a:lstStyle/>
        <a:p>
          <a:endParaRPr lang="zh-CN" altLang="en-US"/>
        </a:p>
      </dgm:t>
    </dgm:pt>
    <dgm:pt modelId="{DFE06ED6-BB4C-4FEB-8A8E-B68AE58CC282}" type="sibTrans" cxnId="{2D3AF30B-696D-4947-8F39-E3EA0A7B4A65}">
      <dgm:prSet/>
      <dgm:spPr/>
      <dgm:t>
        <a:bodyPr/>
        <a:lstStyle/>
        <a:p>
          <a:endParaRPr lang="zh-CN" altLang="en-US"/>
        </a:p>
      </dgm:t>
    </dgm:pt>
    <dgm:pt modelId="{5EA9D2BE-F3D0-4AFB-B7AC-F3A65BC9AE3E}">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系统测试用例评审报告</a:t>
          </a:r>
          <a:endParaRPr lang="zh-CN" altLang="en-US" sz="1600" dirty="0">
            <a:latin typeface="微软雅黑" panose="020B0503020204020204" pitchFamily="34" charset="-122"/>
            <a:ea typeface="微软雅黑" panose="020B0503020204020204" pitchFamily="34" charset="-122"/>
          </a:endParaRPr>
        </a:p>
      </dgm:t>
    </dgm:pt>
    <dgm:pt modelId="{84B7801E-EE52-465F-978A-C147A1CC5A20}" type="parTrans" cxnId="{5963690A-8B1F-4930-8F64-282AFC45BEBD}">
      <dgm:prSet/>
      <dgm:spPr/>
      <dgm:t>
        <a:bodyPr/>
        <a:lstStyle/>
        <a:p>
          <a:endParaRPr lang="zh-CN" altLang="en-US"/>
        </a:p>
      </dgm:t>
    </dgm:pt>
    <dgm:pt modelId="{F552B6AB-47EF-4E03-A135-8D12FDBDE8BF}" type="sibTrans" cxnId="{5963690A-8B1F-4930-8F64-282AFC45BEBD}">
      <dgm:prSet/>
      <dgm:spPr/>
      <dgm:t>
        <a:bodyPr/>
        <a:lstStyle/>
        <a:p>
          <a:endParaRPr lang="zh-CN" altLang="en-US"/>
        </a:p>
      </dgm:t>
    </dgm:pt>
    <dgm:pt modelId="{22A153A2-67D4-4A74-9D24-4441EA4C80A8}" type="pres">
      <dgm:prSet presAssocID="{7B6AD3EF-C2AE-4207-A4CA-551F014F669A}" presName="Name0" presStyleCnt="0">
        <dgm:presLayoutVars>
          <dgm:chMax val="21"/>
          <dgm:chPref val="21"/>
        </dgm:presLayoutVars>
      </dgm:prSet>
      <dgm:spPr/>
      <dgm:t>
        <a:bodyPr/>
        <a:lstStyle/>
        <a:p>
          <a:endParaRPr lang="zh-CN" altLang="en-US"/>
        </a:p>
      </dgm:t>
    </dgm:pt>
    <dgm:pt modelId="{7E6BC39B-CD6E-4FDE-B412-73EC9B1CED15}" type="pres">
      <dgm:prSet presAssocID="{56055561-413D-45AF-B246-3DE853231079}" presName="text1" presStyleCnt="0"/>
      <dgm:spPr/>
      <dgm:t>
        <a:bodyPr/>
        <a:lstStyle/>
        <a:p>
          <a:endParaRPr lang="zh-CN" altLang="en-US"/>
        </a:p>
      </dgm:t>
    </dgm:pt>
    <dgm:pt modelId="{257DAC82-1A1F-4C49-9ADF-8A751154E27C}" type="pres">
      <dgm:prSet presAssocID="{56055561-413D-45AF-B246-3DE853231079}" presName="textRepeatNode" presStyleLbl="alignNode1" presStyleIdx="0" presStyleCnt="4">
        <dgm:presLayoutVars>
          <dgm:chMax val="0"/>
          <dgm:chPref val="0"/>
          <dgm:bulletEnabled val="1"/>
        </dgm:presLayoutVars>
      </dgm:prSet>
      <dgm:spPr/>
      <dgm:t>
        <a:bodyPr/>
        <a:lstStyle/>
        <a:p>
          <a:endParaRPr lang="zh-CN" altLang="en-US"/>
        </a:p>
      </dgm:t>
    </dgm:pt>
    <dgm:pt modelId="{3649AC88-73D2-4926-BEFE-285C92C6B988}" type="pres">
      <dgm:prSet presAssocID="{56055561-413D-45AF-B246-3DE853231079}" presName="textaccent1" presStyleCnt="0"/>
      <dgm:spPr/>
      <dgm:t>
        <a:bodyPr/>
        <a:lstStyle/>
        <a:p>
          <a:endParaRPr lang="zh-CN" altLang="en-US"/>
        </a:p>
      </dgm:t>
    </dgm:pt>
    <dgm:pt modelId="{EAA600F3-CB69-42ED-A80D-F20EFB60017F}" type="pres">
      <dgm:prSet presAssocID="{56055561-413D-45AF-B246-3DE853231079}" presName="accentRepeatNode" presStyleLbl="solidAlignAcc1" presStyleIdx="0" presStyleCnt="8"/>
      <dgm:spPr/>
      <dgm:t>
        <a:bodyPr/>
        <a:lstStyle/>
        <a:p>
          <a:endParaRPr lang="zh-CN" altLang="en-US"/>
        </a:p>
      </dgm:t>
    </dgm:pt>
    <dgm:pt modelId="{F288D7FC-B4B6-485B-9F7C-6B841C58307B}" type="pres">
      <dgm:prSet presAssocID="{893D2E8D-BA71-4CCB-A1A4-8C543E9EC62F}" presName="image1" presStyleCnt="0"/>
      <dgm:spPr/>
      <dgm:t>
        <a:bodyPr/>
        <a:lstStyle/>
        <a:p>
          <a:endParaRPr lang="zh-CN" altLang="en-US"/>
        </a:p>
      </dgm:t>
    </dgm:pt>
    <dgm:pt modelId="{F7CC1511-276F-43AF-AA20-69F76E75C95E}" type="pres">
      <dgm:prSet presAssocID="{893D2E8D-BA71-4CCB-A1A4-8C543E9EC62F}" presName="imageRepeatNode" presStyleLbl="alignAcc1" presStyleIdx="0" presStyleCnt="4"/>
      <dgm:spPr/>
      <dgm:t>
        <a:bodyPr/>
        <a:lstStyle/>
        <a:p>
          <a:endParaRPr lang="zh-CN" altLang="en-US"/>
        </a:p>
      </dgm:t>
    </dgm:pt>
    <dgm:pt modelId="{0A07EADA-A9F0-4593-A63B-CFB38E2A307F}" type="pres">
      <dgm:prSet presAssocID="{893D2E8D-BA71-4CCB-A1A4-8C543E9EC62F}" presName="imageaccent1" presStyleCnt="0"/>
      <dgm:spPr/>
      <dgm:t>
        <a:bodyPr/>
        <a:lstStyle/>
        <a:p>
          <a:endParaRPr lang="zh-CN" altLang="en-US"/>
        </a:p>
      </dgm:t>
    </dgm:pt>
    <dgm:pt modelId="{83211CF3-63AD-43F0-8963-959107BCEEA9}" type="pres">
      <dgm:prSet presAssocID="{893D2E8D-BA71-4CCB-A1A4-8C543E9EC62F}" presName="accentRepeatNode" presStyleLbl="solidAlignAcc1" presStyleIdx="1" presStyleCnt="8"/>
      <dgm:spPr/>
      <dgm:t>
        <a:bodyPr/>
        <a:lstStyle/>
        <a:p>
          <a:endParaRPr lang="zh-CN" altLang="en-US"/>
        </a:p>
      </dgm:t>
    </dgm:pt>
    <dgm:pt modelId="{1C5A13E5-DF84-4E79-9AF5-95C5369CE714}" type="pres">
      <dgm:prSet presAssocID="{3FE05154-599D-4E3F-B345-B0319A66998D}" presName="text2" presStyleCnt="0"/>
      <dgm:spPr/>
      <dgm:t>
        <a:bodyPr/>
        <a:lstStyle/>
        <a:p>
          <a:endParaRPr lang="zh-CN" altLang="en-US"/>
        </a:p>
      </dgm:t>
    </dgm:pt>
    <dgm:pt modelId="{5E98CB70-BBAF-4CA4-AA48-9E3B48766307}" type="pres">
      <dgm:prSet presAssocID="{3FE05154-599D-4E3F-B345-B0319A66998D}" presName="textRepeatNode" presStyleLbl="alignNode1" presStyleIdx="1" presStyleCnt="4">
        <dgm:presLayoutVars>
          <dgm:chMax val="0"/>
          <dgm:chPref val="0"/>
          <dgm:bulletEnabled val="1"/>
        </dgm:presLayoutVars>
      </dgm:prSet>
      <dgm:spPr/>
      <dgm:t>
        <a:bodyPr/>
        <a:lstStyle/>
        <a:p>
          <a:endParaRPr lang="zh-CN" altLang="en-US"/>
        </a:p>
      </dgm:t>
    </dgm:pt>
    <dgm:pt modelId="{EF1D3040-0F1E-466D-9D3A-B94D1192FD50}" type="pres">
      <dgm:prSet presAssocID="{3FE05154-599D-4E3F-B345-B0319A66998D}" presName="textaccent2" presStyleCnt="0"/>
      <dgm:spPr/>
      <dgm:t>
        <a:bodyPr/>
        <a:lstStyle/>
        <a:p>
          <a:endParaRPr lang="zh-CN" altLang="en-US"/>
        </a:p>
      </dgm:t>
    </dgm:pt>
    <dgm:pt modelId="{4852DDB5-2809-457D-8AAB-7B447FA758C7}" type="pres">
      <dgm:prSet presAssocID="{3FE05154-599D-4E3F-B345-B0319A66998D}" presName="accentRepeatNode" presStyleLbl="solidAlignAcc1" presStyleIdx="2" presStyleCnt="8"/>
      <dgm:spPr/>
      <dgm:t>
        <a:bodyPr/>
        <a:lstStyle/>
        <a:p>
          <a:endParaRPr lang="zh-CN" altLang="en-US"/>
        </a:p>
      </dgm:t>
    </dgm:pt>
    <dgm:pt modelId="{AFD95837-04F0-4E28-B211-77CDDDCD8FFA}" type="pres">
      <dgm:prSet presAssocID="{E533260A-6E94-457F-87A3-EADAF1493793}" presName="image2" presStyleCnt="0"/>
      <dgm:spPr/>
      <dgm:t>
        <a:bodyPr/>
        <a:lstStyle/>
        <a:p>
          <a:endParaRPr lang="zh-CN" altLang="en-US"/>
        </a:p>
      </dgm:t>
    </dgm:pt>
    <dgm:pt modelId="{6277AD8B-107B-40B9-90AE-DCD7BBC9A1D6}" type="pres">
      <dgm:prSet presAssocID="{E533260A-6E94-457F-87A3-EADAF1493793}" presName="imageRepeatNode" presStyleLbl="alignAcc1" presStyleIdx="1" presStyleCnt="4"/>
      <dgm:spPr/>
      <dgm:t>
        <a:bodyPr/>
        <a:lstStyle/>
        <a:p>
          <a:endParaRPr lang="zh-CN" altLang="en-US"/>
        </a:p>
      </dgm:t>
    </dgm:pt>
    <dgm:pt modelId="{96EAF5E3-5517-4A60-B124-4C41BE04657A}" type="pres">
      <dgm:prSet presAssocID="{E533260A-6E94-457F-87A3-EADAF1493793}" presName="imageaccent2" presStyleCnt="0"/>
      <dgm:spPr/>
      <dgm:t>
        <a:bodyPr/>
        <a:lstStyle/>
        <a:p>
          <a:endParaRPr lang="zh-CN" altLang="en-US"/>
        </a:p>
      </dgm:t>
    </dgm:pt>
    <dgm:pt modelId="{44FCE253-3E8A-4447-9BA0-CFB15759007E}" type="pres">
      <dgm:prSet presAssocID="{E533260A-6E94-457F-87A3-EADAF1493793}" presName="accentRepeatNode" presStyleLbl="solidAlignAcc1" presStyleIdx="3" presStyleCnt="8"/>
      <dgm:spPr/>
      <dgm:t>
        <a:bodyPr/>
        <a:lstStyle/>
        <a:p>
          <a:endParaRPr lang="zh-CN" altLang="en-US"/>
        </a:p>
      </dgm:t>
    </dgm:pt>
    <dgm:pt modelId="{488F0B1F-084A-432F-8F6F-6CD59C8F80AC}" type="pres">
      <dgm:prSet presAssocID="{B48325F8-001A-4DD5-A2C0-9D667981CC2E}" presName="text3" presStyleCnt="0"/>
      <dgm:spPr/>
      <dgm:t>
        <a:bodyPr/>
        <a:lstStyle/>
        <a:p>
          <a:endParaRPr lang="zh-CN" altLang="en-US"/>
        </a:p>
      </dgm:t>
    </dgm:pt>
    <dgm:pt modelId="{56A76E2C-DFC3-44FD-85FA-547AA2F5BD5F}" type="pres">
      <dgm:prSet presAssocID="{B48325F8-001A-4DD5-A2C0-9D667981CC2E}" presName="textRepeatNode" presStyleLbl="alignNode1" presStyleIdx="2" presStyleCnt="4">
        <dgm:presLayoutVars>
          <dgm:chMax val="0"/>
          <dgm:chPref val="0"/>
          <dgm:bulletEnabled val="1"/>
        </dgm:presLayoutVars>
      </dgm:prSet>
      <dgm:spPr/>
      <dgm:t>
        <a:bodyPr/>
        <a:lstStyle/>
        <a:p>
          <a:endParaRPr lang="zh-CN" altLang="en-US"/>
        </a:p>
      </dgm:t>
    </dgm:pt>
    <dgm:pt modelId="{7A1F084D-C0ED-441F-B525-97F3CA32E671}" type="pres">
      <dgm:prSet presAssocID="{B48325F8-001A-4DD5-A2C0-9D667981CC2E}" presName="textaccent3" presStyleCnt="0"/>
      <dgm:spPr/>
      <dgm:t>
        <a:bodyPr/>
        <a:lstStyle/>
        <a:p>
          <a:endParaRPr lang="zh-CN" altLang="en-US"/>
        </a:p>
      </dgm:t>
    </dgm:pt>
    <dgm:pt modelId="{E0F498F1-D7BF-4DA7-9F49-153B87212396}" type="pres">
      <dgm:prSet presAssocID="{B48325F8-001A-4DD5-A2C0-9D667981CC2E}" presName="accentRepeatNode" presStyleLbl="solidAlignAcc1" presStyleIdx="4" presStyleCnt="8"/>
      <dgm:spPr/>
      <dgm:t>
        <a:bodyPr/>
        <a:lstStyle/>
        <a:p>
          <a:endParaRPr lang="zh-CN" altLang="en-US"/>
        </a:p>
      </dgm:t>
    </dgm:pt>
    <dgm:pt modelId="{396F64C2-F7F6-43A2-8AE7-C871F585B456}" type="pres">
      <dgm:prSet presAssocID="{DFE06ED6-BB4C-4FEB-8A8E-B68AE58CC282}" presName="image3" presStyleCnt="0"/>
      <dgm:spPr/>
      <dgm:t>
        <a:bodyPr/>
        <a:lstStyle/>
        <a:p>
          <a:endParaRPr lang="zh-CN" altLang="en-US"/>
        </a:p>
      </dgm:t>
    </dgm:pt>
    <dgm:pt modelId="{3DE9A6A6-9E08-4015-8522-4DDB7E1F0BE2}" type="pres">
      <dgm:prSet presAssocID="{DFE06ED6-BB4C-4FEB-8A8E-B68AE58CC282}" presName="imageRepeatNode" presStyleLbl="alignAcc1" presStyleIdx="2" presStyleCnt="4"/>
      <dgm:spPr/>
      <dgm:t>
        <a:bodyPr/>
        <a:lstStyle/>
        <a:p>
          <a:endParaRPr lang="zh-CN" altLang="en-US"/>
        </a:p>
      </dgm:t>
    </dgm:pt>
    <dgm:pt modelId="{83608A3E-DAE7-4C0C-BFCF-6A3D6ECD457B}" type="pres">
      <dgm:prSet presAssocID="{DFE06ED6-BB4C-4FEB-8A8E-B68AE58CC282}" presName="imageaccent3" presStyleCnt="0"/>
      <dgm:spPr/>
      <dgm:t>
        <a:bodyPr/>
        <a:lstStyle/>
        <a:p>
          <a:endParaRPr lang="zh-CN" altLang="en-US"/>
        </a:p>
      </dgm:t>
    </dgm:pt>
    <dgm:pt modelId="{7BF6DF9C-DC55-4FF0-90ED-BC1EC0FD993F}" type="pres">
      <dgm:prSet presAssocID="{DFE06ED6-BB4C-4FEB-8A8E-B68AE58CC282}" presName="accentRepeatNode" presStyleLbl="solidAlignAcc1" presStyleIdx="5" presStyleCnt="8"/>
      <dgm:spPr/>
      <dgm:t>
        <a:bodyPr/>
        <a:lstStyle/>
        <a:p>
          <a:endParaRPr lang="zh-CN" altLang="en-US"/>
        </a:p>
      </dgm:t>
    </dgm:pt>
    <dgm:pt modelId="{8A35D2A5-E12C-49FE-8D1F-E1AA5A9167EF}" type="pres">
      <dgm:prSet presAssocID="{5EA9D2BE-F3D0-4AFB-B7AC-F3A65BC9AE3E}" presName="text4" presStyleCnt="0"/>
      <dgm:spPr/>
      <dgm:t>
        <a:bodyPr/>
        <a:lstStyle/>
        <a:p>
          <a:endParaRPr lang="zh-CN" altLang="en-US"/>
        </a:p>
      </dgm:t>
    </dgm:pt>
    <dgm:pt modelId="{66AD828C-DBE9-48F1-AB27-3BBF4FFB9A96}" type="pres">
      <dgm:prSet presAssocID="{5EA9D2BE-F3D0-4AFB-B7AC-F3A65BC9AE3E}" presName="textRepeatNode" presStyleLbl="alignNode1" presStyleIdx="3" presStyleCnt="4">
        <dgm:presLayoutVars>
          <dgm:chMax val="0"/>
          <dgm:chPref val="0"/>
          <dgm:bulletEnabled val="1"/>
        </dgm:presLayoutVars>
      </dgm:prSet>
      <dgm:spPr/>
      <dgm:t>
        <a:bodyPr/>
        <a:lstStyle/>
        <a:p>
          <a:endParaRPr lang="zh-CN" altLang="en-US"/>
        </a:p>
      </dgm:t>
    </dgm:pt>
    <dgm:pt modelId="{01C3ED00-53E2-423E-8CDE-789F3531F39A}" type="pres">
      <dgm:prSet presAssocID="{5EA9D2BE-F3D0-4AFB-B7AC-F3A65BC9AE3E}" presName="textaccent4" presStyleCnt="0"/>
      <dgm:spPr/>
      <dgm:t>
        <a:bodyPr/>
        <a:lstStyle/>
        <a:p>
          <a:endParaRPr lang="zh-CN" altLang="en-US"/>
        </a:p>
      </dgm:t>
    </dgm:pt>
    <dgm:pt modelId="{B30E965D-6B19-4C58-97E4-B1DC53A1BE2B}" type="pres">
      <dgm:prSet presAssocID="{5EA9D2BE-F3D0-4AFB-B7AC-F3A65BC9AE3E}" presName="accentRepeatNode" presStyleLbl="solidAlignAcc1" presStyleIdx="6" presStyleCnt="8" custScaleX="38191" custScaleY="52195"/>
      <dgm:spPr/>
      <dgm:t>
        <a:bodyPr/>
        <a:lstStyle/>
        <a:p>
          <a:endParaRPr lang="zh-CN" altLang="en-US"/>
        </a:p>
      </dgm:t>
    </dgm:pt>
    <dgm:pt modelId="{CFBC1A70-DD08-4AEE-872E-A3332B00AA01}" type="pres">
      <dgm:prSet presAssocID="{F552B6AB-47EF-4E03-A135-8D12FDBDE8BF}" presName="image4" presStyleCnt="0"/>
      <dgm:spPr/>
      <dgm:t>
        <a:bodyPr/>
        <a:lstStyle/>
        <a:p>
          <a:endParaRPr lang="zh-CN" altLang="en-US"/>
        </a:p>
      </dgm:t>
    </dgm:pt>
    <dgm:pt modelId="{D27B8A51-D490-4C39-8EC2-905B26ED800F}" type="pres">
      <dgm:prSet presAssocID="{F552B6AB-47EF-4E03-A135-8D12FDBDE8BF}" presName="imageRepeatNode" presStyleLbl="alignAcc1" presStyleIdx="3" presStyleCnt="4"/>
      <dgm:spPr/>
      <dgm:t>
        <a:bodyPr/>
        <a:lstStyle/>
        <a:p>
          <a:endParaRPr lang="zh-CN" altLang="en-US"/>
        </a:p>
      </dgm:t>
    </dgm:pt>
    <dgm:pt modelId="{E8757256-3E19-4F97-A4F9-47F42AB6B326}" type="pres">
      <dgm:prSet presAssocID="{F552B6AB-47EF-4E03-A135-8D12FDBDE8BF}" presName="imageaccent4" presStyleCnt="0"/>
      <dgm:spPr/>
      <dgm:t>
        <a:bodyPr/>
        <a:lstStyle/>
        <a:p>
          <a:endParaRPr lang="zh-CN" altLang="en-US"/>
        </a:p>
      </dgm:t>
    </dgm:pt>
    <dgm:pt modelId="{1597BE26-28A7-40E6-908C-B3B5AEFD795F}" type="pres">
      <dgm:prSet presAssocID="{F552B6AB-47EF-4E03-A135-8D12FDBDE8BF}" presName="accentRepeatNode" presStyleLbl="solidAlignAcc1" presStyleIdx="7" presStyleCnt="8" custScaleX="38191" custScaleY="52195"/>
      <dgm:spPr/>
      <dgm:t>
        <a:bodyPr/>
        <a:lstStyle/>
        <a:p>
          <a:endParaRPr lang="zh-CN" altLang="en-US"/>
        </a:p>
      </dgm:t>
    </dgm:pt>
  </dgm:ptLst>
  <dgm:cxnLst>
    <dgm:cxn modelId="{24E24E86-90CA-465F-929D-DB179156F9E6}" type="presOf" srcId="{5EA9D2BE-F3D0-4AFB-B7AC-F3A65BC9AE3E}" destId="{66AD828C-DBE9-48F1-AB27-3BBF4FFB9A96}" srcOrd="0" destOrd="0" presId="urn:microsoft.com/office/officeart/2008/layout/HexagonCluster"/>
    <dgm:cxn modelId="{F127DE0B-311C-48E1-BC61-290314886BCE}" type="presOf" srcId="{56055561-413D-45AF-B246-3DE853231079}" destId="{257DAC82-1A1F-4C49-9ADF-8A751154E27C}" srcOrd="0" destOrd="0" presId="urn:microsoft.com/office/officeart/2008/layout/HexagonCluster"/>
    <dgm:cxn modelId="{6D6E5AD4-492A-405D-8BE4-2D2551DF104D}" type="presOf" srcId="{893D2E8D-BA71-4CCB-A1A4-8C543E9EC62F}" destId="{F7CC1511-276F-43AF-AA20-69F76E75C95E}" srcOrd="0" destOrd="0" presId="urn:microsoft.com/office/officeart/2008/layout/HexagonCluster"/>
    <dgm:cxn modelId="{7EE1BF99-505D-4CBA-BEA1-378DE059FC99}" type="presOf" srcId="{B48325F8-001A-4DD5-A2C0-9D667981CC2E}" destId="{56A76E2C-DFC3-44FD-85FA-547AA2F5BD5F}" srcOrd="0" destOrd="0" presId="urn:microsoft.com/office/officeart/2008/layout/HexagonCluster"/>
    <dgm:cxn modelId="{5D2E7E92-FF57-471D-94AB-072A292A7905}" type="presOf" srcId="{DFE06ED6-BB4C-4FEB-8A8E-B68AE58CC282}" destId="{3DE9A6A6-9E08-4015-8522-4DDB7E1F0BE2}" srcOrd="0" destOrd="0" presId="urn:microsoft.com/office/officeart/2008/layout/HexagonCluster"/>
    <dgm:cxn modelId="{E2CF4173-389B-46A2-8568-0A1898D19688}" type="presOf" srcId="{F552B6AB-47EF-4E03-A135-8D12FDBDE8BF}" destId="{D27B8A51-D490-4C39-8EC2-905B26ED800F}" srcOrd="0" destOrd="0" presId="urn:microsoft.com/office/officeart/2008/layout/HexagonCluster"/>
    <dgm:cxn modelId="{698C48E0-3AE2-491A-9AB6-AEFAC9F986B3}" type="presOf" srcId="{E533260A-6E94-457F-87A3-EADAF1493793}" destId="{6277AD8B-107B-40B9-90AE-DCD7BBC9A1D6}" srcOrd="0" destOrd="0" presId="urn:microsoft.com/office/officeart/2008/layout/HexagonCluster"/>
    <dgm:cxn modelId="{2D3AF30B-696D-4947-8F39-E3EA0A7B4A65}" srcId="{7B6AD3EF-C2AE-4207-A4CA-551F014F669A}" destId="{B48325F8-001A-4DD5-A2C0-9D667981CC2E}" srcOrd="2" destOrd="0" parTransId="{49F95AF1-56CA-40BB-A189-E92C1BC2F5C1}" sibTransId="{DFE06ED6-BB4C-4FEB-8A8E-B68AE58CC282}"/>
    <dgm:cxn modelId="{A011A173-74A1-454D-A9F8-0BA60E31C84A}" srcId="{7B6AD3EF-C2AE-4207-A4CA-551F014F669A}" destId="{56055561-413D-45AF-B246-3DE853231079}" srcOrd="0" destOrd="0" parTransId="{91D0B354-17BE-48C3-978A-5E646D52F6E6}" sibTransId="{893D2E8D-BA71-4CCB-A1A4-8C543E9EC62F}"/>
    <dgm:cxn modelId="{5963690A-8B1F-4930-8F64-282AFC45BEBD}" srcId="{7B6AD3EF-C2AE-4207-A4CA-551F014F669A}" destId="{5EA9D2BE-F3D0-4AFB-B7AC-F3A65BC9AE3E}" srcOrd="3" destOrd="0" parTransId="{84B7801E-EE52-465F-978A-C147A1CC5A20}" sibTransId="{F552B6AB-47EF-4E03-A135-8D12FDBDE8BF}"/>
    <dgm:cxn modelId="{DA35115D-5771-4086-B3AE-60D5894EEB01}" type="presOf" srcId="{7B6AD3EF-C2AE-4207-A4CA-551F014F669A}" destId="{22A153A2-67D4-4A74-9D24-4441EA4C80A8}" srcOrd="0" destOrd="0" presId="urn:microsoft.com/office/officeart/2008/layout/HexagonCluster"/>
    <dgm:cxn modelId="{5F390D91-F197-4F74-87DD-27B206B03B32}" type="presOf" srcId="{3FE05154-599D-4E3F-B345-B0319A66998D}" destId="{5E98CB70-BBAF-4CA4-AA48-9E3B48766307}" srcOrd="0" destOrd="0" presId="urn:microsoft.com/office/officeart/2008/layout/HexagonCluster"/>
    <dgm:cxn modelId="{82799946-B5DE-42CF-8640-CC6B938A2644}" srcId="{7B6AD3EF-C2AE-4207-A4CA-551F014F669A}" destId="{3FE05154-599D-4E3F-B345-B0319A66998D}" srcOrd="1" destOrd="0" parTransId="{DF5122E7-58CA-4856-97EE-72737DCB7C93}" sibTransId="{E533260A-6E94-457F-87A3-EADAF1493793}"/>
    <dgm:cxn modelId="{BA7E7025-5C18-44B1-8DD7-41D04398E3F6}" type="presParOf" srcId="{22A153A2-67D4-4A74-9D24-4441EA4C80A8}" destId="{7E6BC39B-CD6E-4FDE-B412-73EC9B1CED15}" srcOrd="0" destOrd="0" presId="urn:microsoft.com/office/officeart/2008/layout/HexagonCluster"/>
    <dgm:cxn modelId="{F0D8EBE3-E0DE-403C-BCBC-B777548D5AAE}" type="presParOf" srcId="{7E6BC39B-CD6E-4FDE-B412-73EC9B1CED15}" destId="{257DAC82-1A1F-4C49-9ADF-8A751154E27C}" srcOrd="0" destOrd="0" presId="urn:microsoft.com/office/officeart/2008/layout/HexagonCluster"/>
    <dgm:cxn modelId="{865BAFED-D279-4F8F-B9B4-FD28045D29EA}" type="presParOf" srcId="{22A153A2-67D4-4A74-9D24-4441EA4C80A8}" destId="{3649AC88-73D2-4926-BEFE-285C92C6B988}" srcOrd="1" destOrd="0" presId="urn:microsoft.com/office/officeart/2008/layout/HexagonCluster"/>
    <dgm:cxn modelId="{CC69454B-7458-472C-B709-9CD813BD6471}" type="presParOf" srcId="{3649AC88-73D2-4926-BEFE-285C92C6B988}" destId="{EAA600F3-CB69-42ED-A80D-F20EFB60017F}" srcOrd="0" destOrd="0" presId="urn:microsoft.com/office/officeart/2008/layout/HexagonCluster"/>
    <dgm:cxn modelId="{609C642A-5B5E-41EA-A7B2-E4442CD2AA0E}" type="presParOf" srcId="{22A153A2-67D4-4A74-9D24-4441EA4C80A8}" destId="{F288D7FC-B4B6-485B-9F7C-6B841C58307B}" srcOrd="2" destOrd="0" presId="urn:microsoft.com/office/officeart/2008/layout/HexagonCluster"/>
    <dgm:cxn modelId="{DF163E26-9A14-4467-9558-0706563C66C4}" type="presParOf" srcId="{F288D7FC-B4B6-485B-9F7C-6B841C58307B}" destId="{F7CC1511-276F-43AF-AA20-69F76E75C95E}" srcOrd="0" destOrd="0" presId="urn:microsoft.com/office/officeart/2008/layout/HexagonCluster"/>
    <dgm:cxn modelId="{AF0A5499-BE19-4933-8E10-F87F69984635}" type="presParOf" srcId="{22A153A2-67D4-4A74-9D24-4441EA4C80A8}" destId="{0A07EADA-A9F0-4593-A63B-CFB38E2A307F}" srcOrd="3" destOrd="0" presId="urn:microsoft.com/office/officeart/2008/layout/HexagonCluster"/>
    <dgm:cxn modelId="{EE17926E-CAE8-4EAA-80C1-4C204D71265E}" type="presParOf" srcId="{0A07EADA-A9F0-4593-A63B-CFB38E2A307F}" destId="{83211CF3-63AD-43F0-8963-959107BCEEA9}" srcOrd="0" destOrd="0" presId="urn:microsoft.com/office/officeart/2008/layout/HexagonCluster"/>
    <dgm:cxn modelId="{053DEAA3-D200-481E-8C70-5020CE78E841}" type="presParOf" srcId="{22A153A2-67D4-4A74-9D24-4441EA4C80A8}" destId="{1C5A13E5-DF84-4E79-9AF5-95C5369CE714}" srcOrd="4" destOrd="0" presId="urn:microsoft.com/office/officeart/2008/layout/HexagonCluster"/>
    <dgm:cxn modelId="{3E3F04A0-FB9F-4F73-BB92-24E4CF22A985}" type="presParOf" srcId="{1C5A13E5-DF84-4E79-9AF5-95C5369CE714}" destId="{5E98CB70-BBAF-4CA4-AA48-9E3B48766307}" srcOrd="0" destOrd="0" presId="urn:microsoft.com/office/officeart/2008/layout/HexagonCluster"/>
    <dgm:cxn modelId="{54B76C28-93C6-437C-8E95-7574240F10F0}" type="presParOf" srcId="{22A153A2-67D4-4A74-9D24-4441EA4C80A8}" destId="{EF1D3040-0F1E-466D-9D3A-B94D1192FD50}" srcOrd="5" destOrd="0" presId="urn:microsoft.com/office/officeart/2008/layout/HexagonCluster"/>
    <dgm:cxn modelId="{B3A4BE87-3F31-47F7-8913-DC151775692A}" type="presParOf" srcId="{EF1D3040-0F1E-466D-9D3A-B94D1192FD50}" destId="{4852DDB5-2809-457D-8AAB-7B447FA758C7}" srcOrd="0" destOrd="0" presId="urn:microsoft.com/office/officeart/2008/layout/HexagonCluster"/>
    <dgm:cxn modelId="{7DD5B86D-F850-4256-96D4-35BA4AD7692E}" type="presParOf" srcId="{22A153A2-67D4-4A74-9D24-4441EA4C80A8}" destId="{AFD95837-04F0-4E28-B211-77CDDDCD8FFA}" srcOrd="6" destOrd="0" presId="urn:microsoft.com/office/officeart/2008/layout/HexagonCluster"/>
    <dgm:cxn modelId="{30644A0F-7644-46D0-B7F8-0FEE69030A63}" type="presParOf" srcId="{AFD95837-04F0-4E28-B211-77CDDDCD8FFA}" destId="{6277AD8B-107B-40B9-90AE-DCD7BBC9A1D6}" srcOrd="0" destOrd="0" presId="urn:microsoft.com/office/officeart/2008/layout/HexagonCluster"/>
    <dgm:cxn modelId="{F585A17C-142E-4B1D-AF37-3F75DF23EFD6}" type="presParOf" srcId="{22A153A2-67D4-4A74-9D24-4441EA4C80A8}" destId="{96EAF5E3-5517-4A60-B124-4C41BE04657A}" srcOrd="7" destOrd="0" presId="urn:microsoft.com/office/officeart/2008/layout/HexagonCluster"/>
    <dgm:cxn modelId="{43562137-DA52-4268-9DBD-4D88841F3EF1}" type="presParOf" srcId="{96EAF5E3-5517-4A60-B124-4C41BE04657A}" destId="{44FCE253-3E8A-4447-9BA0-CFB15759007E}" srcOrd="0" destOrd="0" presId="urn:microsoft.com/office/officeart/2008/layout/HexagonCluster"/>
    <dgm:cxn modelId="{D4376431-8DF2-4037-9C29-44F3056DB09E}" type="presParOf" srcId="{22A153A2-67D4-4A74-9D24-4441EA4C80A8}" destId="{488F0B1F-084A-432F-8F6F-6CD59C8F80AC}" srcOrd="8" destOrd="0" presId="urn:microsoft.com/office/officeart/2008/layout/HexagonCluster"/>
    <dgm:cxn modelId="{5261AF26-D4C0-4499-B43C-CC4D3E959FBA}" type="presParOf" srcId="{488F0B1F-084A-432F-8F6F-6CD59C8F80AC}" destId="{56A76E2C-DFC3-44FD-85FA-547AA2F5BD5F}" srcOrd="0" destOrd="0" presId="urn:microsoft.com/office/officeart/2008/layout/HexagonCluster"/>
    <dgm:cxn modelId="{36CF9830-7DD5-465E-A2CB-C996C649BA70}" type="presParOf" srcId="{22A153A2-67D4-4A74-9D24-4441EA4C80A8}" destId="{7A1F084D-C0ED-441F-B525-97F3CA32E671}" srcOrd="9" destOrd="0" presId="urn:microsoft.com/office/officeart/2008/layout/HexagonCluster"/>
    <dgm:cxn modelId="{BC28A5F5-BDA0-47ED-8B3E-DC7B5C8929A0}" type="presParOf" srcId="{7A1F084D-C0ED-441F-B525-97F3CA32E671}" destId="{E0F498F1-D7BF-4DA7-9F49-153B87212396}" srcOrd="0" destOrd="0" presId="urn:microsoft.com/office/officeart/2008/layout/HexagonCluster"/>
    <dgm:cxn modelId="{B5AA9C48-AED1-43A8-AAE8-74BDC081DCF4}" type="presParOf" srcId="{22A153A2-67D4-4A74-9D24-4441EA4C80A8}" destId="{396F64C2-F7F6-43A2-8AE7-C871F585B456}" srcOrd="10" destOrd="0" presId="urn:microsoft.com/office/officeart/2008/layout/HexagonCluster"/>
    <dgm:cxn modelId="{1EB63B15-34D1-45F1-B27C-1698DE694134}" type="presParOf" srcId="{396F64C2-F7F6-43A2-8AE7-C871F585B456}" destId="{3DE9A6A6-9E08-4015-8522-4DDB7E1F0BE2}" srcOrd="0" destOrd="0" presId="urn:microsoft.com/office/officeart/2008/layout/HexagonCluster"/>
    <dgm:cxn modelId="{34FF911A-E8B6-40B2-8349-4713FB8F2188}" type="presParOf" srcId="{22A153A2-67D4-4A74-9D24-4441EA4C80A8}" destId="{83608A3E-DAE7-4C0C-BFCF-6A3D6ECD457B}" srcOrd="11" destOrd="0" presId="urn:microsoft.com/office/officeart/2008/layout/HexagonCluster"/>
    <dgm:cxn modelId="{B1196637-2B8D-4B91-9F65-0ED99B814D40}" type="presParOf" srcId="{83608A3E-DAE7-4C0C-BFCF-6A3D6ECD457B}" destId="{7BF6DF9C-DC55-4FF0-90ED-BC1EC0FD993F}" srcOrd="0" destOrd="0" presId="urn:microsoft.com/office/officeart/2008/layout/HexagonCluster"/>
    <dgm:cxn modelId="{8FC89691-56F3-42AE-B2C9-20161F022D71}" type="presParOf" srcId="{22A153A2-67D4-4A74-9D24-4441EA4C80A8}" destId="{8A35D2A5-E12C-49FE-8D1F-E1AA5A9167EF}" srcOrd="12" destOrd="0" presId="urn:microsoft.com/office/officeart/2008/layout/HexagonCluster"/>
    <dgm:cxn modelId="{12B3B073-1802-40C8-BD67-2DFE9F3EB55A}" type="presParOf" srcId="{8A35D2A5-E12C-49FE-8D1F-E1AA5A9167EF}" destId="{66AD828C-DBE9-48F1-AB27-3BBF4FFB9A96}" srcOrd="0" destOrd="0" presId="urn:microsoft.com/office/officeart/2008/layout/HexagonCluster"/>
    <dgm:cxn modelId="{C5DF6B52-EC13-45BE-8D1D-7ACABD7615C4}" type="presParOf" srcId="{22A153A2-67D4-4A74-9D24-4441EA4C80A8}" destId="{01C3ED00-53E2-423E-8CDE-789F3531F39A}" srcOrd="13" destOrd="0" presId="urn:microsoft.com/office/officeart/2008/layout/HexagonCluster"/>
    <dgm:cxn modelId="{923EB671-9F48-4ECD-B84E-15A34481E802}" type="presParOf" srcId="{01C3ED00-53E2-423E-8CDE-789F3531F39A}" destId="{B30E965D-6B19-4C58-97E4-B1DC53A1BE2B}" srcOrd="0" destOrd="0" presId="urn:microsoft.com/office/officeart/2008/layout/HexagonCluster"/>
    <dgm:cxn modelId="{9374F8C7-A121-47FC-8D48-B9FE04DC7C39}" type="presParOf" srcId="{22A153A2-67D4-4A74-9D24-4441EA4C80A8}" destId="{CFBC1A70-DD08-4AEE-872E-A3332B00AA01}" srcOrd="14" destOrd="0" presId="urn:microsoft.com/office/officeart/2008/layout/HexagonCluster"/>
    <dgm:cxn modelId="{CA8BA0C2-35FF-4BFC-902A-E8B6A702D736}" type="presParOf" srcId="{CFBC1A70-DD08-4AEE-872E-A3332B00AA01}" destId="{D27B8A51-D490-4C39-8EC2-905B26ED800F}" srcOrd="0" destOrd="0" presId="urn:microsoft.com/office/officeart/2008/layout/HexagonCluster"/>
    <dgm:cxn modelId="{066D5A03-3752-43F8-8B0F-44842C4018D4}" type="presParOf" srcId="{22A153A2-67D4-4A74-9D24-4441EA4C80A8}" destId="{E8757256-3E19-4F97-A4F9-47F42AB6B326}" srcOrd="15" destOrd="0" presId="urn:microsoft.com/office/officeart/2008/layout/HexagonCluster"/>
    <dgm:cxn modelId="{77152DB9-6EEA-4EF5-94BD-0D0640AB7FCB}" type="presParOf" srcId="{E8757256-3E19-4F97-A4F9-47F42AB6B326}" destId="{1597BE26-28A7-40E6-908C-B3B5AEFD795F}"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670F2-9373-4D49-81ED-193CDE3F4AD7}" type="doc">
      <dgm:prSet loTypeId="urn:microsoft.com/office/officeart/2005/8/layout/StepDownProcess" loCatId="process" qsTypeId="urn:microsoft.com/office/officeart/2005/8/quickstyle/simple3" qsCatId="simple" csTypeId="urn:microsoft.com/office/officeart/2005/8/colors/accent0_3" csCatId="mainScheme" phldr="1"/>
      <dgm:spPr/>
      <dgm:t>
        <a:bodyPr/>
        <a:lstStyle/>
        <a:p>
          <a:endParaRPr lang="zh-CN" altLang="en-US"/>
        </a:p>
      </dgm:t>
    </dgm:pt>
    <dgm:pt modelId="{08C66F2E-2C21-4903-967E-BE94EAC6ADDB}">
      <dgm:prSet phldrT="[文本]" custT="1"/>
      <dgm:spPr/>
      <dgm:t>
        <a:bodyPr/>
        <a:lstStyle/>
        <a:p>
          <a:pPr>
            <a:lnSpc>
              <a:spcPct val="100000"/>
            </a:lnSpc>
            <a:spcAft>
              <a:spcPts val="0"/>
            </a:spcAft>
          </a:pPr>
          <a:r>
            <a:rPr lang="zh-CN" altLang="en-US" sz="1800" dirty="0" smtClean="0">
              <a:latin typeface="微软雅黑" panose="020B0503020204020204" pitchFamily="34" charset="-122"/>
              <a:ea typeface="微软雅黑" panose="020B0503020204020204" pitchFamily="34" charset="-122"/>
            </a:rPr>
            <a:t>制定系统测试计划</a:t>
          </a:r>
          <a:endParaRPr lang="zh-CN" altLang="en-US" sz="1800" dirty="0">
            <a:latin typeface="微软雅黑" panose="020B0503020204020204" pitchFamily="34" charset="-122"/>
            <a:ea typeface="微软雅黑" panose="020B0503020204020204" pitchFamily="34" charset="-122"/>
          </a:endParaRPr>
        </a:p>
      </dgm:t>
    </dgm:pt>
    <dgm:pt modelId="{FD9AF7C5-85AE-41EA-B1A0-99A6AA820BEA}" type="parTrans" cxnId="{2C3166E0-C56A-4DBC-BF8E-2567F331A0CD}">
      <dgm:prSet/>
      <dgm:spPr/>
      <dgm:t>
        <a:bodyPr/>
        <a:lstStyle/>
        <a:p>
          <a:endParaRPr lang="zh-CN" altLang="en-US"/>
        </a:p>
      </dgm:t>
    </dgm:pt>
    <dgm:pt modelId="{D62B6238-5068-42C5-9686-697E478027B0}" type="sibTrans" cxnId="{2C3166E0-C56A-4DBC-BF8E-2567F331A0CD}">
      <dgm:prSet/>
      <dgm:spPr/>
      <dgm:t>
        <a:bodyPr/>
        <a:lstStyle/>
        <a:p>
          <a:endParaRPr lang="zh-CN" altLang="en-US"/>
        </a:p>
      </dgm:t>
    </dgm:pt>
    <dgm:pt modelId="{8FF7AE6C-E96A-4922-A6FC-DAE167AE46D6}">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设计测试系统</a:t>
          </a:r>
          <a:endParaRPr lang="zh-CN" altLang="en-US" sz="1800" dirty="0">
            <a:latin typeface="微软雅黑" panose="020B0503020204020204" pitchFamily="34" charset="-122"/>
            <a:ea typeface="微软雅黑" panose="020B0503020204020204" pitchFamily="34" charset="-122"/>
          </a:endParaRPr>
        </a:p>
      </dgm:t>
    </dgm:pt>
    <dgm:pt modelId="{D35ABB80-F42D-4F6C-A618-90BE53F1ED80}" type="parTrans" cxnId="{EDE0D384-868B-4D86-B213-D68C26AE59FD}">
      <dgm:prSet/>
      <dgm:spPr/>
      <dgm:t>
        <a:bodyPr/>
        <a:lstStyle/>
        <a:p>
          <a:endParaRPr lang="zh-CN" altLang="en-US"/>
        </a:p>
      </dgm:t>
    </dgm:pt>
    <dgm:pt modelId="{A9ECBBDA-7E5F-403C-9275-93DE7EABCF50}" type="sibTrans" cxnId="{EDE0D384-868B-4D86-B213-D68C26AE59FD}">
      <dgm:prSet/>
      <dgm:spPr/>
      <dgm:t>
        <a:bodyPr/>
        <a:lstStyle/>
        <a:p>
          <a:endParaRPr lang="zh-CN" altLang="en-US"/>
        </a:p>
      </dgm:t>
    </dgm:pt>
    <dgm:pt modelId="{CA067D44-CF5B-4A61-A56A-BC7459E524C2}">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实施系统测试</a:t>
          </a:r>
          <a:endParaRPr lang="zh-CN" altLang="en-US" sz="1800" dirty="0">
            <a:latin typeface="微软雅黑" panose="020B0503020204020204" pitchFamily="34" charset="-122"/>
            <a:ea typeface="微软雅黑" panose="020B0503020204020204" pitchFamily="34" charset="-122"/>
          </a:endParaRPr>
        </a:p>
      </dgm:t>
    </dgm:pt>
    <dgm:pt modelId="{48A60344-0B50-4DE8-9882-520ABE875228}" type="parTrans" cxnId="{D616C93F-E40A-4B00-AF77-E5CC68509F22}">
      <dgm:prSet/>
      <dgm:spPr/>
      <dgm:t>
        <a:bodyPr/>
        <a:lstStyle/>
        <a:p>
          <a:endParaRPr lang="zh-CN" altLang="en-US"/>
        </a:p>
      </dgm:t>
    </dgm:pt>
    <dgm:pt modelId="{57AD1E60-2DD5-418F-9C2A-48EDE74C223D}" type="sibTrans" cxnId="{D616C93F-E40A-4B00-AF77-E5CC68509F22}">
      <dgm:prSet/>
      <dgm:spPr/>
      <dgm:t>
        <a:bodyPr/>
        <a:lstStyle/>
        <a:p>
          <a:endParaRPr lang="zh-CN" altLang="en-US"/>
        </a:p>
      </dgm:t>
    </dgm:pt>
    <dgm:pt modelId="{65267B3E-1826-4FE3-909C-6EC514C56751}" type="pres">
      <dgm:prSet presAssocID="{31E670F2-9373-4D49-81ED-193CDE3F4AD7}" presName="rootnode" presStyleCnt="0">
        <dgm:presLayoutVars>
          <dgm:chMax/>
          <dgm:chPref/>
          <dgm:dir/>
          <dgm:animLvl val="lvl"/>
        </dgm:presLayoutVars>
      </dgm:prSet>
      <dgm:spPr/>
      <dgm:t>
        <a:bodyPr/>
        <a:lstStyle/>
        <a:p>
          <a:endParaRPr lang="zh-CN" altLang="en-US"/>
        </a:p>
      </dgm:t>
    </dgm:pt>
    <dgm:pt modelId="{616B00C2-1CDA-4BCB-8037-D20F0B3C0DF5}" type="pres">
      <dgm:prSet presAssocID="{08C66F2E-2C21-4903-967E-BE94EAC6ADDB}" presName="composite" presStyleCnt="0"/>
      <dgm:spPr/>
    </dgm:pt>
    <dgm:pt modelId="{670A5B0A-054D-40B0-A326-9AE4B14E49FF}" type="pres">
      <dgm:prSet presAssocID="{08C66F2E-2C21-4903-967E-BE94EAC6ADDB}" presName="bentUpArrow1" presStyleLbl="alignImgPlace1" presStyleIdx="0" presStyleCnt="2" custLinFactNeighborX="-3382" custLinFactNeighborY="-15753"/>
      <dgm:spPr/>
    </dgm:pt>
    <dgm:pt modelId="{F881748F-2B96-4248-8790-18A30515848D}" type="pres">
      <dgm:prSet presAssocID="{08C66F2E-2C21-4903-967E-BE94EAC6ADDB}" presName="ParentText" presStyleLbl="node1" presStyleIdx="0" presStyleCnt="3" custScaleX="187997" custScaleY="73164">
        <dgm:presLayoutVars>
          <dgm:chMax val="1"/>
          <dgm:chPref val="1"/>
          <dgm:bulletEnabled val="1"/>
        </dgm:presLayoutVars>
      </dgm:prSet>
      <dgm:spPr/>
      <dgm:t>
        <a:bodyPr/>
        <a:lstStyle/>
        <a:p>
          <a:endParaRPr lang="zh-CN" altLang="en-US"/>
        </a:p>
      </dgm:t>
    </dgm:pt>
    <dgm:pt modelId="{C5D1708D-46F0-440B-AA1E-F44BAA7E1EAB}" type="pres">
      <dgm:prSet presAssocID="{08C66F2E-2C21-4903-967E-BE94EAC6ADDB}" presName="ChildText" presStyleLbl="revTx" presStyleIdx="0" presStyleCnt="2">
        <dgm:presLayoutVars>
          <dgm:chMax val="0"/>
          <dgm:chPref val="0"/>
          <dgm:bulletEnabled val="1"/>
        </dgm:presLayoutVars>
      </dgm:prSet>
      <dgm:spPr/>
      <dgm:t>
        <a:bodyPr/>
        <a:lstStyle/>
        <a:p>
          <a:endParaRPr lang="zh-CN" altLang="en-US"/>
        </a:p>
      </dgm:t>
    </dgm:pt>
    <dgm:pt modelId="{9A246411-8192-4A22-B4EC-111006A9530C}" type="pres">
      <dgm:prSet presAssocID="{D62B6238-5068-42C5-9686-697E478027B0}" presName="sibTrans" presStyleCnt="0"/>
      <dgm:spPr/>
    </dgm:pt>
    <dgm:pt modelId="{BC16092E-49A5-40FC-A53A-3B885D80ACE6}" type="pres">
      <dgm:prSet presAssocID="{8FF7AE6C-E96A-4922-A6FC-DAE167AE46D6}" presName="composite" presStyleCnt="0"/>
      <dgm:spPr/>
    </dgm:pt>
    <dgm:pt modelId="{050B5837-C2CA-484E-8C20-355D5A882C30}" type="pres">
      <dgm:prSet presAssocID="{8FF7AE6C-E96A-4922-A6FC-DAE167AE46D6}" presName="bentUpArrow1" presStyleLbl="alignImgPlace1" presStyleIdx="1" presStyleCnt="2" custLinFactNeighborX="-20431" custLinFactNeighborY="-28934"/>
      <dgm:spPr/>
      <dgm:t>
        <a:bodyPr/>
        <a:lstStyle/>
        <a:p>
          <a:endParaRPr lang="zh-CN" altLang="en-US"/>
        </a:p>
      </dgm:t>
    </dgm:pt>
    <dgm:pt modelId="{6A8A22F0-8897-4926-9F24-D0AC26BFEE87}" type="pres">
      <dgm:prSet presAssocID="{8FF7AE6C-E96A-4922-A6FC-DAE167AE46D6}" presName="ParentText" presStyleLbl="node1" presStyleIdx="1" presStyleCnt="3" custScaleX="186573" custScaleY="76224" custLinFactNeighborX="15425" custLinFactNeighborY="-12464">
        <dgm:presLayoutVars>
          <dgm:chMax val="1"/>
          <dgm:chPref val="1"/>
          <dgm:bulletEnabled val="1"/>
        </dgm:presLayoutVars>
      </dgm:prSet>
      <dgm:spPr/>
      <dgm:t>
        <a:bodyPr/>
        <a:lstStyle/>
        <a:p>
          <a:endParaRPr lang="zh-CN" altLang="en-US"/>
        </a:p>
      </dgm:t>
    </dgm:pt>
    <dgm:pt modelId="{A48E2382-52BB-4E29-9C2A-3610D67C8A98}" type="pres">
      <dgm:prSet presAssocID="{8FF7AE6C-E96A-4922-A6FC-DAE167AE46D6}" presName="ChildText" presStyleLbl="revTx" presStyleIdx="1" presStyleCnt="2">
        <dgm:presLayoutVars>
          <dgm:chMax val="0"/>
          <dgm:chPref val="0"/>
          <dgm:bulletEnabled val="1"/>
        </dgm:presLayoutVars>
      </dgm:prSet>
      <dgm:spPr/>
      <dgm:t>
        <a:bodyPr/>
        <a:lstStyle/>
        <a:p>
          <a:endParaRPr lang="zh-CN" altLang="en-US"/>
        </a:p>
      </dgm:t>
    </dgm:pt>
    <dgm:pt modelId="{E4E4CD96-E101-41AF-B943-E52B233DA613}" type="pres">
      <dgm:prSet presAssocID="{A9ECBBDA-7E5F-403C-9275-93DE7EABCF50}" presName="sibTrans" presStyleCnt="0"/>
      <dgm:spPr/>
    </dgm:pt>
    <dgm:pt modelId="{084B7B3B-8D16-4BC1-8DA6-5FE14801581D}" type="pres">
      <dgm:prSet presAssocID="{CA067D44-CF5B-4A61-A56A-BC7459E524C2}" presName="composite" presStyleCnt="0"/>
      <dgm:spPr/>
    </dgm:pt>
    <dgm:pt modelId="{660A039F-86DE-464F-8178-0CE804BD6E89}" type="pres">
      <dgm:prSet presAssocID="{CA067D44-CF5B-4A61-A56A-BC7459E524C2}" presName="ParentText" presStyleLbl="node1" presStyleIdx="2" presStyleCnt="3" custScaleX="165524" custScaleY="84530" custLinFactNeighborX="-88" custLinFactNeighborY="-6353">
        <dgm:presLayoutVars>
          <dgm:chMax val="1"/>
          <dgm:chPref val="1"/>
          <dgm:bulletEnabled val="1"/>
        </dgm:presLayoutVars>
      </dgm:prSet>
      <dgm:spPr/>
      <dgm:t>
        <a:bodyPr/>
        <a:lstStyle/>
        <a:p>
          <a:endParaRPr lang="zh-CN" altLang="en-US"/>
        </a:p>
      </dgm:t>
    </dgm:pt>
  </dgm:ptLst>
  <dgm:cxnLst>
    <dgm:cxn modelId="{EDE0D384-868B-4D86-B213-D68C26AE59FD}" srcId="{31E670F2-9373-4D49-81ED-193CDE3F4AD7}" destId="{8FF7AE6C-E96A-4922-A6FC-DAE167AE46D6}" srcOrd="1" destOrd="0" parTransId="{D35ABB80-F42D-4F6C-A618-90BE53F1ED80}" sibTransId="{A9ECBBDA-7E5F-403C-9275-93DE7EABCF50}"/>
    <dgm:cxn modelId="{830A591A-7327-4BE9-A41F-310638E11D75}" type="presOf" srcId="{CA067D44-CF5B-4A61-A56A-BC7459E524C2}" destId="{660A039F-86DE-464F-8178-0CE804BD6E89}" srcOrd="0" destOrd="0" presId="urn:microsoft.com/office/officeart/2005/8/layout/StepDownProcess"/>
    <dgm:cxn modelId="{D616C93F-E40A-4B00-AF77-E5CC68509F22}" srcId="{31E670F2-9373-4D49-81ED-193CDE3F4AD7}" destId="{CA067D44-CF5B-4A61-A56A-BC7459E524C2}" srcOrd="2" destOrd="0" parTransId="{48A60344-0B50-4DE8-9882-520ABE875228}" sibTransId="{57AD1E60-2DD5-418F-9C2A-48EDE74C223D}"/>
    <dgm:cxn modelId="{FFF1BA2E-C003-47A2-B36C-61D95DA5D769}" type="presOf" srcId="{8FF7AE6C-E96A-4922-A6FC-DAE167AE46D6}" destId="{6A8A22F0-8897-4926-9F24-D0AC26BFEE87}" srcOrd="0" destOrd="0" presId="urn:microsoft.com/office/officeart/2005/8/layout/StepDownProcess"/>
    <dgm:cxn modelId="{ECC525AE-3ED6-44ED-888F-67C96612DFB9}" type="presOf" srcId="{08C66F2E-2C21-4903-967E-BE94EAC6ADDB}" destId="{F881748F-2B96-4248-8790-18A30515848D}" srcOrd="0" destOrd="0" presId="urn:microsoft.com/office/officeart/2005/8/layout/StepDownProcess"/>
    <dgm:cxn modelId="{2C3166E0-C56A-4DBC-BF8E-2567F331A0CD}" srcId="{31E670F2-9373-4D49-81ED-193CDE3F4AD7}" destId="{08C66F2E-2C21-4903-967E-BE94EAC6ADDB}" srcOrd="0" destOrd="0" parTransId="{FD9AF7C5-85AE-41EA-B1A0-99A6AA820BEA}" sibTransId="{D62B6238-5068-42C5-9686-697E478027B0}"/>
    <dgm:cxn modelId="{ABB3C5B9-00A7-4920-A3B4-F163E5D68EB5}" type="presOf" srcId="{31E670F2-9373-4D49-81ED-193CDE3F4AD7}" destId="{65267B3E-1826-4FE3-909C-6EC514C56751}" srcOrd="0" destOrd="0" presId="urn:microsoft.com/office/officeart/2005/8/layout/StepDownProcess"/>
    <dgm:cxn modelId="{756AC797-C195-47A6-A705-211C53EE48B7}" type="presParOf" srcId="{65267B3E-1826-4FE3-909C-6EC514C56751}" destId="{616B00C2-1CDA-4BCB-8037-D20F0B3C0DF5}" srcOrd="0" destOrd="0" presId="urn:microsoft.com/office/officeart/2005/8/layout/StepDownProcess"/>
    <dgm:cxn modelId="{59E09152-98BD-44C6-9153-AA68FB67BFCE}" type="presParOf" srcId="{616B00C2-1CDA-4BCB-8037-D20F0B3C0DF5}" destId="{670A5B0A-054D-40B0-A326-9AE4B14E49FF}" srcOrd="0" destOrd="0" presId="urn:microsoft.com/office/officeart/2005/8/layout/StepDownProcess"/>
    <dgm:cxn modelId="{B6DA9B06-B400-45D6-8A92-E6F9EC0635EF}" type="presParOf" srcId="{616B00C2-1CDA-4BCB-8037-D20F0B3C0DF5}" destId="{F881748F-2B96-4248-8790-18A30515848D}" srcOrd="1" destOrd="0" presId="urn:microsoft.com/office/officeart/2005/8/layout/StepDownProcess"/>
    <dgm:cxn modelId="{EAA45BB3-4E68-41FB-80F4-E6558AB6B6F3}" type="presParOf" srcId="{616B00C2-1CDA-4BCB-8037-D20F0B3C0DF5}" destId="{C5D1708D-46F0-440B-AA1E-F44BAA7E1EAB}" srcOrd="2" destOrd="0" presId="urn:microsoft.com/office/officeart/2005/8/layout/StepDownProcess"/>
    <dgm:cxn modelId="{FB60624B-34AF-4BE4-8DC6-0D1FDC335D04}" type="presParOf" srcId="{65267B3E-1826-4FE3-909C-6EC514C56751}" destId="{9A246411-8192-4A22-B4EC-111006A9530C}" srcOrd="1" destOrd="0" presId="urn:microsoft.com/office/officeart/2005/8/layout/StepDownProcess"/>
    <dgm:cxn modelId="{1FB34A69-B58F-44CF-9C7E-36B250F1DFA5}" type="presParOf" srcId="{65267B3E-1826-4FE3-909C-6EC514C56751}" destId="{BC16092E-49A5-40FC-A53A-3B885D80ACE6}" srcOrd="2" destOrd="0" presId="urn:microsoft.com/office/officeart/2005/8/layout/StepDownProcess"/>
    <dgm:cxn modelId="{1D82778F-4C0E-4462-A7BE-906C02D47AA0}" type="presParOf" srcId="{BC16092E-49A5-40FC-A53A-3B885D80ACE6}" destId="{050B5837-C2CA-484E-8C20-355D5A882C30}" srcOrd="0" destOrd="0" presId="urn:microsoft.com/office/officeart/2005/8/layout/StepDownProcess"/>
    <dgm:cxn modelId="{D722B5AB-B3CE-40E5-B237-9D981EAC3199}" type="presParOf" srcId="{BC16092E-49A5-40FC-A53A-3B885D80ACE6}" destId="{6A8A22F0-8897-4926-9F24-D0AC26BFEE87}" srcOrd="1" destOrd="0" presId="urn:microsoft.com/office/officeart/2005/8/layout/StepDownProcess"/>
    <dgm:cxn modelId="{C4E8D4E2-7282-438A-B41E-0016300A54DB}" type="presParOf" srcId="{BC16092E-49A5-40FC-A53A-3B885D80ACE6}" destId="{A48E2382-52BB-4E29-9C2A-3610D67C8A98}" srcOrd="2" destOrd="0" presId="urn:microsoft.com/office/officeart/2005/8/layout/StepDownProcess"/>
    <dgm:cxn modelId="{D0E37568-0121-4F6C-ADB8-91B733EB703F}" type="presParOf" srcId="{65267B3E-1826-4FE3-909C-6EC514C56751}" destId="{E4E4CD96-E101-41AF-B943-E52B233DA613}" srcOrd="3" destOrd="0" presId="urn:microsoft.com/office/officeart/2005/8/layout/StepDownProcess"/>
    <dgm:cxn modelId="{9816E8DB-5B9A-47E0-8839-4B375BFDA0F7}" type="presParOf" srcId="{65267B3E-1826-4FE3-909C-6EC514C56751}" destId="{084B7B3B-8D16-4BC1-8DA6-5FE14801581D}" srcOrd="4" destOrd="0" presId="urn:microsoft.com/office/officeart/2005/8/layout/StepDownProcess"/>
    <dgm:cxn modelId="{BAE14223-744C-4FC2-BA58-C6F996F3BBF0}" type="presParOf" srcId="{084B7B3B-8D16-4BC1-8DA6-5FE14801581D}" destId="{660A039F-86DE-464F-8178-0CE804BD6E89}"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1F57D7-E5C6-4FEF-B7AF-D67B6DF403D6}" type="doc">
      <dgm:prSet loTypeId="urn:microsoft.com/office/officeart/2005/8/layout/default#1" loCatId="list" qsTypeId="urn:microsoft.com/office/officeart/2005/8/quickstyle/simple2" qsCatId="simple" csTypeId="urn:microsoft.com/office/officeart/2005/8/colors/accent0_3" csCatId="mainScheme" phldr="1"/>
      <dgm:spPr/>
      <dgm:t>
        <a:bodyPr/>
        <a:lstStyle/>
        <a:p>
          <a:endParaRPr lang="zh-CN" altLang="en-US"/>
        </a:p>
      </dgm:t>
    </dgm:pt>
    <dgm:pt modelId="{ED6CF631-CE77-4F63-8548-971E528F2D6F}">
      <dgm:prSet phldrT="[文本]" custT="1"/>
      <dgm:spPr>
        <a:no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8BC0268A-8A4B-4B68-A826-526AB48880E6}" type="parTrans" cxnId="{C19E3193-3346-4A36-8785-80E524BBD2CE}">
      <dgm:prSet/>
      <dgm:spPr/>
      <dgm:t>
        <a:bodyPr/>
        <a:lstStyle/>
        <a:p>
          <a:endParaRPr lang="zh-CN" altLang="en-US">
            <a:solidFill>
              <a:schemeClr val="tx1"/>
            </a:solidFill>
          </a:endParaRPr>
        </a:p>
      </dgm:t>
    </dgm:pt>
    <dgm:pt modelId="{13159A0B-6E3D-484E-B5FD-6FABEF6AA0C6}" type="sibTrans" cxnId="{C19E3193-3346-4A36-8785-80E524BBD2CE}">
      <dgm:prSet/>
      <dgm:spPr/>
      <dgm:t>
        <a:bodyPr/>
        <a:lstStyle/>
        <a:p>
          <a:endParaRPr lang="zh-CN" altLang="en-US">
            <a:solidFill>
              <a:schemeClr val="tx1"/>
            </a:solidFill>
          </a:endParaRPr>
        </a:p>
      </dgm:t>
    </dgm:pt>
    <dgm:pt modelId="{033C9A93-BA2D-4BD8-8326-C2A9F54DE0A4}">
      <dgm:prSet phldrT="[文本]" custT="1"/>
      <dgm:spPr>
        <a:solidFill>
          <a:schemeClr val="tx2">
            <a:lumMod val="20000"/>
            <a:lumOff val="80000"/>
          </a:schemeClr>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0C79E231-6A66-4019-B85B-07A276C00E88}" type="parTrans" cxnId="{7FD1D941-06AE-426A-94E3-B417446B8885}">
      <dgm:prSet/>
      <dgm:spPr/>
      <dgm:t>
        <a:bodyPr/>
        <a:lstStyle/>
        <a:p>
          <a:endParaRPr lang="zh-CN" altLang="en-US">
            <a:solidFill>
              <a:schemeClr val="tx1"/>
            </a:solidFill>
          </a:endParaRPr>
        </a:p>
      </dgm:t>
    </dgm:pt>
    <dgm:pt modelId="{C49A6B1B-C7AD-4F44-AA40-96FFBFB6008E}" type="sibTrans" cxnId="{7FD1D941-06AE-426A-94E3-B417446B8885}">
      <dgm:prSet/>
      <dgm:spPr/>
      <dgm:t>
        <a:bodyPr/>
        <a:lstStyle/>
        <a:p>
          <a:endParaRPr lang="zh-CN" altLang="en-US">
            <a:solidFill>
              <a:schemeClr val="tx1"/>
            </a:solidFill>
          </a:endParaRPr>
        </a:p>
      </dgm:t>
    </dgm:pt>
    <dgm:pt modelId="{9E89720C-640F-4ACD-B4F5-CF69EBCBF1AF}">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550C5B04-8AFF-44F8-AD3F-24AB607E9283}" type="parTrans" cxnId="{6497FA81-546E-442B-86F0-B1192AED4509}">
      <dgm:prSet/>
      <dgm:spPr/>
      <dgm:t>
        <a:bodyPr/>
        <a:lstStyle/>
        <a:p>
          <a:endParaRPr lang="zh-CN" altLang="en-US">
            <a:solidFill>
              <a:schemeClr val="tx1"/>
            </a:solidFill>
          </a:endParaRPr>
        </a:p>
      </dgm:t>
    </dgm:pt>
    <dgm:pt modelId="{CFABE11C-B0A7-4362-97E7-4B867C8F791D}" type="sibTrans" cxnId="{6497FA81-546E-442B-86F0-B1192AED4509}">
      <dgm:prSet/>
      <dgm:spPr/>
      <dgm:t>
        <a:bodyPr/>
        <a:lstStyle/>
        <a:p>
          <a:endParaRPr lang="zh-CN" altLang="en-US">
            <a:solidFill>
              <a:schemeClr val="tx1"/>
            </a:solidFill>
          </a:endParaRPr>
        </a:p>
      </dgm:t>
    </dgm:pt>
    <dgm:pt modelId="{B019DFED-0DA0-4551-8964-A410341E17B1}">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EB8D320E-5FBF-4FEE-9732-24839FAED1D7}" type="parTrans" cxnId="{2567ED86-F79C-40E4-94D3-7BF95063D14C}">
      <dgm:prSet/>
      <dgm:spPr/>
      <dgm:t>
        <a:bodyPr/>
        <a:lstStyle/>
        <a:p>
          <a:endParaRPr lang="zh-CN" altLang="en-US">
            <a:solidFill>
              <a:schemeClr val="tx1"/>
            </a:solidFill>
          </a:endParaRPr>
        </a:p>
      </dgm:t>
    </dgm:pt>
    <dgm:pt modelId="{D2307420-94AF-4B01-9E3C-5DA4D160224B}" type="sibTrans" cxnId="{2567ED86-F79C-40E4-94D3-7BF95063D14C}">
      <dgm:prSet/>
      <dgm:spPr/>
      <dgm:t>
        <a:bodyPr/>
        <a:lstStyle/>
        <a:p>
          <a:endParaRPr lang="zh-CN" altLang="en-US">
            <a:solidFill>
              <a:schemeClr val="tx1"/>
            </a:solidFill>
          </a:endParaRPr>
        </a:p>
      </dgm:t>
    </dgm:pt>
    <dgm:pt modelId="{7CECE6F4-D9D6-4B1B-913F-29F0227198B3}">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22F09A20-CFD2-4BC4-A534-47DF1BDDC8E1}" type="sibTrans" cxnId="{79395E71-29E3-4A7B-90B7-68B551140767}">
      <dgm:prSet/>
      <dgm:spPr/>
      <dgm:t>
        <a:bodyPr/>
        <a:lstStyle/>
        <a:p>
          <a:endParaRPr lang="zh-CN" altLang="en-US">
            <a:solidFill>
              <a:schemeClr val="tx1"/>
            </a:solidFill>
          </a:endParaRPr>
        </a:p>
      </dgm:t>
    </dgm:pt>
    <dgm:pt modelId="{A42911C8-29BD-435C-A103-E3C6A356A252}" type="parTrans" cxnId="{79395E71-29E3-4A7B-90B7-68B551140767}">
      <dgm:prSet/>
      <dgm:spPr/>
      <dgm:t>
        <a:bodyPr/>
        <a:lstStyle/>
        <a:p>
          <a:endParaRPr lang="zh-CN" altLang="en-US">
            <a:solidFill>
              <a:schemeClr val="tx1"/>
            </a:solidFill>
          </a:endParaRPr>
        </a:p>
      </dgm:t>
    </dgm:pt>
    <dgm:pt modelId="{CD5834FE-5AFE-44B7-8736-F67EF16BD909}" type="pres">
      <dgm:prSet presAssocID="{691F57D7-E5C6-4FEF-B7AF-D67B6DF403D6}" presName="diagram" presStyleCnt="0">
        <dgm:presLayoutVars>
          <dgm:dir/>
          <dgm:resizeHandles val="exact"/>
        </dgm:presLayoutVars>
      </dgm:prSet>
      <dgm:spPr/>
      <dgm:t>
        <a:bodyPr/>
        <a:lstStyle/>
        <a:p>
          <a:endParaRPr lang="zh-CN" altLang="en-US"/>
        </a:p>
      </dgm:t>
    </dgm:pt>
    <dgm:pt modelId="{F02C9989-18BE-4E83-8437-BB796CF84859}" type="pres">
      <dgm:prSet presAssocID="{ED6CF631-CE77-4F63-8548-971E528F2D6F}" presName="node" presStyleLbl="node1" presStyleIdx="0" presStyleCnt="5">
        <dgm:presLayoutVars>
          <dgm:bulletEnabled val="1"/>
        </dgm:presLayoutVars>
      </dgm:prSet>
      <dgm:spPr/>
      <dgm:t>
        <a:bodyPr/>
        <a:lstStyle/>
        <a:p>
          <a:endParaRPr lang="zh-CN" altLang="en-US"/>
        </a:p>
      </dgm:t>
    </dgm:pt>
    <dgm:pt modelId="{5D08415F-B68B-4B19-8E5A-785F86D6BE3C}" type="pres">
      <dgm:prSet presAssocID="{13159A0B-6E3D-484E-B5FD-6FABEF6AA0C6}" presName="sibTrans" presStyleCnt="0"/>
      <dgm:spPr/>
    </dgm:pt>
    <dgm:pt modelId="{AC05D217-CB13-4ACB-9F34-1A721B6C9782}" type="pres">
      <dgm:prSet presAssocID="{033C9A93-BA2D-4BD8-8326-C2A9F54DE0A4}" presName="node" presStyleLbl="node1" presStyleIdx="1" presStyleCnt="5">
        <dgm:presLayoutVars>
          <dgm:bulletEnabled val="1"/>
        </dgm:presLayoutVars>
      </dgm:prSet>
      <dgm:spPr/>
      <dgm:t>
        <a:bodyPr/>
        <a:lstStyle/>
        <a:p>
          <a:endParaRPr lang="zh-CN" altLang="en-US"/>
        </a:p>
      </dgm:t>
    </dgm:pt>
    <dgm:pt modelId="{25ACD876-00AE-4E44-ABC3-7DBB30269640}" type="pres">
      <dgm:prSet presAssocID="{C49A6B1B-C7AD-4F44-AA40-96FFBFB6008E}" presName="sibTrans" presStyleCnt="0"/>
      <dgm:spPr/>
    </dgm:pt>
    <dgm:pt modelId="{5883CA17-1C82-4205-AB2C-DBDB1C31FC37}" type="pres">
      <dgm:prSet presAssocID="{9E89720C-640F-4ACD-B4F5-CF69EBCBF1AF}" presName="node" presStyleLbl="node1" presStyleIdx="2" presStyleCnt="5">
        <dgm:presLayoutVars>
          <dgm:bulletEnabled val="1"/>
        </dgm:presLayoutVars>
      </dgm:prSet>
      <dgm:spPr/>
      <dgm:t>
        <a:bodyPr/>
        <a:lstStyle/>
        <a:p>
          <a:endParaRPr lang="zh-CN" altLang="en-US"/>
        </a:p>
      </dgm:t>
    </dgm:pt>
    <dgm:pt modelId="{83109DB9-D987-409D-8CF7-78CE25CCE650}" type="pres">
      <dgm:prSet presAssocID="{CFABE11C-B0A7-4362-97E7-4B867C8F791D}" presName="sibTrans" presStyleCnt="0"/>
      <dgm:spPr/>
    </dgm:pt>
    <dgm:pt modelId="{355E44C7-60B9-49B1-8F75-CE88D56B7819}" type="pres">
      <dgm:prSet presAssocID="{B019DFED-0DA0-4551-8964-A410341E17B1}" presName="node" presStyleLbl="node1" presStyleIdx="3" presStyleCnt="5">
        <dgm:presLayoutVars>
          <dgm:bulletEnabled val="1"/>
        </dgm:presLayoutVars>
      </dgm:prSet>
      <dgm:spPr/>
      <dgm:t>
        <a:bodyPr/>
        <a:lstStyle/>
        <a:p>
          <a:endParaRPr lang="zh-CN" altLang="en-US"/>
        </a:p>
      </dgm:t>
    </dgm:pt>
    <dgm:pt modelId="{9B456A34-AB3F-4E8E-A52C-7FB4255B4DF8}" type="pres">
      <dgm:prSet presAssocID="{D2307420-94AF-4B01-9E3C-5DA4D160224B}" presName="sibTrans" presStyleCnt="0"/>
      <dgm:spPr/>
    </dgm:pt>
    <dgm:pt modelId="{F1D42FE2-4D58-4139-BB90-05C1AE09516E}" type="pres">
      <dgm:prSet presAssocID="{7CECE6F4-D9D6-4B1B-913F-29F0227198B3}" presName="node" presStyleLbl="node1" presStyleIdx="4" presStyleCnt="5">
        <dgm:presLayoutVars>
          <dgm:bulletEnabled val="1"/>
        </dgm:presLayoutVars>
      </dgm:prSet>
      <dgm:spPr/>
      <dgm:t>
        <a:bodyPr/>
        <a:lstStyle/>
        <a:p>
          <a:endParaRPr lang="zh-CN" altLang="en-US"/>
        </a:p>
      </dgm:t>
    </dgm:pt>
  </dgm:ptLst>
  <dgm:cxnLst>
    <dgm:cxn modelId="{79395E71-29E3-4A7B-90B7-68B551140767}" srcId="{691F57D7-E5C6-4FEF-B7AF-D67B6DF403D6}" destId="{7CECE6F4-D9D6-4B1B-913F-29F0227198B3}" srcOrd="4" destOrd="0" parTransId="{A42911C8-29BD-435C-A103-E3C6A356A252}" sibTransId="{22F09A20-CFD2-4BC4-A534-47DF1BDDC8E1}"/>
    <dgm:cxn modelId="{1E728E4E-215E-4E02-B62F-BDB7BA80555E}" type="presOf" srcId="{033C9A93-BA2D-4BD8-8326-C2A9F54DE0A4}" destId="{AC05D217-CB13-4ACB-9F34-1A721B6C9782}" srcOrd="0" destOrd="0" presId="urn:microsoft.com/office/officeart/2005/8/layout/default#1"/>
    <dgm:cxn modelId="{7FD1D941-06AE-426A-94E3-B417446B8885}" srcId="{691F57D7-E5C6-4FEF-B7AF-D67B6DF403D6}" destId="{033C9A93-BA2D-4BD8-8326-C2A9F54DE0A4}" srcOrd="1" destOrd="0" parTransId="{0C79E231-6A66-4019-B85B-07A276C00E88}" sibTransId="{C49A6B1B-C7AD-4F44-AA40-96FFBFB6008E}"/>
    <dgm:cxn modelId="{B97A9287-35CB-4E30-BC6E-E9E0E2A0AEF3}" type="presOf" srcId="{7CECE6F4-D9D6-4B1B-913F-29F0227198B3}" destId="{F1D42FE2-4D58-4139-BB90-05C1AE09516E}" srcOrd="0" destOrd="0" presId="urn:microsoft.com/office/officeart/2005/8/layout/default#1"/>
    <dgm:cxn modelId="{569F1BD3-29BE-4C34-A402-670362EACF45}" type="presOf" srcId="{B019DFED-0DA0-4551-8964-A410341E17B1}" destId="{355E44C7-60B9-49B1-8F75-CE88D56B7819}" srcOrd="0" destOrd="0" presId="urn:microsoft.com/office/officeart/2005/8/layout/default#1"/>
    <dgm:cxn modelId="{EBBD03FB-699F-4FA4-AF45-AA711D8F47D1}" type="presOf" srcId="{ED6CF631-CE77-4F63-8548-971E528F2D6F}" destId="{F02C9989-18BE-4E83-8437-BB796CF84859}" srcOrd="0" destOrd="0" presId="urn:microsoft.com/office/officeart/2005/8/layout/default#1"/>
    <dgm:cxn modelId="{5889973B-3B71-4E4E-8C18-6D5F4A62755A}" type="presOf" srcId="{9E89720C-640F-4ACD-B4F5-CF69EBCBF1AF}" destId="{5883CA17-1C82-4205-AB2C-DBDB1C31FC37}" srcOrd="0" destOrd="0" presId="urn:microsoft.com/office/officeart/2005/8/layout/default#1"/>
    <dgm:cxn modelId="{2567ED86-F79C-40E4-94D3-7BF95063D14C}" srcId="{691F57D7-E5C6-4FEF-B7AF-D67B6DF403D6}" destId="{B019DFED-0DA0-4551-8964-A410341E17B1}" srcOrd="3" destOrd="0" parTransId="{EB8D320E-5FBF-4FEE-9732-24839FAED1D7}" sibTransId="{D2307420-94AF-4B01-9E3C-5DA4D160224B}"/>
    <dgm:cxn modelId="{6497FA81-546E-442B-86F0-B1192AED4509}" srcId="{691F57D7-E5C6-4FEF-B7AF-D67B6DF403D6}" destId="{9E89720C-640F-4ACD-B4F5-CF69EBCBF1AF}" srcOrd="2" destOrd="0" parTransId="{550C5B04-8AFF-44F8-AD3F-24AB607E9283}" sibTransId="{CFABE11C-B0A7-4362-97E7-4B867C8F791D}"/>
    <dgm:cxn modelId="{53FB534C-DEFA-455B-89BD-3A5945E83697}" type="presOf" srcId="{691F57D7-E5C6-4FEF-B7AF-D67B6DF403D6}" destId="{CD5834FE-5AFE-44B7-8736-F67EF16BD909}" srcOrd="0" destOrd="0" presId="urn:microsoft.com/office/officeart/2005/8/layout/default#1"/>
    <dgm:cxn modelId="{C19E3193-3346-4A36-8785-80E524BBD2CE}" srcId="{691F57D7-E5C6-4FEF-B7AF-D67B6DF403D6}" destId="{ED6CF631-CE77-4F63-8548-971E528F2D6F}" srcOrd="0" destOrd="0" parTransId="{8BC0268A-8A4B-4B68-A826-526AB48880E6}" sibTransId="{13159A0B-6E3D-484E-B5FD-6FABEF6AA0C6}"/>
    <dgm:cxn modelId="{907BF4C6-D106-4D4D-A115-9DA8FDED6204}" type="presParOf" srcId="{CD5834FE-5AFE-44B7-8736-F67EF16BD909}" destId="{F02C9989-18BE-4E83-8437-BB796CF84859}" srcOrd="0" destOrd="0" presId="urn:microsoft.com/office/officeart/2005/8/layout/default#1"/>
    <dgm:cxn modelId="{BE499ABA-2636-4AD9-8240-5E58F7EEF5E7}" type="presParOf" srcId="{CD5834FE-5AFE-44B7-8736-F67EF16BD909}" destId="{5D08415F-B68B-4B19-8E5A-785F86D6BE3C}" srcOrd="1" destOrd="0" presId="urn:microsoft.com/office/officeart/2005/8/layout/default#1"/>
    <dgm:cxn modelId="{2B347B83-9534-427F-9C08-6346C78BB27A}" type="presParOf" srcId="{CD5834FE-5AFE-44B7-8736-F67EF16BD909}" destId="{AC05D217-CB13-4ACB-9F34-1A721B6C9782}" srcOrd="2" destOrd="0" presId="urn:microsoft.com/office/officeart/2005/8/layout/default#1"/>
    <dgm:cxn modelId="{6C80A107-A7D0-49FC-AA31-14E01C136708}" type="presParOf" srcId="{CD5834FE-5AFE-44B7-8736-F67EF16BD909}" destId="{25ACD876-00AE-4E44-ABC3-7DBB30269640}" srcOrd="3" destOrd="0" presId="urn:microsoft.com/office/officeart/2005/8/layout/default#1"/>
    <dgm:cxn modelId="{A73C7EB4-C62E-4DCD-9EE1-5848871EB6EA}" type="presParOf" srcId="{CD5834FE-5AFE-44B7-8736-F67EF16BD909}" destId="{5883CA17-1C82-4205-AB2C-DBDB1C31FC37}" srcOrd="4" destOrd="0" presId="urn:microsoft.com/office/officeart/2005/8/layout/default#1"/>
    <dgm:cxn modelId="{5E8B836A-A93D-4910-89C1-8D02537E6C06}" type="presParOf" srcId="{CD5834FE-5AFE-44B7-8736-F67EF16BD909}" destId="{83109DB9-D987-409D-8CF7-78CE25CCE650}" srcOrd="5" destOrd="0" presId="urn:microsoft.com/office/officeart/2005/8/layout/default#1"/>
    <dgm:cxn modelId="{40CABD03-AE5C-4572-85C5-6F3A394EFFB4}" type="presParOf" srcId="{CD5834FE-5AFE-44B7-8736-F67EF16BD909}" destId="{355E44C7-60B9-49B1-8F75-CE88D56B7819}" srcOrd="6" destOrd="0" presId="urn:microsoft.com/office/officeart/2005/8/layout/default#1"/>
    <dgm:cxn modelId="{07A1AED6-7523-42A6-8055-BD3A8B8E823B}" type="presParOf" srcId="{CD5834FE-5AFE-44B7-8736-F67EF16BD909}" destId="{9B456A34-AB3F-4E8E-A52C-7FB4255B4DF8}" srcOrd="7" destOrd="0" presId="urn:microsoft.com/office/officeart/2005/8/layout/default#1"/>
    <dgm:cxn modelId="{42D29EC2-34C8-4269-8BF6-8291CE5A3FD1}" type="presParOf" srcId="{CD5834FE-5AFE-44B7-8736-F67EF16BD909}" destId="{F1D42FE2-4D58-4139-BB90-05C1AE09516E}"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1F57D7-E5C6-4FEF-B7AF-D67B6DF403D6}" type="doc">
      <dgm:prSet loTypeId="urn:microsoft.com/office/officeart/2005/8/layout/default#1" loCatId="list" qsTypeId="urn:microsoft.com/office/officeart/2005/8/quickstyle/simple2" qsCatId="simple" csTypeId="urn:microsoft.com/office/officeart/2005/8/colors/accent0_3" csCatId="mainScheme" phldr="1"/>
      <dgm:spPr/>
      <dgm:t>
        <a:bodyPr/>
        <a:lstStyle/>
        <a:p>
          <a:endParaRPr lang="zh-CN" altLang="en-US"/>
        </a:p>
      </dgm:t>
    </dgm:pt>
    <dgm:pt modelId="{ED6CF631-CE77-4F63-8548-971E528F2D6F}">
      <dgm:prSet phldrT="[文本]" custT="1"/>
      <dgm:spPr>
        <a:no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8BC0268A-8A4B-4B68-A826-526AB48880E6}" type="parTrans" cxnId="{C19E3193-3346-4A36-8785-80E524BBD2CE}">
      <dgm:prSet/>
      <dgm:spPr/>
      <dgm:t>
        <a:bodyPr/>
        <a:lstStyle/>
        <a:p>
          <a:endParaRPr lang="zh-CN" altLang="en-US">
            <a:solidFill>
              <a:schemeClr val="tx1"/>
            </a:solidFill>
          </a:endParaRPr>
        </a:p>
      </dgm:t>
    </dgm:pt>
    <dgm:pt modelId="{13159A0B-6E3D-484E-B5FD-6FABEF6AA0C6}" type="sibTrans" cxnId="{C19E3193-3346-4A36-8785-80E524BBD2CE}">
      <dgm:prSet/>
      <dgm:spPr/>
      <dgm:t>
        <a:bodyPr/>
        <a:lstStyle/>
        <a:p>
          <a:endParaRPr lang="zh-CN" altLang="en-US">
            <a:solidFill>
              <a:schemeClr val="tx1"/>
            </a:solidFill>
          </a:endParaRPr>
        </a:p>
      </dgm:t>
    </dgm:pt>
    <dgm:pt modelId="{033C9A93-BA2D-4BD8-8326-C2A9F54DE0A4}">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0C79E231-6A66-4019-B85B-07A276C00E88}" type="parTrans" cxnId="{7FD1D941-06AE-426A-94E3-B417446B8885}">
      <dgm:prSet/>
      <dgm:spPr/>
      <dgm:t>
        <a:bodyPr/>
        <a:lstStyle/>
        <a:p>
          <a:endParaRPr lang="zh-CN" altLang="en-US">
            <a:solidFill>
              <a:schemeClr val="tx1"/>
            </a:solidFill>
          </a:endParaRPr>
        </a:p>
      </dgm:t>
    </dgm:pt>
    <dgm:pt modelId="{C49A6B1B-C7AD-4F44-AA40-96FFBFB6008E}" type="sibTrans" cxnId="{7FD1D941-06AE-426A-94E3-B417446B8885}">
      <dgm:prSet/>
      <dgm:spPr/>
      <dgm:t>
        <a:bodyPr/>
        <a:lstStyle/>
        <a:p>
          <a:endParaRPr lang="zh-CN" altLang="en-US">
            <a:solidFill>
              <a:schemeClr val="tx1"/>
            </a:solidFill>
          </a:endParaRPr>
        </a:p>
      </dgm:t>
    </dgm:pt>
    <dgm:pt modelId="{9E89720C-640F-4ACD-B4F5-CF69EBCBF1AF}">
      <dgm:prSet phldrT="[文本]" custT="1"/>
      <dgm:spPr>
        <a:solidFill>
          <a:schemeClr val="tx2">
            <a:lumMod val="20000"/>
            <a:lumOff val="80000"/>
          </a:schemeClr>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550C5B04-8AFF-44F8-AD3F-24AB607E9283}" type="parTrans" cxnId="{6497FA81-546E-442B-86F0-B1192AED4509}">
      <dgm:prSet/>
      <dgm:spPr/>
      <dgm:t>
        <a:bodyPr/>
        <a:lstStyle/>
        <a:p>
          <a:endParaRPr lang="zh-CN" altLang="en-US">
            <a:solidFill>
              <a:schemeClr val="tx1"/>
            </a:solidFill>
          </a:endParaRPr>
        </a:p>
      </dgm:t>
    </dgm:pt>
    <dgm:pt modelId="{CFABE11C-B0A7-4362-97E7-4B867C8F791D}" type="sibTrans" cxnId="{6497FA81-546E-442B-86F0-B1192AED4509}">
      <dgm:prSet/>
      <dgm:spPr/>
      <dgm:t>
        <a:bodyPr/>
        <a:lstStyle/>
        <a:p>
          <a:endParaRPr lang="zh-CN" altLang="en-US">
            <a:solidFill>
              <a:schemeClr val="tx1"/>
            </a:solidFill>
          </a:endParaRPr>
        </a:p>
      </dgm:t>
    </dgm:pt>
    <dgm:pt modelId="{B019DFED-0DA0-4551-8964-A410341E17B1}">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EB8D320E-5FBF-4FEE-9732-24839FAED1D7}" type="parTrans" cxnId="{2567ED86-F79C-40E4-94D3-7BF95063D14C}">
      <dgm:prSet/>
      <dgm:spPr/>
      <dgm:t>
        <a:bodyPr/>
        <a:lstStyle/>
        <a:p>
          <a:endParaRPr lang="zh-CN" altLang="en-US">
            <a:solidFill>
              <a:schemeClr val="tx1"/>
            </a:solidFill>
          </a:endParaRPr>
        </a:p>
      </dgm:t>
    </dgm:pt>
    <dgm:pt modelId="{D2307420-94AF-4B01-9E3C-5DA4D160224B}" type="sibTrans" cxnId="{2567ED86-F79C-40E4-94D3-7BF95063D14C}">
      <dgm:prSet/>
      <dgm:spPr/>
      <dgm:t>
        <a:bodyPr/>
        <a:lstStyle/>
        <a:p>
          <a:endParaRPr lang="zh-CN" altLang="en-US">
            <a:solidFill>
              <a:schemeClr val="tx1"/>
            </a:solidFill>
          </a:endParaRPr>
        </a:p>
      </dgm:t>
    </dgm:pt>
    <dgm:pt modelId="{7CECE6F4-D9D6-4B1B-913F-29F0227198B3}">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22F09A20-CFD2-4BC4-A534-47DF1BDDC8E1}" type="sibTrans" cxnId="{79395E71-29E3-4A7B-90B7-68B551140767}">
      <dgm:prSet/>
      <dgm:spPr/>
      <dgm:t>
        <a:bodyPr/>
        <a:lstStyle/>
        <a:p>
          <a:endParaRPr lang="zh-CN" altLang="en-US">
            <a:solidFill>
              <a:schemeClr val="tx1"/>
            </a:solidFill>
          </a:endParaRPr>
        </a:p>
      </dgm:t>
    </dgm:pt>
    <dgm:pt modelId="{A42911C8-29BD-435C-A103-E3C6A356A252}" type="parTrans" cxnId="{79395E71-29E3-4A7B-90B7-68B551140767}">
      <dgm:prSet/>
      <dgm:spPr/>
      <dgm:t>
        <a:bodyPr/>
        <a:lstStyle/>
        <a:p>
          <a:endParaRPr lang="zh-CN" altLang="en-US">
            <a:solidFill>
              <a:schemeClr val="tx1"/>
            </a:solidFill>
          </a:endParaRPr>
        </a:p>
      </dgm:t>
    </dgm:pt>
    <dgm:pt modelId="{CD5834FE-5AFE-44B7-8736-F67EF16BD909}" type="pres">
      <dgm:prSet presAssocID="{691F57D7-E5C6-4FEF-B7AF-D67B6DF403D6}" presName="diagram" presStyleCnt="0">
        <dgm:presLayoutVars>
          <dgm:dir/>
          <dgm:resizeHandles val="exact"/>
        </dgm:presLayoutVars>
      </dgm:prSet>
      <dgm:spPr/>
      <dgm:t>
        <a:bodyPr/>
        <a:lstStyle/>
        <a:p>
          <a:endParaRPr lang="zh-CN" altLang="en-US"/>
        </a:p>
      </dgm:t>
    </dgm:pt>
    <dgm:pt modelId="{F02C9989-18BE-4E83-8437-BB796CF84859}" type="pres">
      <dgm:prSet presAssocID="{ED6CF631-CE77-4F63-8548-971E528F2D6F}" presName="node" presStyleLbl="node1" presStyleIdx="0" presStyleCnt="5">
        <dgm:presLayoutVars>
          <dgm:bulletEnabled val="1"/>
        </dgm:presLayoutVars>
      </dgm:prSet>
      <dgm:spPr/>
      <dgm:t>
        <a:bodyPr/>
        <a:lstStyle/>
        <a:p>
          <a:endParaRPr lang="zh-CN" altLang="en-US"/>
        </a:p>
      </dgm:t>
    </dgm:pt>
    <dgm:pt modelId="{5D08415F-B68B-4B19-8E5A-785F86D6BE3C}" type="pres">
      <dgm:prSet presAssocID="{13159A0B-6E3D-484E-B5FD-6FABEF6AA0C6}" presName="sibTrans" presStyleCnt="0"/>
      <dgm:spPr/>
    </dgm:pt>
    <dgm:pt modelId="{AC05D217-CB13-4ACB-9F34-1A721B6C9782}" type="pres">
      <dgm:prSet presAssocID="{033C9A93-BA2D-4BD8-8326-C2A9F54DE0A4}" presName="node" presStyleLbl="node1" presStyleIdx="1" presStyleCnt="5">
        <dgm:presLayoutVars>
          <dgm:bulletEnabled val="1"/>
        </dgm:presLayoutVars>
      </dgm:prSet>
      <dgm:spPr/>
      <dgm:t>
        <a:bodyPr/>
        <a:lstStyle/>
        <a:p>
          <a:endParaRPr lang="zh-CN" altLang="en-US"/>
        </a:p>
      </dgm:t>
    </dgm:pt>
    <dgm:pt modelId="{25ACD876-00AE-4E44-ABC3-7DBB30269640}" type="pres">
      <dgm:prSet presAssocID="{C49A6B1B-C7AD-4F44-AA40-96FFBFB6008E}" presName="sibTrans" presStyleCnt="0"/>
      <dgm:spPr/>
    </dgm:pt>
    <dgm:pt modelId="{5883CA17-1C82-4205-AB2C-DBDB1C31FC37}" type="pres">
      <dgm:prSet presAssocID="{9E89720C-640F-4ACD-B4F5-CF69EBCBF1AF}" presName="node" presStyleLbl="node1" presStyleIdx="2" presStyleCnt="5">
        <dgm:presLayoutVars>
          <dgm:bulletEnabled val="1"/>
        </dgm:presLayoutVars>
      </dgm:prSet>
      <dgm:spPr/>
      <dgm:t>
        <a:bodyPr/>
        <a:lstStyle/>
        <a:p>
          <a:endParaRPr lang="zh-CN" altLang="en-US"/>
        </a:p>
      </dgm:t>
    </dgm:pt>
    <dgm:pt modelId="{83109DB9-D987-409D-8CF7-78CE25CCE650}" type="pres">
      <dgm:prSet presAssocID="{CFABE11C-B0A7-4362-97E7-4B867C8F791D}" presName="sibTrans" presStyleCnt="0"/>
      <dgm:spPr/>
    </dgm:pt>
    <dgm:pt modelId="{355E44C7-60B9-49B1-8F75-CE88D56B7819}" type="pres">
      <dgm:prSet presAssocID="{B019DFED-0DA0-4551-8964-A410341E17B1}" presName="node" presStyleLbl="node1" presStyleIdx="3" presStyleCnt="5">
        <dgm:presLayoutVars>
          <dgm:bulletEnabled val="1"/>
        </dgm:presLayoutVars>
      </dgm:prSet>
      <dgm:spPr/>
      <dgm:t>
        <a:bodyPr/>
        <a:lstStyle/>
        <a:p>
          <a:endParaRPr lang="zh-CN" altLang="en-US"/>
        </a:p>
      </dgm:t>
    </dgm:pt>
    <dgm:pt modelId="{9B456A34-AB3F-4E8E-A52C-7FB4255B4DF8}" type="pres">
      <dgm:prSet presAssocID="{D2307420-94AF-4B01-9E3C-5DA4D160224B}" presName="sibTrans" presStyleCnt="0"/>
      <dgm:spPr/>
    </dgm:pt>
    <dgm:pt modelId="{F1D42FE2-4D58-4139-BB90-05C1AE09516E}" type="pres">
      <dgm:prSet presAssocID="{7CECE6F4-D9D6-4B1B-913F-29F0227198B3}" presName="node" presStyleLbl="node1" presStyleIdx="4" presStyleCnt="5">
        <dgm:presLayoutVars>
          <dgm:bulletEnabled val="1"/>
        </dgm:presLayoutVars>
      </dgm:prSet>
      <dgm:spPr/>
      <dgm:t>
        <a:bodyPr/>
        <a:lstStyle/>
        <a:p>
          <a:endParaRPr lang="zh-CN" altLang="en-US"/>
        </a:p>
      </dgm:t>
    </dgm:pt>
  </dgm:ptLst>
  <dgm:cxnLst>
    <dgm:cxn modelId="{79395E71-29E3-4A7B-90B7-68B551140767}" srcId="{691F57D7-E5C6-4FEF-B7AF-D67B6DF403D6}" destId="{7CECE6F4-D9D6-4B1B-913F-29F0227198B3}" srcOrd="4" destOrd="0" parTransId="{A42911C8-29BD-435C-A103-E3C6A356A252}" sibTransId="{22F09A20-CFD2-4BC4-A534-47DF1BDDC8E1}"/>
    <dgm:cxn modelId="{53B7FD3A-0D4C-4CD5-BE2F-6AE438D28614}" type="presOf" srcId="{9E89720C-640F-4ACD-B4F5-CF69EBCBF1AF}" destId="{5883CA17-1C82-4205-AB2C-DBDB1C31FC37}" srcOrd="0" destOrd="0" presId="urn:microsoft.com/office/officeart/2005/8/layout/default#1"/>
    <dgm:cxn modelId="{7FD1D941-06AE-426A-94E3-B417446B8885}" srcId="{691F57D7-E5C6-4FEF-B7AF-D67B6DF403D6}" destId="{033C9A93-BA2D-4BD8-8326-C2A9F54DE0A4}" srcOrd="1" destOrd="0" parTransId="{0C79E231-6A66-4019-B85B-07A276C00E88}" sibTransId="{C49A6B1B-C7AD-4F44-AA40-96FFBFB6008E}"/>
    <dgm:cxn modelId="{4C7D4C0D-3248-4837-8CCF-A4ED2328E111}" type="presOf" srcId="{ED6CF631-CE77-4F63-8548-971E528F2D6F}" destId="{F02C9989-18BE-4E83-8437-BB796CF84859}" srcOrd="0" destOrd="0" presId="urn:microsoft.com/office/officeart/2005/8/layout/default#1"/>
    <dgm:cxn modelId="{CDA80CEB-CEE7-4EC7-8B6F-E25A64D7494F}" type="presOf" srcId="{033C9A93-BA2D-4BD8-8326-C2A9F54DE0A4}" destId="{AC05D217-CB13-4ACB-9F34-1A721B6C9782}" srcOrd="0" destOrd="0" presId="urn:microsoft.com/office/officeart/2005/8/layout/default#1"/>
    <dgm:cxn modelId="{08C698CA-D1EA-4835-B475-A18F806F1004}" type="presOf" srcId="{7CECE6F4-D9D6-4B1B-913F-29F0227198B3}" destId="{F1D42FE2-4D58-4139-BB90-05C1AE09516E}" srcOrd="0" destOrd="0" presId="urn:microsoft.com/office/officeart/2005/8/layout/default#1"/>
    <dgm:cxn modelId="{59080523-D825-439E-9958-AA5F7DD7A17A}" type="presOf" srcId="{691F57D7-E5C6-4FEF-B7AF-D67B6DF403D6}" destId="{CD5834FE-5AFE-44B7-8736-F67EF16BD909}" srcOrd="0" destOrd="0" presId="urn:microsoft.com/office/officeart/2005/8/layout/default#1"/>
    <dgm:cxn modelId="{2567ED86-F79C-40E4-94D3-7BF95063D14C}" srcId="{691F57D7-E5C6-4FEF-B7AF-D67B6DF403D6}" destId="{B019DFED-0DA0-4551-8964-A410341E17B1}" srcOrd="3" destOrd="0" parTransId="{EB8D320E-5FBF-4FEE-9732-24839FAED1D7}" sibTransId="{D2307420-94AF-4B01-9E3C-5DA4D160224B}"/>
    <dgm:cxn modelId="{4D48B8AB-4E96-4446-9D32-914883FD5A3D}" type="presOf" srcId="{B019DFED-0DA0-4551-8964-A410341E17B1}" destId="{355E44C7-60B9-49B1-8F75-CE88D56B7819}" srcOrd="0" destOrd="0" presId="urn:microsoft.com/office/officeart/2005/8/layout/default#1"/>
    <dgm:cxn modelId="{6497FA81-546E-442B-86F0-B1192AED4509}" srcId="{691F57D7-E5C6-4FEF-B7AF-D67B6DF403D6}" destId="{9E89720C-640F-4ACD-B4F5-CF69EBCBF1AF}" srcOrd="2" destOrd="0" parTransId="{550C5B04-8AFF-44F8-AD3F-24AB607E9283}" sibTransId="{CFABE11C-B0A7-4362-97E7-4B867C8F791D}"/>
    <dgm:cxn modelId="{C19E3193-3346-4A36-8785-80E524BBD2CE}" srcId="{691F57D7-E5C6-4FEF-B7AF-D67B6DF403D6}" destId="{ED6CF631-CE77-4F63-8548-971E528F2D6F}" srcOrd="0" destOrd="0" parTransId="{8BC0268A-8A4B-4B68-A826-526AB48880E6}" sibTransId="{13159A0B-6E3D-484E-B5FD-6FABEF6AA0C6}"/>
    <dgm:cxn modelId="{C7E9F2B1-1245-42D5-BC06-6A359BE12545}" type="presParOf" srcId="{CD5834FE-5AFE-44B7-8736-F67EF16BD909}" destId="{F02C9989-18BE-4E83-8437-BB796CF84859}" srcOrd="0" destOrd="0" presId="urn:microsoft.com/office/officeart/2005/8/layout/default#1"/>
    <dgm:cxn modelId="{97AE240F-1BAB-4001-9711-D12409A6C206}" type="presParOf" srcId="{CD5834FE-5AFE-44B7-8736-F67EF16BD909}" destId="{5D08415F-B68B-4B19-8E5A-785F86D6BE3C}" srcOrd="1" destOrd="0" presId="urn:microsoft.com/office/officeart/2005/8/layout/default#1"/>
    <dgm:cxn modelId="{1DF964E3-9496-49B5-A196-5A5AFDB84E4B}" type="presParOf" srcId="{CD5834FE-5AFE-44B7-8736-F67EF16BD909}" destId="{AC05D217-CB13-4ACB-9F34-1A721B6C9782}" srcOrd="2" destOrd="0" presId="urn:microsoft.com/office/officeart/2005/8/layout/default#1"/>
    <dgm:cxn modelId="{285B41C6-8FDB-42A1-BAC6-B8E70AD1BB9E}" type="presParOf" srcId="{CD5834FE-5AFE-44B7-8736-F67EF16BD909}" destId="{25ACD876-00AE-4E44-ABC3-7DBB30269640}" srcOrd="3" destOrd="0" presId="urn:microsoft.com/office/officeart/2005/8/layout/default#1"/>
    <dgm:cxn modelId="{37AE3D58-1B76-4DB9-B653-13DE488AAEA1}" type="presParOf" srcId="{CD5834FE-5AFE-44B7-8736-F67EF16BD909}" destId="{5883CA17-1C82-4205-AB2C-DBDB1C31FC37}" srcOrd="4" destOrd="0" presId="urn:microsoft.com/office/officeart/2005/8/layout/default#1"/>
    <dgm:cxn modelId="{65BD47C0-4703-4D3D-9DE1-04BD7B75D838}" type="presParOf" srcId="{CD5834FE-5AFE-44B7-8736-F67EF16BD909}" destId="{83109DB9-D987-409D-8CF7-78CE25CCE650}" srcOrd="5" destOrd="0" presId="urn:microsoft.com/office/officeart/2005/8/layout/default#1"/>
    <dgm:cxn modelId="{ECD9CDC7-20F1-442C-8D82-9090DF91267B}" type="presParOf" srcId="{CD5834FE-5AFE-44B7-8736-F67EF16BD909}" destId="{355E44C7-60B9-49B1-8F75-CE88D56B7819}" srcOrd="6" destOrd="0" presId="urn:microsoft.com/office/officeart/2005/8/layout/default#1"/>
    <dgm:cxn modelId="{11490BD7-34B6-46F3-A009-F6AABDA2CE5F}" type="presParOf" srcId="{CD5834FE-5AFE-44B7-8736-F67EF16BD909}" destId="{9B456A34-AB3F-4E8E-A52C-7FB4255B4DF8}" srcOrd="7" destOrd="0" presId="urn:microsoft.com/office/officeart/2005/8/layout/default#1"/>
    <dgm:cxn modelId="{83CD7B11-8289-46D9-B4F7-1B73290C606C}" type="presParOf" srcId="{CD5834FE-5AFE-44B7-8736-F67EF16BD909}" destId="{F1D42FE2-4D58-4139-BB90-05C1AE09516E}"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1F57D7-E5C6-4FEF-B7AF-D67B6DF403D6}" type="doc">
      <dgm:prSet loTypeId="urn:microsoft.com/office/officeart/2005/8/layout/default#1" loCatId="list" qsTypeId="urn:microsoft.com/office/officeart/2005/8/quickstyle/simple2" qsCatId="simple" csTypeId="urn:microsoft.com/office/officeart/2005/8/colors/accent0_3" csCatId="mainScheme" phldr="1"/>
      <dgm:spPr/>
      <dgm:t>
        <a:bodyPr/>
        <a:lstStyle/>
        <a:p>
          <a:endParaRPr lang="zh-CN" altLang="en-US"/>
        </a:p>
      </dgm:t>
    </dgm:pt>
    <dgm:pt modelId="{ED6CF631-CE77-4F63-8548-971E528F2D6F}">
      <dgm:prSet phldrT="[文本]" custT="1"/>
      <dgm:spPr>
        <a:no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8BC0268A-8A4B-4B68-A826-526AB48880E6}" type="parTrans" cxnId="{C19E3193-3346-4A36-8785-80E524BBD2CE}">
      <dgm:prSet/>
      <dgm:spPr/>
      <dgm:t>
        <a:bodyPr/>
        <a:lstStyle/>
        <a:p>
          <a:endParaRPr lang="zh-CN" altLang="en-US">
            <a:solidFill>
              <a:schemeClr val="tx1"/>
            </a:solidFill>
          </a:endParaRPr>
        </a:p>
      </dgm:t>
    </dgm:pt>
    <dgm:pt modelId="{13159A0B-6E3D-484E-B5FD-6FABEF6AA0C6}" type="sibTrans" cxnId="{C19E3193-3346-4A36-8785-80E524BBD2CE}">
      <dgm:prSet/>
      <dgm:spPr/>
      <dgm:t>
        <a:bodyPr/>
        <a:lstStyle/>
        <a:p>
          <a:endParaRPr lang="zh-CN" altLang="en-US">
            <a:solidFill>
              <a:schemeClr val="tx1"/>
            </a:solidFill>
          </a:endParaRPr>
        </a:p>
      </dgm:t>
    </dgm:pt>
    <dgm:pt modelId="{033C9A93-BA2D-4BD8-8326-C2A9F54DE0A4}">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0C79E231-6A66-4019-B85B-07A276C00E88}" type="parTrans" cxnId="{7FD1D941-06AE-426A-94E3-B417446B8885}">
      <dgm:prSet/>
      <dgm:spPr/>
      <dgm:t>
        <a:bodyPr/>
        <a:lstStyle/>
        <a:p>
          <a:endParaRPr lang="zh-CN" altLang="en-US">
            <a:solidFill>
              <a:schemeClr val="tx1"/>
            </a:solidFill>
          </a:endParaRPr>
        </a:p>
      </dgm:t>
    </dgm:pt>
    <dgm:pt modelId="{C49A6B1B-C7AD-4F44-AA40-96FFBFB6008E}" type="sibTrans" cxnId="{7FD1D941-06AE-426A-94E3-B417446B8885}">
      <dgm:prSet/>
      <dgm:spPr/>
      <dgm:t>
        <a:bodyPr/>
        <a:lstStyle/>
        <a:p>
          <a:endParaRPr lang="zh-CN" altLang="en-US">
            <a:solidFill>
              <a:schemeClr val="tx1"/>
            </a:solidFill>
          </a:endParaRPr>
        </a:p>
      </dgm:t>
    </dgm:pt>
    <dgm:pt modelId="{9E89720C-640F-4ACD-B4F5-CF69EBCBF1AF}">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550C5B04-8AFF-44F8-AD3F-24AB607E9283}" type="parTrans" cxnId="{6497FA81-546E-442B-86F0-B1192AED4509}">
      <dgm:prSet/>
      <dgm:spPr/>
      <dgm:t>
        <a:bodyPr/>
        <a:lstStyle/>
        <a:p>
          <a:endParaRPr lang="zh-CN" altLang="en-US">
            <a:solidFill>
              <a:schemeClr val="tx1"/>
            </a:solidFill>
          </a:endParaRPr>
        </a:p>
      </dgm:t>
    </dgm:pt>
    <dgm:pt modelId="{CFABE11C-B0A7-4362-97E7-4B867C8F791D}" type="sibTrans" cxnId="{6497FA81-546E-442B-86F0-B1192AED4509}">
      <dgm:prSet/>
      <dgm:spPr/>
      <dgm:t>
        <a:bodyPr/>
        <a:lstStyle/>
        <a:p>
          <a:endParaRPr lang="zh-CN" altLang="en-US">
            <a:solidFill>
              <a:schemeClr val="tx1"/>
            </a:solidFill>
          </a:endParaRPr>
        </a:p>
      </dgm:t>
    </dgm:pt>
    <dgm:pt modelId="{B019DFED-0DA0-4551-8964-A410341E17B1}">
      <dgm:prSet phldrT="[文本]" custT="1"/>
      <dgm:spPr>
        <a:solidFill>
          <a:schemeClr val="tx2">
            <a:lumMod val="20000"/>
            <a:lumOff val="80000"/>
          </a:schemeClr>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EB8D320E-5FBF-4FEE-9732-24839FAED1D7}" type="parTrans" cxnId="{2567ED86-F79C-40E4-94D3-7BF95063D14C}">
      <dgm:prSet/>
      <dgm:spPr/>
      <dgm:t>
        <a:bodyPr/>
        <a:lstStyle/>
        <a:p>
          <a:endParaRPr lang="zh-CN" altLang="en-US">
            <a:solidFill>
              <a:schemeClr val="tx1"/>
            </a:solidFill>
          </a:endParaRPr>
        </a:p>
      </dgm:t>
    </dgm:pt>
    <dgm:pt modelId="{D2307420-94AF-4B01-9E3C-5DA4D160224B}" type="sibTrans" cxnId="{2567ED86-F79C-40E4-94D3-7BF95063D14C}">
      <dgm:prSet/>
      <dgm:spPr/>
      <dgm:t>
        <a:bodyPr/>
        <a:lstStyle/>
        <a:p>
          <a:endParaRPr lang="zh-CN" altLang="en-US">
            <a:solidFill>
              <a:schemeClr val="tx1"/>
            </a:solidFill>
          </a:endParaRPr>
        </a:p>
      </dgm:t>
    </dgm:pt>
    <dgm:pt modelId="{7CECE6F4-D9D6-4B1B-913F-29F0227198B3}">
      <dgm:prSet phldrT="[文本]" custT="1"/>
      <dgm:spPr>
        <a:solidFill>
          <a:schemeClr val="tx2">
            <a:lumMod val="20000"/>
            <a:lumOff val="80000"/>
          </a:schemeClr>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22F09A20-CFD2-4BC4-A534-47DF1BDDC8E1}" type="sibTrans" cxnId="{79395E71-29E3-4A7B-90B7-68B551140767}">
      <dgm:prSet/>
      <dgm:spPr/>
      <dgm:t>
        <a:bodyPr/>
        <a:lstStyle/>
        <a:p>
          <a:endParaRPr lang="zh-CN" altLang="en-US">
            <a:solidFill>
              <a:schemeClr val="tx1"/>
            </a:solidFill>
          </a:endParaRPr>
        </a:p>
      </dgm:t>
    </dgm:pt>
    <dgm:pt modelId="{A42911C8-29BD-435C-A103-E3C6A356A252}" type="parTrans" cxnId="{79395E71-29E3-4A7B-90B7-68B551140767}">
      <dgm:prSet/>
      <dgm:spPr/>
      <dgm:t>
        <a:bodyPr/>
        <a:lstStyle/>
        <a:p>
          <a:endParaRPr lang="zh-CN" altLang="en-US">
            <a:solidFill>
              <a:schemeClr val="tx1"/>
            </a:solidFill>
          </a:endParaRPr>
        </a:p>
      </dgm:t>
    </dgm:pt>
    <dgm:pt modelId="{CD5834FE-5AFE-44B7-8736-F67EF16BD909}" type="pres">
      <dgm:prSet presAssocID="{691F57D7-E5C6-4FEF-B7AF-D67B6DF403D6}" presName="diagram" presStyleCnt="0">
        <dgm:presLayoutVars>
          <dgm:dir/>
          <dgm:resizeHandles val="exact"/>
        </dgm:presLayoutVars>
      </dgm:prSet>
      <dgm:spPr/>
      <dgm:t>
        <a:bodyPr/>
        <a:lstStyle/>
        <a:p>
          <a:endParaRPr lang="zh-CN" altLang="en-US"/>
        </a:p>
      </dgm:t>
    </dgm:pt>
    <dgm:pt modelId="{F02C9989-18BE-4E83-8437-BB796CF84859}" type="pres">
      <dgm:prSet presAssocID="{ED6CF631-CE77-4F63-8548-971E528F2D6F}" presName="node" presStyleLbl="node1" presStyleIdx="0" presStyleCnt="5">
        <dgm:presLayoutVars>
          <dgm:bulletEnabled val="1"/>
        </dgm:presLayoutVars>
      </dgm:prSet>
      <dgm:spPr/>
      <dgm:t>
        <a:bodyPr/>
        <a:lstStyle/>
        <a:p>
          <a:endParaRPr lang="zh-CN" altLang="en-US"/>
        </a:p>
      </dgm:t>
    </dgm:pt>
    <dgm:pt modelId="{5D08415F-B68B-4B19-8E5A-785F86D6BE3C}" type="pres">
      <dgm:prSet presAssocID="{13159A0B-6E3D-484E-B5FD-6FABEF6AA0C6}" presName="sibTrans" presStyleCnt="0"/>
      <dgm:spPr/>
    </dgm:pt>
    <dgm:pt modelId="{AC05D217-CB13-4ACB-9F34-1A721B6C9782}" type="pres">
      <dgm:prSet presAssocID="{033C9A93-BA2D-4BD8-8326-C2A9F54DE0A4}" presName="node" presStyleLbl="node1" presStyleIdx="1" presStyleCnt="5">
        <dgm:presLayoutVars>
          <dgm:bulletEnabled val="1"/>
        </dgm:presLayoutVars>
      </dgm:prSet>
      <dgm:spPr/>
      <dgm:t>
        <a:bodyPr/>
        <a:lstStyle/>
        <a:p>
          <a:endParaRPr lang="zh-CN" altLang="en-US"/>
        </a:p>
      </dgm:t>
    </dgm:pt>
    <dgm:pt modelId="{25ACD876-00AE-4E44-ABC3-7DBB30269640}" type="pres">
      <dgm:prSet presAssocID="{C49A6B1B-C7AD-4F44-AA40-96FFBFB6008E}" presName="sibTrans" presStyleCnt="0"/>
      <dgm:spPr/>
    </dgm:pt>
    <dgm:pt modelId="{5883CA17-1C82-4205-AB2C-DBDB1C31FC37}" type="pres">
      <dgm:prSet presAssocID="{9E89720C-640F-4ACD-B4F5-CF69EBCBF1AF}" presName="node" presStyleLbl="node1" presStyleIdx="2" presStyleCnt="5">
        <dgm:presLayoutVars>
          <dgm:bulletEnabled val="1"/>
        </dgm:presLayoutVars>
      </dgm:prSet>
      <dgm:spPr/>
      <dgm:t>
        <a:bodyPr/>
        <a:lstStyle/>
        <a:p>
          <a:endParaRPr lang="zh-CN" altLang="en-US"/>
        </a:p>
      </dgm:t>
    </dgm:pt>
    <dgm:pt modelId="{83109DB9-D987-409D-8CF7-78CE25CCE650}" type="pres">
      <dgm:prSet presAssocID="{CFABE11C-B0A7-4362-97E7-4B867C8F791D}" presName="sibTrans" presStyleCnt="0"/>
      <dgm:spPr/>
    </dgm:pt>
    <dgm:pt modelId="{355E44C7-60B9-49B1-8F75-CE88D56B7819}" type="pres">
      <dgm:prSet presAssocID="{B019DFED-0DA0-4551-8964-A410341E17B1}" presName="node" presStyleLbl="node1" presStyleIdx="3" presStyleCnt="5">
        <dgm:presLayoutVars>
          <dgm:bulletEnabled val="1"/>
        </dgm:presLayoutVars>
      </dgm:prSet>
      <dgm:spPr/>
      <dgm:t>
        <a:bodyPr/>
        <a:lstStyle/>
        <a:p>
          <a:endParaRPr lang="zh-CN" altLang="en-US"/>
        </a:p>
      </dgm:t>
    </dgm:pt>
    <dgm:pt modelId="{9B456A34-AB3F-4E8E-A52C-7FB4255B4DF8}" type="pres">
      <dgm:prSet presAssocID="{D2307420-94AF-4B01-9E3C-5DA4D160224B}" presName="sibTrans" presStyleCnt="0"/>
      <dgm:spPr/>
    </dgm:pt>
    <dgm:pt modelId="{F1D42FE2-4D58-4139-BB90-05C1AE09516E}" type="pres">
      <dgm:prSet presAssocID="{7CECE6F4-D9D6-4B1B-913F-29F0227198B3}" presName="node" presStyleLbl="node1" presStyleIdx="4" presStyleCnt="5">
        <dgm:presLayoutVars>
          <dgm:bulletEnabled val="1"/>
        </dgm:presLayoutVars>
      </dgm:prSet>
      <dgm:spPr/>
      <dgm:t>
        <a:bodyPr/>
        <a:lstStyle/>
        <a:p>
          <a:endParaRPr lang="zh-CN" altLang="en-US"/>
        </a:p>
      </dgm:t>
    </dgm:pt>
  </dgm:ptLst>
  <dgm:cxnLst>
    <dgm:cxn modelId="{2567ED86-F79C-40E4-94D3-7BF95063D14C}" srcId="{691F57D7-E5C6-4FEF-B7AF-D67B6DF403D6}" destId="{B019DFED-0DA0-4551-8964-A410341E17B1}" srcOrd="3" destOrd="0" parTransId="{EB8D320E-5FBF-4FEE-9732-24839FAED1D7}" sibTransId="{D2307420-94AF-4B01-9E3C-5DA4D160224B}"/>
    <dgm:cxn modelId="{6C6E2DDF-4F59-44BE-81BB-6FA707041BD6}" type="presOf" srcId="{B019DFED-0DA0-4551-8964-A410341E17B1}" destId="{355E44C7-60B9-49B1-8F75-CE88D56B7819}" srcOrd="0" destOrd="0" presId="urn:microsoft.com/office/officeart/2005/8/layout/default#1"/>
    <dgm:cxn modelId="{79395E71-29E3-4A7B-90B7-68B551140767}" srcId="{691F57D7-E5C6-4FEF-B7AF-D67B6DF403D6}" destId="{7CECE6F4-D9D6-4B1B-913F-29F0227198B3}" srcOrd="4" destOrd="0" parTransId="{A42911C8-29BD-435C-A103-E3C6A356A252}" sibTransId="{22F09A20-CFD2-4BC4-A534-47DF1BDDC8E1}"/>
    <dgm:cxn modelId="{E22567B7-F277-4FC3-A40E-1542BE116115}" type="presOf" srcId="{033C9A93-BA2D-4BD8-8326-C2A9F54DE0A4}" destId="{AC05D217-CB13-4ACB-9F34-1A721B6C9782}" srcOrd="0" destOrd="0" presId="urn:microsoft.com/office/officeart/2005/8/layout/default#1"/>
    <dgm:cxn modelId="{65903775-9860-4F07-B335-A378B1D6E234}" type="presOf" srcId="{ED6CF631-CE77-4F63-8548-971E528F2D6F}" destId="{F02C9989-18BE-4E83-8437-BB796CF84859}" srcOrd="0" destOrd="0" presId="urn:microsoft.com/office/officeart/2005/8/layout/default#1"/>
    <dgm:cxn modelId="{3D52D8E4-EEF3-47DD-9D73-121005131F88}" type="presOf" srcId="{9E89720C-640F-4ACD-B4F5-CF69EBCBF1AF}" destId="{5883CA17-1C82-4205-AB2C-DBDB1C31FC37}" srcOrd="0" destOrd="0" presId="urn:microsoft.com/office/officeart/2005/8/layout/default#1"/>
    <dgm:cxn modelId="{6497FA81-546E-442B-86F0-B1192AED4509}" srcId="{691F57D7-E5C6-4FEF-B7AF-D67B6DF403D6}" destId="{9E89720C-640F-4ACD-B4F5-CF69EBCBF1AF}" srcOrd="2" destOrd="0" parTransId="{550C5B04-8AFF-44F8-AD3F-24AB607E9283}" sibTransId="{CFABE11C-B0A7-4362-97E7-4B867C8F791D}"/>
    <dgm:cxn modelId="{7FD1D941-06AE-426A-94E3-B417446B8885}" srcId="{691F57D7-E5C6-4FEF-B7AF-D67B6DF403D6}" destId="{033C9A93-BA2D-4BD8-8326-C2A9F54DE0A4}" srcOrd="1" destOrd="0" parTransId="{0C79E231-6A66-4019-B85B-07A276C00E88}" sibTransId="{C49A6B1B-C7AD-4F44-AA40-96FFBFB6008E}"/>
    <dgm:cxn modelId="{8FC64EAC-4AC0-4454-B09C-12C4EA065A4C}" type="presOf" srcId="{691F57D7-E5C6-4FEF-B7AF-D67B6DF403D6}" destId="{CD5834FE-5AFE-44B7-8736-F67EF16BD909}" srcOrd="0" destOrd="0" presId="urn:microsoft.com/office/officeart/2005/8/layout/default#1"/>
    <dgm:cxn modelId="{CEF15464-78CE-403F-ACB7-D5DD82638211}" type="presOf" srcId="{7CECE6F4-D9D6-4B1B-913F-29F0227198B3}" destId="{F1D42FE2-4D58-4139-BB90-05C1AE09516E}" srcOrd="0" destOrd="0" presId="urn:microsoft.com/office/officeart/2005/8/layout/default#1"/>
    <dgm:cxn modelId="{C19E3193-3346-4A36-8785-80E524BBD2CE}" srcId="{691F57D7-E5C6-4FEF-B7AF-D67B6DF403D6}" destId="{ED6CF631-CE77-4F63-8548-971E528F2D6F}" srcOrd="0" destOrd="0" parTransId="{8BC0268A-8A4B-4B68-A826-526AB48880E6}" sibTransId="{13159A0B-6E3D-484E-B5FD-6FABEF6AA0C6}"/>
    <dgm:cxn modelId="{9D445A6D-B702-4462-BB11-DAA16CF6B4EE}" type="presParOf" srcId="{CD5834FE-5AFE-44B7-8736-F67EF16BD909}" destId="{F02C9989-18BE-4E83-8437-BB796CF84859}" srcOrd="0" destOrd="0" presId="urn:microsoft.com/office/officeart/2005/8/layout/default#1"/>
    <dgm:cxn modelId="{70AA2BBB-D5D3-4062-84F6-12D854A1CDBA}" type="presParOf" srcId="{CD5834FE-5AFE-44B7-8736-F67EF16BD909}" destId="{5D08415F-B68B-4B19-8E5A-785F86D6BE3C}" srcOrd="1" destOrd="0" presId="urn:microsoft.com/office/officeart/2005/8/layout/default#1"/>
    <dgm:cxn modelId="{8D7CDB7C-FAFE-42D4-9495-23CCBC0414DD}" type="presParOf" srcId="{CD5834FE-5AFE-44B7-8736-F67EF16BD909}" destId="{AC05D217-CB13-4ACB-9F34-1A721B6C9782}" srcOrd="2" destOrd="0" presId="urn:microsoft.com/office/officeart/2005/8/layout/default#1"/>
    <dgm:cxn modelId="{8097F8C3-D590-425C-A710-38EC9B429396}" type="presParOf" srcId="{CD5834FE-5AFE-44B7-8736-F67EF16BD909}" destId="{25ACD876-00AE-4E44-ABC3-7DBB30269640}" srcOrd="3" destOrd="0" presId="urn:microsoft.com/office/officeart/2005/8/layout/default#1"/>
    <dgm:cxn modelId="{D23ACFA1-CC41-4354-B0EE-F913FB0AD70A}" type="presParOf" srcId="{CD5834FE-5AFE-44B7-8736-F67EF16BD909}" destId="{5883CA17-1C82-4205-AB2C-DBDB1C31FC37}" srcOrd="4" destOrd="0" presId="urn:microsoft.com/office/officeart/2005/8/layout/default#1"/>
    <dgm:cxn modelId="{867FFAC9-263C-4961-94FD-0B1DD77B6AEB}" type="presParOf" srcId="{CD5834FE-5AFE-44B7-8736-F67EF16BD909}" destId="{83109DB9-D987-409D-8CF7-78CE25CCE650}" srcOrd="5" destOrd="0" presId="urn:microsoft.com/office/officeart/2005/8/layout/default#1"/>
    <dgm:cxn modelId="{575D6B80-8BE3-492B-A260-69983255035E}" type="presParOf" srcId="{CD5834FE-5AFE-44B7-8736-F67EF16BD909}" destId="{355E44C7-60B9-49B1-8F75-CE88D56B7819}" srcOrd="6" destOrd="0" presId="urn:microsoft.com/office/officeart/2005/8/layout/default#1"/>
    <dgm:cxn modelId="{35A93374-072E-442D-B3F8-04F22ABAD4C6}" type="presParOf" srcId="{CD5834FE-5AFE-44B7-8736-F67EF16BD909}" destId="{9B456A34-AB3F-4E8E-A52C-7FB4255B4DF8}" srcOrd="7" destOrd="0" presId="urn:microsoft.com/office/officeart/2005/8/layout/default#1"/>
    <dgm:cxn modelId="{8A03A6B4-4A09-4BB0-81DB-619BBC2D1609}" type="presParOf" srcId="{CD5834FE-5AFE-44B7-8736-F67EF16BD909}" destId="{F1D42FE2-4D58-4139-BB90-05C1AE09516E}"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1F57D7-E5C6-4FEF-B7AF-D67B6DF403D6}" type="doc">
      <dgm:prSet loTypeId="urn:microsoft.com/office/officeart/2005/8/layout/default#1" loCatId="list" qsTypeId="urn:microsoft.com/office/officeart/2005/8/quickstyle/simple2" qsCatId="simple" csTypeId="urn:microsoft.com/office/officeart/2005/8/colors/accent0_3" csCatId="mainScheme" phldr="1"/>
      <dgm:spPr/>
      <dgm:t>
        <a:bodyPr/>
        <a:lstStyle/>
        <a:p>
          <a:endParaRPr lang="zh-CN" altLang="en-US"/>
        </a:p>
      </dgm:t>
    </dgm:pt>
    <dgm:pt modelId="{ED6CF631-CE77-4F63-8548-971E528F2D6F}">
      <dgm:prSet phldrT="[文本]" custT="1"/>
      <dgm:spPr>
        <a:no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8BC0268A-8A4B-4B68-A826-526AB48880E6}" type="parTrans" cxnId="{C19E3193-3346-4A36-8785-80E524BBD2CE}">
      <dgm:prSet/>
      <dgm:spPr/>
      <dgm:t>
        <a:bodyPr/>
        <a:lstStyle/>
        <a:p>
          <a:endParaRPr lang="zh-CN" altLang="en-US">
            <a:solidFill>
              <a:schemeClr val="tx1"/>
            </a:solidFill>
          </a:endParaRPr>
        </a:p>
      </dgm:t>
    </dgm:pt>
    <dgm:pt modelId="{13159A0B-6E3D-484E-B5FD-6FABEF6AA0C6}" type="sibTrans" cxnId="{C19E3193-3346-4A36-8785-80E524BBD2CE}">
      <dgm:prSet/>
      <dgm:spPr/>
      <dgm:t>
        <a:bodyPr/>
        <a:lstStyle/>
        <a:p>
          <a:endParaRPr lang="zh-CN" altLang="en-US">
            <a:solidFill>
              <a:schemeClr val="tx1"/>
            </a:solidFill>
          </a:endParaRPr>
        </a:p>
      </dgm:t>
    </dgm:pt>
    <dgm:pt modelId="{033C9A93-BA2D-4BD8-8326-C2A9F54DE0A4}">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0C79E231-6A66-4019-B85B-07A276C00E88}" type="parTrans" cxnId="{7FD1D941-06AE-426A-94E3-B417446B8885}">
      <dgm:prSet/>
      <dgm:spPr/>
      <dgm:t>
        <a:bodyPr/>
        <a:lstStyle/>
        <a:p>
          <a:endParaRPr lang="zh-CN" altLang="en-US">
            <a:solidFill>
              <a:schemeClr val="tx1"/>
            </a:solidFill>
          </a:endParaRPr>
        </a:p>
      </dgm:t>
    </dgm:pt>
    <dgm:pt modelId="{C49A6B1B-C7AD-4F44-AA40-96FFBFB6008E}" type="sibTrans" cxnId="{7FD1D941-06AE-426A-94E3-B417446B8885}">
      <dgm:prSet/>
      <dgm:spPr/>
      <dgm:t>
        <a:bodyPr/>
        <a:lstStyle/>
        <a:p>
          <a:endParaRPr lang="zh-CN" altLang="en-US">
            <a:solidFill>
              <a:schemeClr val="tx1"/>
            </a:solidFill>
          </a:endParaRPr>
        </a:p>
      </dgm:t>
    </dgm:pt>
    <dgm:pt modelId="{9E89720C-640F-4ACD-B4F5-CF69EBCBF1AF}">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550C5B04-8AFF-44F8-AD3F-24AB607E9283}" type="parTrans" cxnId="{6497FA81-546E-442B-86F0-B1192AED4509}">
      <dgm:prSet/>
      <dgm:spPr/>
      <dgm:t>
        <a:bodyPr/>
        <a:lstStyle/>
        <a:p>
          <a:endParaRPr lang="zh-CN" altLang="en-US">
            <a:solidFill>
              <a:schemeClr val="tx1"/>
            </a:solidFill>
          </a:endParaRPr>
        </a:p>
      </dgm:t>
    </dgm:pt>
    <dgm:pt modelId="{CFABE11C-B0A7-4362-97E7-4B867C8F791D}" type="sibTrans" cxnId="{6497FA81-546E-442B-86F0-B1192AED4509}">
      <dgm:prSet/>
      <dgm:spPr/>
      <dgm:t>
        <a:bodyPr/>
        <a:lstStyle/>
        <a:p>
          <a:endParaRPr lang="zh-CN" altLang="en-US">
            <a:solidFill>
              <a:schemeClr val="tx1"/>
            </a:solidFill>
          </a:endParaRPr>
        </a:p>
      </dgm:t>
    </dgm:pt>
    <dgm:pt modelId="{B019DFED-0DA0-4551-8964-A410341E17B1}">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EB8D320E-5FBF-4FEE-9732-24839FAED1D7}" type="parTrans" cxnId="{2567ED86-F79C-40E4-94D3-7BF95063D14C}">
      <dgm:prSet/>
      <dgm:spPr/>
      <dgm:t>
        <a:bodyPr/>
        <a:lstStyle/>
        <a:p>
          <a:endParaRPr lang="zh-CN" altLang="en-US">
            <a:solidFill>
              <a:schemeClr val="tx1"/>
            </a:solidFill>
          </a:endParaRPr>
        </a:p>
      </dgm:t>
    </dgm:pt>
    <dgm:pt modelId="{D2307420-94AF-4B01-9E3C-5DA4D160224B}" type="sibTrans" cxnId="{2567ED86-F79C-40E4-94D3-7BF95063D14C}">
      <dgm:prSet/>
      <dgm:spPr/>
      <dgm:t>
        <a:bodyPr/>
        <a:lstStyle/>
        <a:p>
          <a:endParaRPr lang="zh-CN" altLang="en-US">
            <a:solidFill>
              <a:schemeClr val="tx1"/>
            </a:solidFill>
          </a:endParaRPr>
        </a:p>
      </dgm:t>
    </dgm:pt>
    <dgm:pt modelId="{7CECE6F4-D9D6-4B1B-913F-29F0227198B3}">
      <dgm:prSet phldrT="[文本]" custT="1"/>
      <dgm:spPr>
        <a:solidFill>
          <a:schemeClr val="bg1"/>
        </a:solidFill>
      </dgm:spPr>
      <dgm:t>
        <a:bodyPr/>
        <a:lstStyle/>
        <a:p>
          <a:r>
            <a:rPr lang="zh-CN" altLang="en-US" sz="18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dirty="0">
            <a:solidFill>
              <a:schemeClr val="tx1"/>
            </a:solidFill>
            <a:latin typeface="微软雅黑" panose="020B0503020204020204" pitchFamily="34" charset="-122"/>
            <a:ea typeface="微软雅黑" panose="020B0503020204020204" pitchFamily="34" charset="-122"/>
          </a:endParaRPr>
        </a:p>
      </dgm:t>
    </dgm:pt>
    <dgm:pt modelId="{22F09A20-CFD2-4BC4-A534-47DF1BDDC8E1}" type="sibTrans" cxnId="{79395E71-29E3-4A7B-90B7-68B551140767}">
      <dgm:prSet/>
      <dgm:spPr/>
      <dgm:t>
        <a:bodyPr/>
        <a:lstStyle/>
        <a:p>
          <a:endParaRPr lang="zh-CN" altLang="en-US">
            <a:solidFill>
              <a:schemeClr val="tx1"/>
            </a:solidFill>
          </a:endParaRPr>
        </a:p>
      </dgm:t>
    </dgm:pt>
    <dgm:pt modelId="{A42911C8-29BD-435C-A103-E3C6A356A252}" type="parTrans" cxnId="{79395E71-29E3-4A7B-90B7-68B551140767}">
      <dgm:prSet/>
      <dgm:spPr/>
      <dgm:t>
        <a:bodyPr/>
        <a:lstStyle/>
        <a:p>
          <a:endParaRPr lang="zh-CN" altLang="en-US">
            <a:solidFill>
              <a:schemeClr val="tx1"/>
            </a:solidFill>
          </a:endParaRPr>
        </a:p>
      </dgm:t>
    </dgm:pt>
    <dgm:pt modelId="{CD5834FE-5AFE-44B7-8736-F67EF16BD909}" type="pres">
      <dgm:prSet presAssocID="{691F57D7-E5C6-4FEF-B7AF-D67B6DF403D6}" presName="diagram" presStyleCnt="0">
        <dgm:presLayoutVars>
          <dgm:dir/>
          <dgm:resizeHandles val="exact"/>
        </dgm:presLayoutVars>
      </dgm:prSet>
      <dgm:spPr/>
      <dgm:t>
        <a:bodyPr/>
        <a:lstStyle/>
        <a:p>
          <a:endParaRPr lang="zh-CN" altLang="en-US"/>
        </a:p>
      </dgm:t>
    </dgm:pt>
    <dgm:pt modelId="{F02C9989-18BE-4E83-8437-BB796CF84859}" type="pres">
      <dgm:prSet presAssocID="{ED6CF631-CE77-4F63-8548-971E528F2D6F}" presName="node" presStyleLbl="node1" presStyleIdx="0" presStyleCnt="5">
        <dgm:presLayoutVars>
          <dgm:bulletEnabled val="1"/>
        </dgm:presLayoutVars>
      </dgm:prSet>
      <dgm:spPr/>
      <dgm:t>
        <a:bodyPr/>
        <a:lstStyle/>
        <a:p>
          <a:endParaRPr lang="zh-CN" altLang="en-US"/>
        </a:p>
      </dgm:t>
    </dgm:pt>
    <dgm:pt modelId="{5D08415F-B68B-4B19-8E5A-785F86D6BE3C}" type="pres">
      <dgm:prSet presAssocID="{13159A0B-6E3D-484E-B5FD-6FABEF6AA0C6}" presName="sibTrans" presStyleCnt="0"/>
      <dgm:spPr/>
    </dgm:pt>
    <dgm:pt modelId="{AC05D217-CB13-4ACB-9F34-1A721B6C9782}" type="pres">
      <dgm:prSet presAssocID="{033C9A93-BA2D-4BD8-8326-C2A9F54DE0A4}" presName="node" presStyleLbl="node1" presStyleIdx="1" presStyleCnt="5">
        <dgm:presLayoutVars>
          <dgm:bulletEnabled val="1"/>
        </dgm:presLayoutVars>
      </dgm:prSet>
      <dgm:spPr/>
      <dgm:t>
        <a:bodyPr/>
        <a:lstStyle/>
        <a:p>
          <a:endParaRPr lang="zh-CN" altLang="en-US"/>
        </a:p>
      </dgm:t>
    </dgm:pt>
    <dgm:pt modelId="{25ACD876-00AE-4E44-ABC3-7DBB30269640}" type="pres">
      <dgm:prSet presAssocID="{C49A6B1B-C7AD-4F44-AA40-96FFBFB6008E}" presName="sibTrans" presStyleCnt="0"/>
      <dgm:spPr/>
    </dgm:pt>
    <dgm:pt modelId="{5883CA17-1C82-4205-AB2C-DBDB1C31FC37}" type="pres">
      <dgm:prSet presAssocID="{9E89720C-640F-4ACD-B4F5-CF69EBCBF1AF}" presName="node" presStyleLbl="node1" presStyleIdx="2" presStyleCnt="5">
        <dgm:presLayoutVars>
          <dgm:bulletEnabled val="1"/>
        </dgm:presLayoutVars>
      </dgm:prSet>
      <dgm:spPr/>
      <dgm:t>
        <a:bodyPr/>
        <a:lstStyle/>
        <a:p>
          <a:endParaRPr lang="zh-CN" altLang="en-US"/>
        </a:p>
      </dgm:t>
    </dgm:pt>
    <dgm:pt modelId="{83109DB9-D987-409D-8CF7-78CE25CCE650}" type="pres">
      <dgm:prSet presAssocID="{CFABE11C-B0A7-4362-97E7-4B867C8F791D}" presName="sibTrans" presStyleCnt="0"/>
      <dgm:spPr/>
    </dgm:pt>
    <dgm:pt modelId="{355E44C7-60B9-49B1-8F75-CE88D56B7819}" type="pres">
      <dgm:prSet presAssocID="{B019DFED-0DA0-4551-8964-A410341E17B1}" presName="node" presStyleLbl="node1" presStyleIdx="3" presStyleCnt="5">
        <dgm:presLayoutVars>
          <dgm:bulletEnabled val="1"/>
        </dgm:presLayoutVars>
      </dgm:prSet>
      <dgm:spPr/>
      <dgm:t>
        <a:bodyPr/>
        <a:lstStyle/>
        <a:p>
          <a:endParaRPr lang="zh-CN" altLang="en-US"/>
        </a:p>
      </dgm:t>
    </dgm:pt>
    <dgm:pt modelId="{9B456A34-AB3F-4E8E-A52C-7FB4255B4DF8}" type="pres">
      <dgm:prSet presAssocID="{D2307420-94AF-4B01-9E3C-5DA4D160224B}" presName="sibTrans" presStyleCnt="0"/>
      <dgm:spPr/>
    </dgm:pt>
    <dgm:pt modelId="{F1D42FE2-4D58-4139-BB90-05C1AE09516E}" type="pres">
      <dgm:prSet presAssocID="{7CECE6F4-D9D6-4B1B-913F-29F0227198B3}" presName="node" presStyleLbl="node1" presStyleIdx="4" presStyleCnt="5">
        <dgm:presLayoutVars>
          <dgm:bulletEnabled val="1"/>
        </dgm:presLayoutVars>
      </dgm:prSet>
      <dgm:spPr/>
      <dgm:t>
        <a:bodyPr/>
        <a:lstStyle/>
        <a:p>
          <a:endParaRPr lang="zh-CN" altLang="en-US"/>
        </a:p>
      </dgm:t>
    </dgm:pt>
  </dgm:ptLst>
  <dgm:cxnLst>
    <dgm:cxn modelId="{79395E71-29E3-4A7B-90B7-68B551140767}" srcId="{691F57D7-E5C6-4FEF-B7AF-D67B6DF403D6}" destId="{7CECE6F4-D9D6-4B1B-913F-29F0227198B3}" srcOrd="4" destOrd="0" parTransId="{A42911C8-29BD-435C-A103-E3C6A356A252}" sibTransId="{22F09A20-CFD2-4BC4-A534-47DF1BDDC8E1}"/>
    <dgm:cxn modelId="{7FD1D941-06AE-426A-94E3-B417446B8885}" srcId="{691F57D7-E5C6-4FEF-B7AF-D67B6DF403D6}" destId="{033C9A93-BA2D-4BD8-8326-C2A9F54DE0A4}" srcOrd="1" destOrd="0" parTransId="{0C79E231-6A66-4019-B85B-07A276C00E88}" sibTransId="{C49A6B1B-C7AD-4F44-AA40-96FFBFB6008E}"/>
    <dgm:cxn modelId="{8F71E7B1-8AB7-40C4-AC3A-4A06F6090AA0}" type="presOf" srcId="{B019DFED-0DA0-4551-8964-A410341E17B1}" destId="{355E44C7-60B9-49B1-8F75-CE88D56B7819}" srcOrd="0" destOrd="0" presId="urn:microsoft.com/office/officeart/2005/8/layout/default#1"/>
    <dgm:cxn modelId="{E6BDBE3D-14CD-4E0C-8E14-D57FFE01B5EC}" type="presOf" srcId="{ED6CF631-CE77-4F63-8548-971E528F2D6F}" destId="{F02C9989-18BE-4E83-8437-BB796CF84859}" srcOrd="0" destOrd="0" presId="urn:microsoft.com/office/officeart/2005/8/layout/default#1"/>
    <dgm:cxn modelId="{2B352B14-C574-495F-AC58-85665FDD22EF}" type="presOf" srcId="{9E89720C-640F-4ACD-B4F5-CF69EBCBF1AF}" destId="{5883CA17-1C82-4205-AB2C-DBDB1C31FC37}" srcOrd="0" destOrd="0" presId="urn:microsoft.com/office/officeart/2005/8/layout/default#1"/>
    <dgm:cxn modelId="{3BD16B61-9BFE-4117-988A-E0012F885B0F}" type="presOf" srcId="{033C9A93-BA2D-4BD8-8326-C2A9F54DE0A4}" destId="{AC05D217-CB13-4ACB-9F34-1A721B6C9782}" srcOrd="0" destOrd="0" presId="urn:microsoft.com/office/officeart/2005/8/layout/default#1"/>
    <dgm:cxn modelId="{2567ED86-F79C-40E4-94D3-7BF95063D14C}" srcId="{691F57D7-E5C6-4FEF-B7AF-D67B6DF403D6}" destId="{B019DFED-0DA0-4551-8964-A410341E17B1}" srcOrd="3" destOrd="0" parTransId="{EB8D320E-5FBF-4FEE-9732-24839FAED1D7}" sibTransId="{D2307420-94AF-4B01-9E3C-5DA4D160224B}"/>
    <dgm:cxn modelId="{6497FA81-546E-442B-86F0-B1192AED4509}" srcId="{691F57D7-E5C6-4FEF-B7AF-D67B6DF403D6}" destId="{9E89720C-640F-4ACD-B4F5-CF69EBCBF1AF}" srcOrd="2" destOrd="0" parTransId="{550C5B04-8AFF-44F8-AD3F-24AB607E9283}" sibTransId="{CFABE11C-B0A7-4362-97E7-4B867C8F791D}"/>
    <dgm:cxn modelId="{1E720280-F7D5-4C6D-81F8-B2C19F591A5F}" type="presOf" srcId="{691F57D7-E5C6-4FEF-B7AF-D67B6DF403D6}" destId="{CD5834FE-5AFE-44B7-8736-F67EF16BD909}" srcOrd="0" destOrd="0" presId="urn:microsoft.com/office/officeart/2005/8/layout/default#1"/>
    <dgm:cxn modelId="{C19E3193-3346-4A36-8785-80E524BBD2CE}" srcId="{691F57D7-E5C6-4FEF-B7AF-D67B6DF403D6}" destId="{ED6CF631-CE77-4F63-8548-971E528F2D6F}" srcOrd="0" destOrd="0" parTransId="{8BC0268A-8A4B-4B68-A826-526AB48880E6}" sibTransId="{13159A0B-6E3D-484E-B5FD-6FABEF6AA0C6}"/>
    <dgm:cxn modelId="{C267268C-C57F-48D3-AEFB-325C6DE9C46F}" type="presOf" srcId="{7CECE6F4-D9D6-4B1B-913F-29F0227198B3}" destId="{F1D42FE2-4D58-4139-BB90-05C1AE09516E}" srcOrd="0" destOrd="0" presId="urn:microsoft.com/office/officeart/2005/8/layout/default#1"/>
    <dgm:cxn modelId="{DF866F8F-9B23-4D71-88C9-7D94F8E677E9}" type="presParOf" srcId="{CD5834FE-5AFE-44B7-8736-F67EF16BD909}" destId="{F02C9989-18BE-4E83-8437-BB796CF84859}" srcOrd="0" destOrd="0" presId="urn:microsoft.com/office/officeart/2005/8/layout/default#1"/>
    <dgm:cxn modelId="{62BF1E04-9B18-4CF3-9301-D36EFBC5B45E}" type="presParOf" srcId="{CD5834FE-5AFE-44B7-8736-F67EF16BD909}" destId="{5D08415F-B68B-4B19-8E5A-785F86D6BE3C}" srcOrd="1" destOrd="0" presId="urn:microsoft.com/office/officeart/2005/8/layout/default#1"/>
    <dgm:cxn modelId="{AF82D2AB-65FD-4A3B-A596-A0D0128F2010}" type="presParOf" srcId="{CD5834FE-5AFE-44B7-8736-F67EF16BD909}" destId="{AC05D217-CB13-4ACB-9F34-1A721B6C9782}" srcOrd="2" destOrd="0" presId="urn:microsoft.com/office/officeart/2005/8/layout/default#1"/>
    <dgm:cxn modelId="{F9E96D09-D062-4DB7-9773-7293A7CA450E}" type="presParOf" srcId="{CD5834FE-5AFE-44B7-8736-F67EF16BD909}" destId="{25ACD876-00AE-4E44-ABC3-7DBB30269640}" srcOrd="3" destOrd="0" presId="urn:microsoft.com/office/officeart/2005/8/layout/default#1"/>
    <dgm:cxn modelId="{E10121AC-9205-4647-BDE8-D2B731B2E61D}" type="presParOf" srcId="{CD5834FE-5AFE-44B7-8736-F67EF16BD909}" destId="{5883CA17-1C82-4205-AB2C-DBDB1C31FC37}" srcOrd="4" destOrd="0" presId="urn:microsoft.com/office/officeart/2005/8/layout/default#1"/>
    <dgm:cxn modelId="{383EEE3C-44AC-4463-8C6F-0390F9D2BF11}" type="presParOf" srcId="{CD5834FE-5AFE-44B7-8736-F67EF16BD909}" destId="{83109DB9-D987-409D-8CF7-78CE25CCE650}" srcOrd="5" destOrd="0" presId="urn:microsoft.com/office/officeart/2005/8/layout/default#1"/>
    <dgm:cxn modelId="{32F11D24-347F-420C-B913-1FE2ACA536E2}" type="presParOf" srcId="{CD5834FE-5AFE-44B7-8736-F67EF16BD909}" destId="{355E44C7-60B9-49B1-8F75-CE88D56B7819}" srcOrd="6" destOrd="0" presId="urn:microsoft.com/office/officeart/2005/8/layout/default#1"/>
    <dgm:cxn modelId="{507364C9-FFDA-4BDF-9A1E-DF5ED342A08E}" type="presParOf" srcId="{CD5834FE-5AFE-44B7-8736-F67EF16BD909}" destId="{9B456A34-AB3F-4E8E-A52C-7FB4255B4DF8}" srcOrd="7" destOrd="0" presId="urn:microsoft.com/office/officeart/2005/8/layout/default#1"/>
    <dgm:cxn modelId="{B8337F2F-F0D3-44F5-A3BA-3EB0D3DB6FE5}" type="presParOf" srcId="{CD5834FE-5AFE-44B7-8736-F67EF16BD909}" destId="{F1D42FE2-4D58-4139-BB90-05C1AE09516E}"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085787-2795-423E-B1E2-C8C20941A875}" type="doc">
      <dgm:prSet loTypeId="urn:microsoft.com/office/officeart/2005/8/layout/hProcess3" loCatId="process" qsTypeId="urn:microsoft.com/office/officeart/2005/8/quickstyle/simple3" qsCatId="simple" csTypeId="urn:microsoft.com/office/officeart/2005/8/colors/accent0_3" csCatId="mainScheme" phldr="1"/>
      <dgm:spPr/>
    </dgm:pt>
    <dgm:pt modelId="{7D68F328-806B-4863-979C-862867FB0076}">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测试经理</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测试组长</a:t>
          </a:r>
          <a:endParaRPr lang="zh-CN" altLang="en-US" sz="1600" dirty="0">
            <a:latin typeface="微软雅黑" panose="020B0503020204020204" pitchFamily="34" charset="-122"/>
            <a:ea typeface="微软雅黑" panose="020B0503020204020204" pitchFamily="34" charset="-122"/>
          </a:endParaRPr>
        </a:p>
      </dgm:t>
    </dgm:pt>
    <dgm:pt modelId="{DB22C02A-84AC-4C70-810C-4E55CD983867}" type="parTrans" cxnId="{2E4D2CE5-FBD7-4B95-AF31-4B928B7D293A}">
      <dgm:prSet/>
      <dgm:spPr/>
      <dgm:t>
        <a:bodyPr/>
        <a:lstStyle/>
        <a:p>
          <a:endParaRPr lang="zh-CN" altLang="en-US"/>
        </a:p>
      </dgm:t>
    </dgm:pt>
    <dgm:pt modelId="{CC1BA514-96FD-4C3B-BD85-FB38C7A37C4C}" type="sibTrans" cxnId="{2E4D2CE5-FBD7-4B95-AF31-4B928B7D293A}">
      <dgm:prSet/>
      <dgm:spPr/>
      <dgm:t>
        <a:bodyPr/>
        <a:lstStyle/>
        <a:p>
          <a:endParaRPr lang="zh-CN" altLang="en-US"/>
        </a:p>
      </dgm:t>
    </dgm:pt>
    <dgm:pt modelId="{292B59AB-C87C-4485-B036-214215AA2BE5}" type="pres">
      <dgm:prSet presAssocID="{8C085787-2795-423E-B1E2-C8C20941A875}" presName="Name0" presStyleCnt="0">
        <dgm:presLayoutVars>
          <dgm:dir/>
          <dgm:animLvl val="lvl"/>
          <dgm:resizeHandles val="exact"/>
        </dgm:presLayoutVars>
      </dgm:prSet>
      <dgm:spPr/>
    </dgm:pt>
    <dgm:pt modelId="{214F116F-D4A6-4857-A322-8F42E701F8D1}" type="pres">
      <dgm:prSet presAssocID="{8C085787-2795-423E-B1E2-C8C20941A875}" presName="dummy" presStyleCnt="0"/>
      <dgm:spPr/>
    </dgm:pt>
    <dgm:pt modelId="{0CBC37FB-0EF8-4BF9-9099-4DCC5286ED00}" type="pres">
      <dgm:prSet presAssocID="{8C085787-2795-423E-B1E2-C8C20941A875}" presName="linH" presStyleCnt="0"/>
      <dgm:spPr/>
    </dgm:pt>
    <dgm:pt modelId="{FBC3B120-D52B-4F77-BF5D-FD216828D04E}" type="pres">
      <dgm:prSet presAssocID="{8C085787-2795-423E-B1E2-C8C20941A875}" presName="padding1" presStyleCnt="0"/>
      <dgm:spPr/>
    </dgm:pt>
    <dgm:pt modelId="{D4CE0D3C-514D-456F-A005-2BEF2BB1F0B2}" type="pres">
      <dgm:prSet presAssocID="{7D68F328-806B-4863-979C-862867FB0076}" presName="linV" presStyleCnt="0"/>
      <dgm:spPr/>
    </dgm:pt>
    <dgm:pt modelId="{CF6F9764-7A2E-43D4-9281-687660BAB17D}" type="pres">
      <dgm:prSet presAssocID="{7D68F328-806B-4863-979C-862867FB0076}" presName="spVertical1" presStyleCnt="0"/>
      <dgm:spPr/>
    </dgm:pt>
    <dgm:pt modelId="{E8A2EB6E-2602-4541-AFBE-2CD7AE2B767B}" type="pres">
      <dgm:prSet presAssocID="{7D68F328-806B-4863-979C-862867FB0076}" presName="parTx" presStyleLbl="revTx" presStyleIdx="0" presStyleCnt="1">
        <dgm:presLayoutVars>
          <dgm:chMax val="0"/>
          <dgm:chPref val="0"/>
          <dgm:bulletEnabled val="1"/>
        </dgm:presLayoutVars>
      </dgm:prSet>
      <dgm:spPr/>
      <dgm:t>
        <a:bodyPr/>
        <a:lstStyle/>
        <a:p>
          <a:endParaRPr lang="zh-CN" altLang="en-US"/>
        </a:p>
      </dgm:t>
    </dgm:pt>
    <dgm:pt modelId="{1C97AB46-3FD9-4B76-BA36-DF41A001F7D0}" type="pres">
      <dgm:prSet presAssocID="{7D68F328-806B-4863-979C-862867FB0076}" presName="spVertical2" presStyleCnt="0"/>
      <dgm:spPr/>
    </dgm:pt>
    <dgm:pt modelId="{AA0612A0-1D17-4D90-AB26-50BE7031E009}" type="pres">
      <dgm:prSet presAssocID="{7D68F328-806B-4863-979C-862867FB0076}" presName="spVertical3" presStyleCnt="0"/>
      <dgm:spPr/>
    </dgm:pt>
    <dgm:pt modelId="{DA70D2B5-DE59-45E7-9AEB-54696858637D}" type="pres">
      <dgm:prSet presAssocID="{8C085787-2795-423E-B1E2-C8C20941A875}" presName="padding2" presStyleCnt="0"/>
      <dgm:spPr/>
    </dgm:pt>
    <dgm:pt modelId="{FDACCAA5-CB1E-45BC-B3DF-752B578092FD}" type="pres">
      <dgm:prSet presAssocID="{8C085787-2795-423E-B1E2-C8C20941A875}" presName="negArrow" presStyleCnt="0"/>
      <dgm:spPr/>
    </dgm:pt>
    <dgm:pt modelId="{C54E1CBC-A84E-424A-9630-252FFC7BBC41}" type="pres">
      <dgm:prSet presAssocID="{8C085787-2795-423E-B1E2-C8C20941A875}" presName="backgroundArrow" presStyleLbl="node1" presStyleIdx="0" presStyleCnt="1" custLinFactNeighborX="32908" custLinFactNeighborY="8061"/>
      <dgm:spPr/>
    </dgm:pt>
  </dgm:ptLst>
  <dgm:cxnLst>
    <dgm:cxn modelId="{2E4D2CE5-FBD7-4B95-AF31-4B928B7D293A}" srcId="{8C085787-2795-423E-B1E2-C8C20941A875}" destId="{7D68F328-806B-4863-979C-862867FB0076}" srcOrd="0" destOrd="0" parTransId="{DB22C02A-84AC-4C70-810C-4E55CD983867}" sibTransId="{CC1BA514-96FD-4C3B-BD85-FB38C7A37C4C}"/>
    <dgm:cxn modelId="{29ABB0CE-80FC-4E56-B04A-F11E1EDAEFB7}" type="presOf" srcId="{7D68F328-806B-4863-979C-862867FB0076}" destId="{E8A2EB6E-2602-4541-AFBE-2CD7AE2B767B}" srcOrd="0" destOrd="0" presId="urn:microsoft.com/office/officeart/2005/8/layout/hProcess3"/>
    <dgm:cxn modelId="{612A380C-7776-4A01-B141-9ACF6FF63681}" type="presOf" srcId="{8C085787-2795-423E-B1E2-C8C20941A875}" destId="{292B59AB-C87C-4485-B036-214215AA2BE5}" srcOrd="0" destOrd="0" presId="urn:microsoft.com/office/officeart/2005/8/layout/hProcess3"/>
    <dgm:cxn modelId="{31F9844B-475C-42EA-9798-15187CCD7932}" type="presParOf" srcId="{292B59AB-C87C-4485-B036-214215AA2BE5}" destId="{214F116F-D4A6-4857-A322-8F42E701F8D1}" srcOrd="0" destOrd="0" presId="urn:microsoft.com/office/officeart/2005/8/layout/hProcess3"/>
    <dgm:cxn modelId="{2ED673A8-9698-43BB-AA8E-153B63EC7D6D}" type="presParOf" srcId="{292B59AB-C87C-4485-B036-214215AA2BE5}" destId="{0CBC37FB-0EF8-4BF9-9099-4DCC5286ED00}" srcOrd="1" destOrd="0" presId="urn:microsoft.com/office/officeart/2005/8/layout/hProcess3"/>
    <dgm:cxn modelId="{32D7E273-87DD-43C9-A1CC-C5EBD678C59C}" type="presParOf" srcId="{0CBC37FB-0EF8-4BF9-9099-4DCC5286ED00}" destId="{FBC3B120-D52B-4F77-BF5D-FD216828D04E}" srcOrd="0" destOrd="0" presId="urn:microsoft.com/office/officeart/2005/8/layout/hProcess3"/>
    <dgm:cxn modelId="{DF7A1958-135C-4AC3-99D9-5CA4778682D6}" type="presParOf" srcId="{0CBC37FB-0EF8-4BF9-9099-4DCC5286ED00}" destId="{D4CE0D3C-514D-456F-A005-2BEF2BB1F0B2}" srcOrd="1" destOrd="0" presId="urn:microsoft.com/office/officeart/2005/8/layout/hProcess3"/>
    <dgm:cxn modelId="{5B9A3DCE-781F-4DDC-9536-C8B6BDAA7EAB}" type="presParOf" srcId="{D4CE0D3C-514D-456F-A005-2BEF2BB1F0B2}" destId="{CF6F9764-7A2E-43D4-9281-687660BAB17D}" srcOrd="0" destOrd="0" presId="urn:microsoft.com/office/officeart/2005/8/layout/hProcess3"/>
    <dgm:cxn modelId="{6702E6B9-321F-47A8-8528-B1091ED33330}" type="presParOf" srcId="{D4CE0D3C-514D-456F-A005-2BEF2BB1F0B2}" destId="{E8A2EB6E-2602-4541-AFBE-2CD7AE2B767B}" srcOrd="1" destOrd="0" presId="urn:microsoft.com/office/officeart/2005/8/layout/hProcess3"/>
    <dgm:cxn modelId="{B647537E-62B9-4A91-B508-B9D0D731A429}" type="presParOf" srcId="{D4CE0D3C-514D-456F-A005-2BEF2BB1F0B2}" destId="{1C97AB46-3FD9-4B76-BA36-DF41A001F7D0}" srcOrd="2" destOrd="0" presId="urn:microsoft.com/office/officeart/2005/8/layout/hProcess3"/>
    <dgm:cxn modelId="{8C10A49F-A994-4555-85B6-D7AC1D255EA4}" type="presParOf" srcId="{D4CE0D3C-514D-456F-A005-2BEF2BB1F0B2}" destId="{AA0612A0-1D17-4D90-AB26-50BE7031E009}" srcOrd="3" destOrd="0" presId="urn:microsoft.com/office/officeart/2005/8/layout/hProcess3"/>
    <dgm:cxn modelId="{36C6480F-E74B-4C86-99F9-929D9B0475F0}" type="presParOf" srcId="{0CBC37FB-0EF8-4BF9-9099-4DCC5286ED00}" destId="{DA70D2B5-DE59-45E7-9AEB-54696858637D}" srcOrd="2" destOrd="0" presId="urn:microsoft.com/office/officeart/2005/8/layout/hProcess3"/>
    <dgm:cxn modelId="{5C72F259-27D8-436E-BFF4-CCCB3D012691}" type="presParOf" srcId="{0CBC37FB-0EF8-4BF9-9099-4DCC5286ED00}" destId="{FDACCAA5-CB1E-45BC-B3DF-752B578092FD}" srcOrd="3" destOrd="0" presId="urn:microsoft.com/office/officeart/2005/8/layout/hProcess3"/>
    <dgm:cxn modelId="{BA177B4E-FEAE-451E-994E-AB4E285B842D}" type="presParOf" srcId="{0CBC37FB-0EF8-4BF9-9099-4DCC5286ED00}" destId="{C54E1CBC-A84E-424A-9630-252FFC7BBC41}"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C085787-2795-423E-B1E2-C8C20941A875}" type="doc">
      <dgm:prSet loTypeId="urn:microsoft.com/office/officeart/2005/8/layout/hProcess3" loCatId="process" qsTypeId="urn:microsoft.com/office/officeart/2005/8/quickstyle/simple3" qsCatId="simple" csTypeId="urn:microsoft.com/office/officeart/2005/8/colors/accent0_3" csCatId="mainScheme" phldr="1"/>
      <dgm:spPr/>
    </dgm:pt>
    <dgm:pt modelId="{7D68F328-806B-4863-979C-862867FB0076}">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测试设计员</a:t>
          </a:r>
          <a:endParaRPr lang="zh-CN" altLang="en-US" sz="1600" dirty="0">
            <a:latin typeface="微软雅黑" panose="020B0503020204020204" pitchFamily="34" charset="-122"/>
            <a:ea typeface="微软雅黑" panose="020B0503020204020204" pitchFamily="34" charset="-122"/>
          </a:endParaRPr>
        </a:p>
      </dgm:t>
    </dgm:pt>
    <dgm:pt modelId="{DB22C02A-84AC-4C70-810C-4E55CD983867}" type="parTrans" cxnId="{2E4D2CE5-FBD7-4B95-AF31-4B928B7D293A}">
      <dgm:prSet/>
      <dgm:spPr/>
      <dgm:t>
        <a:bodyPr/>
        <a:lstStyle/>
        <a:p>
          <a:endParaRPr lang="zh-CN" altLang="en-US"/>
        </a:p>
      </dgm:t>
    </dgm:pt>
    <dgm:pt modelId="{CC1BA514-96FD-4C3B-BD85-FB38C7A37C4C}" type="sibTrans" cxnId="{2E4D2CE5-FBD7-4B95-AF31-4B928B7D293A}">
      <dgm:prSet/>
      <dgm:spPr/>
      <dgm:t>
        <a:bodyPr/>
        <a:lstStyle/>
        <a:p>
          <a:endParaRPr lang="zh-CN" altLang="en-US"/>
        </a:p>
      </dgm:t>
    </dgm:pt>
    <dgm:pt modelId="{292B59AB-C87C-4485-B036-214215AA2BE5}" type="pres">
      <dgm:prSet presAssocID="{8C085787-2795-423E-B1E2-C8C20941A875}" presName="Name0" presStyleCnt="0">
        <dgm:presLayoutVars>
          <dgm:dir/>
          <dgm:animLvl val="lvl"/>
          <dgm:resizeHandles val="exact"/>
        </dgm:presLayoutVars>
      </dgm:prSet>
      <dgm:spPr/>
    </dgm:pt>
    <dgm:pt modelId="{214F116F-D4A6-4857-A322-8F42E701F8D1}" type="pres">
      <dgm:prSet presAssocID="{8C085787-2795-423E-B1E2-C8C20941A875}" presName="dummy" presStyleCnt="0"/>
      <dgm:spPr/>
    </dgm:pt>
    <dgm:pt modelId="{0CBC37FB-0EF8-4BF9-9099-4DCC5286ED00}" type="pres">
      <dgm:prSet presAssocID="{8C085787-2795-423E-B1E2-C8C20941A875}" presName="linH" presStyleCnt="0"/>
      <dgm:spPr/>
    </dgm:pt>
    <dgm:pt modelId="{FBC3B120-D52B-4F77-BF5D-FD216828D04E}" type="pres">
      <dgm:prSet presAssocID="{8C085787-2795-423E-B1E2-C8C20941A875}" presName="padding1" presStyleCnt="0"/>
      <dgm:spPr/>
    </dgm:pt>
    <dgm:pt modelId="{D4CE0D3C-514D-456F-A005-2BEF2BB1F0B2}" type="pres">
      <dgm:prSet presAssocID="{7D68F328-806B-4863-979C-862867FB0076}" presName="linV" presStyleCnt="0"/>
      <dgm:spPr/>
    </dgm:pt>
    <dgm:pt modelId="{CF6F9764-7A2E-43D4-9281-687660BAB17D}" type="pres">
      <dgm:prSet presAssocID="{7D68F328-806B-4863-979C-862867FB0076}" presName="spVertical1" presStyleCnt="0"/>
      <dgm:spPr/>
    </dgm:pt>
    <dgm:pt modelId="{E8A2EB6E-2602-4541-AFBE-2CD7AE2B767B}" type="pres">
      <dgm:prSet presAssocID="{7D68F328-806B-4863-979C-862867FB0076}" presName="parTx" presStyleLbl="revTx" presStyleIdx="0" presStyleCnt="1">
        <dgm:presLayoutVars>
          <dgm:chMax val="0"/>
          <dgm:chPref val="0"/>
          <dgm:bulletEnabled val="1"/>
        </dgm:presLayoutVars>
      </dgm:prSet>
      <dgm:spPr/>
      <dgm:t>
        <a:bodyPr/>
        <a:lstStyle/>
        <a:p>
          <a:endParaRPr lang="zh-CN" altLang="en-US"/>
        </a:p>
      </dgm:t>
    </dgm:pt>
    <dgm:pt modelId="{1C97AB46-3FD9-4B76-BA36-DF41A001F7D0}" type="pres">
      <dgm:prSet presAssocID="{7D68F328-806B-4863-979C-862867FB0076}" presName="spVertical2" presStyleCnt="0"/>
      <dgm:spPr/>
    </dgm:pt>
    <dgm:pt modelId="{AA0612A0-1D17-4D90-AB26-50BE7031E009}" type="pres">
      <dgm:prSet presAssocID="{7D68F328-806B-4863-979C-862867FB0076}" presName="spVertical3" presStyleCnt="0"/>
      <dgm:spPr/>
    </dgm:pt>
    <dgm:pt modelId="{DA70D2B5-DE59-45E7-9AEB-54696858637D}" type="pres">
      <dgm:prSet presAssocID="{8C085787-2795-423E-B1E2-C8C20941A875}" presName="padding2" presStyleCnt="0"/>
      <dgm:spPr/>
    </dgm:pt>
    <dgm:pt modelId="{FDACCAA5-CB1E-45BC-B3DF-752B578092FD}" type="pres">
      <dgm:prSet presAssocID="{8C085787-2795-423E-B1E2-C8C20941A875}" presName="negArrow" presStyleCnt="0"/>
      <dgm:spPr/>
    </dgm:pt>
    <dgm:pt modelId="{C54E1CBC-A84E-424A-9630-252FFC7BBC41}" type="pres">
      <dgm:prSet presAssocID="{8C085787-2795-423E-B1E2-C8C20941A875}" presName="backgroundArrow" presStyleLbl="node1" presStyleIdx="0" presStyleCnt="1" custLinFactNeighborX="32908" custLinFactNeighborY="8061"/>
      <dgm:spPr/>
    </dgm:pt>
  </dgm:ptLst>
  <dgm:cxnLst>
    <dgm:cxn modelId="{F30C98C0-DDDA-44CE-A865-FDB751A2A3DA}" type="presOf" srcId="{8C085787-2795-423E-B1E2-C8C20941A875}" destId="{292B59AB-C87C-4485-B036-214215AA2BE5}" srcOrd="0" destOrd="0" presId="urn:microsoft.com/office/officeart/2005/8/layout/hProcess3"/>
    <dgm:cxn modelId="{2E4D2CE5-FBD7-4B95-AF31-4B928B7D293A}" srcId="{8C085787-2795-423E-B1E2-C8C20941A875}" destId="{7D68F328-806B-4863-979C-862867FB0076}" srcOrd="0" destOrd="0" parTransId="{DB22C02A-84AC-4C70-810C-4E55CD983867}" sibTransId="{CC1BA514-96FD-4C3B-BD85-FB38C7A37C4C}"/>
    <dgm:cxn modelId="{0ED9227E-32D9-4BF7-ADA2-1B265024DDE5}" type="presOf" srcId="{7D68F328-806B-4863-979C-862867FB0076}" destId="{E8A2EB6E-2602-4541-AFBE-2CD7AE2B767B}" srcOrd="0" destOrd="0" presId="urn:microsoft.com/office/officeart/2005/8/layout/hProcess3"/>
    <dgm:cxn modelId="{686EA7E0-C8CC-4753-BDEC-A467321408B7}" type="presParOf" srcId="{292B59AB-C87C-4485-B036-214215AA2BE5}" destId="{214F116F-D4A6-4857-A322-8F42E701F8D1}" srcOrd="0" destOrd="0" presId="urn:microsoft.com/office/officeart/2005/8/layout/hProcess3"/>
    <dgm:cxn modelId="{6E6B504D-DD6D-4A2A-B942-4C43D8421B7B}" type="presParOf" srcId="{292B59AB-C87C-4485-B036-214215AA2BE5}" destId="{0CBC37FB-0EF8-4BF9-9099-4DCC5286ED00}" srcOrd="1" destOrd="0" presId="urn:microsoft.com/office/officeart/2005/8/layout/hProcess3"/>
    <dgm:cxn modelId="{3558908B-1E58-441A-B662-D5BF21C87340}" type="presParOf" srcId="{0CBC37FB-0EF8-4BF9-9099-4DCC5286ED00}" destId="{FBC3B120-D52B-4F77-BF5D-FD216828D04E}" srcOrd="0" destOrd="0" presId="urn:microsoft.com/office/officeart/2005/8/layout/hProcess3"/>
    <dgm:cxn modelId="{A455A38E-7472-4842-9E4E-2D0312A59277}" type="presParOf" srcId="{0CBC37FB-0EF8-4BF9-9099-4DCC5286ED00}" destId="{D4CE0D3C-514D-456F-A005-2BEF2BB1F0B2}" srcOrd="1" destOrd="0" presId="urn:microsoft.com/office/officeart/2005/8/layout/hProcess3"/>
    <dgm:cxn modelId="{A588BB35-0199-4525-BC95-5F75797D76A5}" type="presParOf" srcId="{D4CE0D3C-514D-456F-A005-2BEF2BB1F0B2}" destId="{CF6F9764-7A2E-43D4-9281-687660BAB17D}" srcOrd="0" destOrd="0" presId="urn:microsoft.com/office/officeart/2005/8/layout/hProcess3"/>
    <dgm:cxn modelId="{9175719A-B51B-49C8-9E37-9979613A1AF9}" type="presParOf" srcId="{D4CE0D3C-514D-456F-A005-2BEF2BB1F0B2}" destId="{E8A2EB6E-2602-4541-AFBE-2CD7AE2B767B}" srcOrd="1" destOrd="0" presId="urn:microsoft.com/office/officeart/2005/8/layout/hProcess3"/>
    <dgm:cxn modelId="{A3C0DBD7-496C-4105-891E-8141ED683CF9}" type="presParOf" srcId="{D4CE0D3C-514D-456F-A005-2BEF2BB1F0B2}" destId="{1C97AB46-3FD9-4B76-BA36-DF41A001F7D0}" srcOrd="2" destOrd="0" presId="urn:microsoft.com/office/officeart/2005/8/layout/hProcess3"/>
    <dgm:cxn modelId="{63F1FECE-FF18-4B48-8F6B-74CC7520AA04}" type="presParOf" srcId="{D4CE0D3C-514D-456F-A005-2BEF2BB1F0B2}" destId="{AA0612A0-1D17-4D90-AB26-50BE7031E009}" srcOrd="3" destOrd="0" presId="urn:microsoft.com/office/officeart/2005/8/layout/hProcess3"/>
    <dgm:cxn modelId="{BB1756A6-AFC5-49D6-B04A-0DB59F72FFCA}" type="presParOf" srcId="{0CBC37FB-0EF8-4BF9-9099-4DCC5286ED00}" destId="{DA70D2B5-DE59-45E7-9AEB-54696858637D}" srcOrd="2" destOrd="0" presId="urn:microsoft.com/office/officeart/2005/8/layout/hProcess3"/>
    <dgm:cxn modelId="{7E8E2017-25D8-43DD-BD56-284426A9CC02}" type="presParOf" srcId="{0CBC37FB-0EF8-4BF9-9099-4DCC5286ED00}" destId="{FDACCAA5-CB1E-45BC-B3DF-752B578092FD}" srcOrd="3" destOrd="0" presId="urn:microsoft.com/office/officeart/2005/8/layout/hProcess3"/>
    <dgm:cxn modelId="{E164F6F4-C6BD-4866-94B1-2A76EB535A72}" type="presParOf" srcId="{0CBC37FB-0EF8-4BF9-9099-4DCC5286ED00}" destId="{C54E1CBC-A84E-424A-9630-252FFC7BBC41}"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085787-2795-423E-B1E2-C8C20941A875}" type="doc">
      <dgm:prSet loTypeId="urn:microsoft.com/office/officeart/2005/8/layout/hProcess3" loCatId="process" qsTypeId="urn:microsoft.com/office/officeart/2005/8/quickstyle/simple3" qsCatId="simple" csTypeId="urn:microsoft.com/office/officeart/2005/8/colors/accent0_3" csCatId="mainScheme" phldr="1"/>
      <dgm:spPr/>
    </dgm:pt>
    <dgm:pt modelId="{7D68F328-806B-4863-979C-862867FB0076}">
      <dgm:prSet phldrT="[文本]" custT="1"/>
      <dgm:spPr/>
      <dgm:t>
        <a:bodyPr/>
        <a:lstStyle/>
        <a:p>
          <a:r>
            <a:rPr lang="zh-CN" altLang="en-US" sz="1600" dirty="0" smtClean="0">
              <a:latin typeface="微软雅黑" panose="020B0503020204020204" pitchFamily="34" charset="-122"/>
              <a:ea typeface="微软雅黑" panose="020B0503020204020204" pitchFamily="34" charset="-122"/>
            </a:rPr>
            <a:t>测试员</a:t>
          </a:r>
          <a:endParaRPr lang="zh-CN" altLang="en-US" sz="1600" dirty="0">
            <a:latin typeface="微软雅黑" panose="020B0503020204020204" pitchFamily="34" charset="-122"/>
            <a:ea typeface="微软雅黑" panose="020B0503020204020204" pitchFamily="34" charset="-122"/>
          </a:endParaRPr>
        </a:p>
      </dgm:t>
    </dgm:pt>
    <dgm:pt modelId="{DB22C02A-84AC-4C70-810C-4E55CD983867}" type="parTrans" cxnId="{2E4D2CE5-FBD7-4B95-AF31-4B928B7D293A}">
      <dgm:prSet/>
      <dgm:spPr/>
      <dgm:t>
        <a:bodyPr/>
        <a:lstStyle/>
        <a:p>
          <a:endParaRPr lang="zh-CN" altLang="en-US"/>
        </a:p>
      </dgm:t>
    </dgm:pt>
    <dgm:pt modelId="{CC1BA514-96FD-4C3B-BD85-FB38C7A37C4C}" type="sibTrans" cxnId="{2E4D2CE5-FBD7-4B95-AF31-4B928B7D293A}">
      <dgm:prSet/>
      <dgm:spPr/>
      <dgm:t>
        <a:bodyPr/>
        <a:lstStyle/>
        <a:p>
          <a:endParaRPr lang="zh-CN" altLang="en-US"/>
        </a:p>
      </dgm:t>
    </dgm:pt>
    <dgm:pt modelId="{292B59AB-C87C-4485-B036-214215AA2BE5}" type="pres">
      <dgm:prSet presAssocID="{8C085787-2795-423E-B1E2-C8C20941A875}" presName="Name0" presStyleCnt="0">
        <dgm:presLayoutVars>
          <dgm:dir/>
          <dgm:animLvl val="lvl"/>
          <dgm:resizeHandles val="exact"/>
        </dgm:presLayoutVars>
      </dgm:prSet>
      <dgm:spPr/>
    </dgm:pt>
    <dgm:pt modelId="{214F116F-D4A6-4857-A322-8F42E701F8D1}" type="pres">
      <dgm:prSet presAssocID="{8C085787-2795-423E-B1E2-C8C20941A875}" presName="dummy" presStyleCnt="0"/>
      <dgm:spPr/>
    </dgm:pt>
    <dgm:pt modelId="{0CBC37FB-0EF8-4BF9-9099-4DCC5286ED00}" type="pres">
      <dgm:prSet presAssocID="{8C085787-2795-423E-B1E2-C8C20941A875}" presName="linH" presStyleCnt="0"/>
      <dgm:spPr/>
    </dgm:pt>
    <dgm:pt modelId="{FBC3B120-D52B-4F77-BF5D-FD216828D04E}" type="pres">
      <dgm:prSet presAssocID="{8C085787-2795-423E-B1E2-C8C20941A875}" presName="padding1" presStyleCnt="0"/>
      <dgm:spPr/>
    </dgm:pt>
    <dgm:pt modelId="{D4CE0D3C-514D-456F-A005-2BEF2BB1F0B2}" type="pres">
      <dgm:prSet presAssocID="{7D68F328-806B-4863-979C-862867FB0076}" presName="linV" presStyleCnt="0"/>
      <dgm:spPr/>
    </dgm:pt>
    <dgm:pt modelId="{CF6F9764-7A2E-43D4-9281-687660BAB17D}" type="pres">
      <dgm:prSet presAssocID="{7D68F328-806B-4863-979C-862867FB0076}" presName="spVertical1" presStyleCnt="0"/>
      <dgm:spPr/>
    </dgm:pt>
    <dgm:pt modelId="{E8A2EB6E-2602-4541-AFBE-2CD7AE2B767B}" type="pres">
      <dgm:prSet presAssocID="{7D68F328-806B-4863-979C-862867FB0076}" presName="parTx" presStyleLbl="revTx" presStyleIdx="0" presStyleCnt="1">
        <dgm:presLayoutVars>
          <dgm:chMax val="0"/>
          <dgm:chPref val="0"/>
          <dgm:bulletEnabled val="1"/>
        </dgm:presLayoutVars>
      </dgm:prSet>
      <dgm:spPr/>
      <dgm:t>
        <a:bodyPr/>
        <a:lstStyle/>
        <a:p>
          <a:endParaRPr lang="zh-CN" altLang="en-US"/>
        </a:p>
      </dgm:t>
    </dgm:pt>
    <dgm:pt modelId="{1C97AB46-3FD9-4B76-BA36-DF41A001F7D0}" type="pres">
      <dgm:prSet presAssocID="{7D68F328-806B-4863-979C-862867FB0076}" presName="spVertical2" presStyleCnt="0"/>
      <dgm:spPr/>
    </dgm:pt>
    <dgm:pt modelId="{AA0612A0-1D17-4D90-AB26-50BE7031E009}" type="pres">
      <dgm:prSet presAssocID="{7D68F328-806B-4863-979C-862867FB0076}" presName="spVertical3" presStyleCnt="0"/>
      <dgm:spPr/>
    </dgm:pt>
    <dgm:pt modelId="{DA70D2B5-DE59-45E7-9AEB-54696858637D}" type="pres">
      <dgm:prSet presAssocID="{8C085787-2795-423E-B1E2-C8C20941A875}" presName="padding2" presStyleCnt="0"/>
      <dgm:spPr/>
    </dgm:pt>
    <dgm:pt modelId="{FDACCAA5-CB1E-45BC-B3DF-752B578092FD}" type="pres">
      <dgm:prSet presAssocID="{8C085787-2795-423E-B1E2-C8C20941A875}" presName="negArrow" presStyleCnt="0"/>
      <dgm:spPr/>
    </dgm:pt>
    <dgm:pt modelId="{C54E1CBC-A84E-424A-9630-252FFC7BBC41}" type="pres">
      <dgm:prSet presAssocID="{8C085787-2795-423E-B1E2-C8C20941A875}" presName="backgroundArrow" presStyleLbl="node1" presStyleIdx="0" presStyleCnt="1" custLinFactNeighborX="765" custLinFactNeighborY="16809"/>
      <dgm:spPr/>
    </dgm:pt>
  </dgm:ptLst>
  <dgm:cxnLst>
    <dgm:cxn modelId="{2E4D2CE5-FBD7-4B95-AF31-4B928B7D293A}" srcId="{8C085787-2795-423E-B1E2-C8C20941A875}" destId="{7D68F328-806B-4863-979C-862867FB0076}" srcOrd="0" destOrd="0" parTransId="{DB22C02A-84AC-4C70-810C-4E55CD983867}" sibTransId="{CC1BA514-96FD-4C3B-BD85-FB38C7A37C4C}"/>
    <dgm:cxn modelId="{C06617B6-CA8C-44B5-887C-438C64896E74}" type="presOf" srcId="{7D68F328-806B-4863-979C-862867FB0076}" destId="{E8A2EB6E-2602-4541-AFBE-2CD7AE2B767B}" srcOrd="0" destOrd="0" presId="urn:microsoft.com/office/officeart/2005/8/layout/hProcess3"/>
    <dgm:cxn modelId="{B21D6D19-69F6-4EB4-8FB1-286CF0DCFED6}" type="presOf" srcId="{8C085787-2795-423E-B1E2-C8C20941A875}" destId="{292B59AB-C87C-4485-B036-214215AA2BE5}" srcOrd="0" destOrd="0" presId="urn:microsoft.com/office/officeart/2005/8/layout/hProcess3"/>
    <dgm:cxn modelId="{7F59DD82-E665-4D6C-96BA-7ECC383B5F14}" type="presParOf" srcId="{292B59AB-C87C-4485-B036-214215AA2BE5}" destId="{214F116F-D4A6-4857-A322-8F42E701F8D1}" srcOrd="0" destOrd="0" presId="urn:microsoft.com/office/officeart/2005/8/layout/hProcess3"/>
    <dgm:cxn modelId="{CFF0ADCE-6350-4E4B-A33A-9FFC759ECE00}" type="presParOf" srcId="{292B59AB-C87C-4485-B036-214215AA2BE5}" destId="{0CBC37FB-0EF8-4BF9-9099-4DCC5286ED00}" srcOrd="1" destOrd="0" presId="urn:microsoft.com/office/officeart/2005/8/layout/hProcess3"/>
    <dgm:cxn modelId="{379EAAC9-8682-4689-98EB-AAF054CC4FDA}" type="presParOf" srcId="{0CBC37FB-0EF8-4BF9-9099-4DCC5286ED00}" destId="{FBC3B120-D52B-4F77-BF5D-FD216828D04E}" srcOrd="0" destOrd="0" presId="urn:microsoft.com/office/officeart/2005/8/layout/hProcess3"/>
    <dgm:cxn modelId="{09146056-035B-402E-850F-C499D1EAA9B6}" type="presParOf" srcId="{0CBC37FB-0EF8-4BF9-9099-4DCC5286ED00}" destId="{D4CE0D3C-514D-456F-A005-2BEF2BB1F0B2}" srcOrd="1" destOrd="0" presId="urn:microsoft.com/office/officeart/2005/8/layout/hProcess3"/>
    <dgm:cxn modelId="{445E73CB-35A3-41FA-8F67-F73F193C07C8}" type="presParOf" srcId="{D4CE0D3C-514D-456F-A005-2BEF2BB1F0B2}" destId="{CF6F9764-7A2E-43D4-9281-687660BAB17D}" srcOrd="0" destOrd="0" presId="urn:microsoft.com/office/officeart/2005/8/layout/hProcess3"/>
    <dgm:cxn modelId="{1E02991E-7254-42E8-A229-296476C284B5}" type="presParOf" srcId="{D4CE0D3C-514D-456F-A005-2BEF2BB1F0B2}" destId="{E8A2EB6E-2602-4541-AFBE-2CD7AE2B767B}" srcOrd="1" destOrd="0" presId="urn:microsoft.com/office/officeart/2005/8/layout/hProcess3"/>
    <dgm:cxn modelId="{4CD80D55-18EE-4D68-BD69-C2AD8FCC8243}" type="presParOf" srcId="{D4CE0D3C-514D-456F-A005-2BEF2BB1F0B2}" destId="{1C97AB46-3FD9-4B76-BA36-DF41A001F7D0}" srcOrd="2" destOrd="0" presId="urn:microsoft.com/office/officeart/2005/8/layout/hProcess3"/>
    <dgm:cxn modelId="{BD53E64F-7A2B-4926-87EC-EAB0D4E15AE8}" type="presParOf" srcId="{D4CE0D3C-514D-456F-A005-2BEF2BB1F0B2}" destId="{AA0612A0-1D17-4D90-AB26-50BE7031E009}" srcOrd="3" destOrd="0" presId="urn:microsoft.com/office/officeart/2005/8/layout/hProcess3"/>
    <dgm:cxn modelId="{95E31859-5E32-4957-9517-3CA571B2FAC5}" type="presParOf" srcId="{0CBC37FB-0EF8-4BF9-9099-4DCC5286ED00}" destId="{DA70D2B5-DE59-45E7-9AEB-54696858637D}" srcOrd="2" destOrd="0" presId="urn:microsoft.com/office/officeart/2005/8/layout/hProcess3"/>
    <dgm:cxn modelId="{B989E933-4F4C-46B3-A2D1-74446A4F989B}" type="presParOf" srcId="{0CBC37FB-0EF8-4BF9-9099-4DCC5286ED00}" destId="{FDACCAA5-CB1E-45BC-B3DF-752B578092FD}" srcOrd="3" destOrd="0" presId="urn:microsoft.com/office/officeart/2005/8/layout/hProcess3"/>
    <dgm:cxn modelId="{BE00DA6C-8B4E-4A3A-9286-9F2E95FDB871}" type="presParOf" srcId="{0CBC37FB-0EF8-4BF9-9099-4DCC5286ED00}" destId="{C54E1CBC-A84E-424A-9630-252FFC7BBC41}"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C9989-18BE-4E83-8437-BB796CF84859}">
      <dsp:nvSpPr>
        <dsp:cNvPr id="0" name=""/>
        <dsp:cNvSpPr/>
      </dsp:nvSpPr>
      <dsp:spPr>
        <a:xfrm>
          <a:off x="716834" y="2035"/>
          <a:ext cx="1498531" cy="899118"/>
        </a:xfrm>
        <a:prstGeom prst="rect">
          <a:avLst/>
        </a:prstGeom>
        <a:solidFill>
          <a:schemeClr val="bg2">
            <a:lumMod val="20000"/>
            <a:lumOff val="8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2035"/>
        <a:ext cx="1498531" cy="899118"/>
      </dsp:txXfrm>
    </dsp:sp>
    <dsp:sp modelId="{AC05D217-CB13-4ACB-9F34-1A721B6C9782}">
      <dsp:nvSpPr>
        <dsp:cNvPr id="0" name=""/>
        <dsp:cNvSpPr/>
      </dsp:nvSpPr>
      <dsp:spPr>
        <a:xfrm>
          <a:off x="2365219" y="2035"/>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2035"/>
        <a:ext cx="1498531" cy="899118"/>
      </dsp:txXfrm>
    </dsp:sp>
    <dsp:sp modelId="{5883CA17-1C82-4205-AB2C-DBDB1C31FC37}">
      <dsp:nvSpPr>
        <dsp:cNvPr id="0" name=""/>
        <dsp:cNvSpPr/>
      </dsp:nvSpPr>
      <dsp:spPr>
        <a:xfrm>
          <a:off x="716834"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1051008"/>
        <a:ext cx="1498531" cy="899118"/>
      </dsp:txXfrm>
    </dsp:sp>
    <dsp:sp modelId="{355E44C7-60B9-49B1-8F75-CE88D56B7819}">
      <dsp:nvSpPr>
        <dsp:cNvPr id="0" name=""/>
        <dsp:cNvSpPr/>
      </dsp:nvSpPr>
      <dsp:spPr>
        <a:xfrm>
          <a:off x="2365219"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1051008"/>
        <a:ext cx="1498531" cy="899118"/>
      </dsp:txXfrm>
    </dsp:sp>
    <dsp:sp modelId="{F1D42FE2-4D58-4139-BB90-05C1AE09516E}">
      <dsp:nvSpPr>
        <dsp:cNvPr id="0" name=""/>
        <dsp:cNvSpPr/>
      </dsp:nvSpPr>
      <dsp:spPr>
        <a:xfrm>
          <a:off x="1541027" y="2099980"/>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1541027" y="2099980"/>
        <a:ext cx="1498531" cy="8991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C9989-18BE-4E83-8437-BB796CF84859}">
      <dsp:nvSpPr>
        <dsp:cNvPr id="0" name=""/>
        <dsp:cNvSpPr/>
      </dsp:nvSpPr>
      <dsp:spPr>
        <a:xfrm>
          <a:off x="716834" y="2035"/>
          <a:ext cx="1498531" cy="899118"/>
        </a:xfrm>
        <a:prstGeom prst="rect">
          <a:avLst/>
        </a:prstGeom>
        <a:no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2035"/>
        <a:ext cx="1498531" cy="899118"/>
      </dsp:txXfrm>
    </dsp:sp>
    <dsp:sp modelId="{AC05D217-CB13-4ACB-9F34-1A721B6C9782}">
      <dsp:nvSpPr>
        <dsp:cNvPr id="0" name=""/>
        <dsp:cNvSpPr/>
      </dsp:nvSpPr>
      <dsp:spPr>
        <a:xfrm>
          <a:off x="2365219" y="2035"/>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2035"/>
        <a:ext cx="1498531" cy="899118"/>
      </dsp:txXfrm>
    </dsp:sp>
    <dsp:sp modelId="{5883CA17-1C82-4205-AB2C-DBDB1C31FC37}">
      <dsp:nvSpPr>
        <dsp:cNvPr id="0" name=""/>
        <dsp:cNvSpPr/>
      </dsp:nvSpPr>
      <dsp:spPr>
        <a:xfrm>
          <a:off x="716834"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1051008"/>
        <a:ext cx="1498531" cy="899118"/>
      </dsp:txXfrm>
    </dsp:sp>
    <dsp:sp modelId="{355E44C7-60B9-49B1-8F75-CE88D56B7819}">
      <dsp:nvSpPr>
        <dsp:cNvPr id="0" name=""/>
        <dsp:cNvSpPr/>
      </dsp:nvSpPr>
      <dsp:spPr>
        <a:xfrm>
          <a:off x="2365219"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1051008"/>
        <a:ext cx="1498531" cy="899118"/>
      </dsp:txXfrm>
    </dsp:sp>
    <dsp:sp modelId="{F1D42FE2-4D58-4139-BB90-05C1AE09516E}">
      <dsp:nvSpPr>
        <dsp:cNvPr id="0" name=""/>
        <dsp:cNvSpPr/>
      </dsp:nvSpPr>
      <dsp:spPr>
        <a:xfrm>
          <a:off x="1541027" y="2099980"/>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1541027" y="2099980"/>
        <a:ext cx="1498531" cy="8991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DAC82-1A1F-4C49-9ADF-8A751154E27C}">
      <dsp:nvSpPr>
        <dsp:cNvPr id="0" name=""/>
        <dsp:cNvSpPr/>
      </dsp:nvSpPr>
      <dsp:spPr>
        <a:xfrm>
          <a:off x="1174699" y="2412882"/>
          <a:ext cx="1383792" cy="1187825"/>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系统测试报告评审</a:t>
          </a:r>
          <a:endParaRPr lang="zh-CN" altLang="en-US" sz="1600" kern="1200" dirty="0">
            <a:latin typeface="微软雅黑" panose="020B0503020204020204" pitchFamily="34" charset="-122"/>
            <a:ea typeface="微软雅黑" panose="020B0503020204020204" pitchFamily="34" charset="-122"/>
          </a:endParaRPr>
        </a:p>
      </dsp:txBody>
      <dsp:txXfrm>
        <a:off x="1389000" y="2596835"/>
        <a:ext cx="955190" cy="819919"/>
      </dsp:txXfrm>
    </dsp:sp>
    <dsp:sp modelId="{EAA600F3-CB69-42ED-A80D-F20EFB60017F}">
      <dsp:nvSpPr>
        <dsp:cNvPr id="0" name=""/>
        <dsp:cNvSpPr/>
      </dsp:nvSpPr>
      <dsp:spPr>
        <a:xfrm>
          <a:off x="1217980" y="2937772"/>
          <a:ext cx="161544" cy="139301"/>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7CC1511-276F-43AF-AA20-69F76E75C95E}">
      <dsp:nvSpPr>
        <dsp:cNvPr id="0" name=""/>
        <dsp:cNvSpPr/>
      </dsp:nvSpPr>
      <dsp:spPr>
        <a:xfrm>
          <a:off x="0" y="1767202"/>
          <a:ext cx="1383792" cy="1187825"/>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3211CF3-63AD-43F0-8963-959107BCEEA9}">
      <dsp:nvSpPr>
        <dsp:cNvPr id="0" name=""/>
        <dsp:cNvSpPr/>
      </dsp:nvSpPr>
      <dsp:spPr>
        <a:xfrm>
          <a:off x="936955" y="2790313"/>
          <a:ext cx="161544" cy="139301"/>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E98CB70-BBAF-4CA4-AA48-9E3B48766307}">
      <dsp:nvSpPr>
        <dsp:cNvPr id="0" name=""/>
        <dsp:cNvSpPr/>
      </dsp:nvSpPr>
      <dsp:spPr>
        <a:xfrm>
          <a:off x="2348179" y="1758103"/>
          <a:ext cx="1383792" cy="1187825"/>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系统测试计划评审报告</a:t>
          </a:r>
          <a:endParaRPr lang="zh-CN" altLang="en-US" sz="1600" kern="1200" dirty="0">
            <a:latin typeface="微软雅黑" panose="020B0503020204020204" pitchFamily="34" charset="-122"/>
            <a:ea typeface="微软雅黑" panose="020B0503020204020204" pitchFamily="34" charset="-122"/>
          </a:endParaRPr>
        </a:p>
      </dsp:txBody>
      <dsp:txXfrm>
        <a:off x="2562480" y="1942056"/>
        <a:ext cx="955190" cy="819919"/>
      </dsp:txXfrm>
    </dsp:sp>
    <dsp:sp modelId="{4852DDB5-2809-457D-8AAB-7B447FA758C7}">
      <dsp:nvSpPr>
        <dsp:cNvPr id="0" name=""/>
        <dsp:cNvSpPr/>
      </dsp:nvSpPr>
      <dsp:spPr>
        <a:xfrm>
          <a:off x="3296107" y="2779960"/>
          <a:ext cx="161544" cy="139301"/>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277AD8B-107B-40B9-90AE-DCD7BBC9A1D6}">
      <dsp:nvSpPr>
        <dsp:cNvPr id="0" name=""/>
        <dsp:cNvSpPr/>
      </dsp:nvSpPr>
      <dsp:spPr>
        <a:xfrm>
          <a:off x="3527755" y="2410999"/>
          <a:ext cx="1383792" cy="1187825"/>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4FCE253-3E8A-4447-9BA0-CFB15759007E}">
      <dsp:nvSpPr>
        <dsp:cNvPr id="0" name=""/>
        <dsp:cNvSpPr/>
      </dsp:nvSpPr>
      <dsp:spPr>
        <a:xfrm>
          <a:off x="3559454" y="2943105"/>
          <a:ext cx="161544" cy="139301"/>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6A76E2C-DFC3-44FD-85FA-547AA2F5BD5F}">
      <dsp:nvSpPr>
        <dsp:cNvPr id="0" name=""/>
        <dsp:cNvSpPr/>
      </dsp:nvSpPr>
      <dsp:spPr>
        <a:xfrm>
          <a:off x="1174699" y="1118070"/>
          <a:ext cx="1383792" cy="1187825"/>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系统测试脚本评审报告</a:t>
          </a:r>
          <a:endParaRPr lang="zh-CN" altLang="en-US" sz="1600" kern="1200" dirty="0">
            <a:latin typeface="微软雅黑" panose="020B0503020204020204" pitchFamily="34" charset="-122"/>
            <a:ea typeface="微软雅黑" panose="020B0503020204020204" pitchFamily="34" charset="-122"/>
          </a:endParaRPr>
        </a:p>
      </dsp:txBody>
      <dsp:txXfrm>
        <a:off x="1389000" y="1302023"/>
        <a:ext cx="955190" cy="819919"/>
      </dsp:txXfrm>
    </dsp:sp>
    <dsp:sp modelId="{E0F498F1-D7BF-4DA7-9F49-153B87212396}">
      <dsp:nvSpPr>
        <dsp:cNvPr id="0" name=""/>
        <dsp:cNvSpPr/>
      </dsp:nvSpPr>
      <dsp:spPr>
        <a:xfrm>
          <a:off x="2116531" y="1142542"/>
          <a:ext cx="161544" cy="139301"/>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DE9A6A6-9E08-4015-8522-4DDB7E1F0BE2}">
      <dsp:nvSpPr>
        <dsp:cNvPr id="0" name=""/>
        <dsp:cNvSpPr/>
      </dsp:nvSpPr>
      <dsp:spPr>
        <a:xfrm>
          <a:off x="2348179" y="463291"/>
          <a:ext cx="1383792" cy="1187825"/>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BF6DF9C-DC55-4FF0-90ED-BC1EC0FD993F}">
      <dsp:nvSpPr>
        <dsp:cNvPr id="0" name=""/>
        <dsp:cNvSpPr/>
      </dsp:nvSpPr>
      <dsp:spPr>
        <a:xfrm>
          <a:off x="2379878" y="989750"/>
          <a:ext cx="161544" cy="139301"/>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6AD828C-DBE9-48F1-AB27-3BBF4FFB9A96}">
      <dsp:nvSpPr>
        <dsp:cNvPr id="0" name=""/>
        <dsp:cNvSpPr/>
      </dsp:nvSpPr>
      <dsp:spPr>
        <a:xfrm>
          <a:off x="3527755" y="1116188"/>
          <a:ext cx="1383792" cy="1187825"/>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20320" rIns="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系统测试用例评审报告</a:t>
          </a:r>
          <a:endParaRPr lang="zh-CN" altLang="en-US" sz="1600" kern="1200" dirty="0">
            <a:latin typeface="微软雅黑" panose="020B0503020204020204" pitchFamily="34" charset="-122"/>
            <a:ea typeface="微软雅黑" panose="020B0503020204020204" pitchFamily="34" charset="-122"/>
          </a:endParaRPr>
        </a:p>
      </dsp:txBody>
      <dsp:txXfrm>
        <a:off x="3742056" y="1300141"/>
        <a:ext cx="955190" cy="819919"/>
      </dsp:txXfrm>
    </dsp:sp>
    <dsp:sp modelId="{B30E965D-6B19-4C58-97E4-B1DC53A1BE2B}">
      <dsp:nvSpPr>
        <dsp:cNvPr id="0" name=""/>
        <dsp:cNvSpPr/>
      </dsp:nvSpPr>
      <dsp:spPr>
        <a:xfrm>
          <a:off x="4767618" y="1673746"/>
          <a:ext cx="61695" cy="72708"/>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27B8A51-D490-4C39-8EC2-905B26ED800F}">
      <dsp:nvSpPr>
        <dsp:cNvPr id="0" name=""/>
        <dsp:cNvSpPr/>
      </dsp:nvSpPr>
      <dsp:spPr>
        <a:xfrm>
          <a:off x="4712208" y="1769084"/>
          <a:ext cx="1383792" cy="1187825"/>
        </a:xfrm>
        <a:prstGeom prst="hexagon">
          <a:avLst>
            <a:gd name="adj" fmla="val 25000"/>
            <a:gd name="vf" fmla="val 11547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97BE26-28A7-40E6-908C-B3B5AEFD795F}">
      <dsp:nvSpPr>
        <dsp:cNvPr id="0" name=""/>
        <dsp:cNvSpPr/>
      </dsp:nvSpPr>
      <dsp:spPr>
        <a:xfrm>
          <a:off x="5041329" y="1823401"/>
          <a:ext cx="61695" cy="72708"/>
        </a:xfrm>
        <a:prstGeom prst="hexagon">
          <a:avLst>
            <a:gd name="adj" fmla="val 25000"/>
            <a:gd name="vf" fmla="val 115470"/>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A5B0A-054D-40B0-A326-9AE4B14E49FF}">
      <dsp:nvSpPr>
        <dsp:cNvPr id="0" name=""/>
        <dsp:cNvSpPr/>
      </dsp:nvSpPr>
      <dsp:spPr>
        <a:xfrm rot="5400000">
          <a:off x="832706" y="620203"/>
          <a:ext cx="726604" cy="827213"/>
        </a:xfrm>
        <a:prstGeom prst="bentUpArrow">
          <a:avLst>
            <a:gd name="adj1" fmla="val 32840"/>
            <a:gd name="adj2" fmla="val 25000"/>
            <a:gd name="adj3" fmla="val 35780"/>
          </a:avLst>
        </a:prstGeom>
        <a:solidFill>
          <a:schemeClr val="dk2">
            <a:tint val="50000"/>
            <a:hueOff val="0"/>
            <a:satOff val="0"/>
            <a:lumOff val="0"/>
            <a:alphaOff val="0"/>
          </a:schemeClr>
        </a:solidFill>
        <a:ln w="6350" cap="flat" cmpd="sng" algn="ctr">
          <a:solidFill>
            <a:schemeClr val="dk2">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F881748F-2B96-4248-8790-18A30515848D}">
      <dsp:nvSpPr>
        <dsp:cNvPr id="0" name=""/>
        <dsp:cNvSpPr/>
      </dsp:nvSpPr>
      <dsp:spPr>
        <a:xfrm>
          <a:off x="129998" y="44092"/>
          <a:ext cx="2299530" cy="626417"/>
        </a:xfrm>
        <a:prstGeom prst="roundRect">
          <a:avLst>
            <a:gd name="adj" fmla="val 1667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100000"/>
            </a:lnSpc>
            <a:spcBef>
              <a:spcPct val="0"/>
            </a:spcBef>
            <a:spcAft>
              <a:spcPts val="0"/>
            </a:spcAft>
          </a:pPr>
          <a:r>
            <a:rPr lang="zh-CN" altLang="en-US" sz="1800" kern="1200" dirty="0" smtClean="0">
              <a:latin typeface="微软雅黑" panose="020B0503020204020204" pitchFamily="34" charset="-122"/>
              <a:ea typeface="微软雅黑" panose="020B0503020204020204" pitchFamily="34" charset="-122"/>
            </a:rPr>
            <a:t>制定系统测试计划</a:t>
          </a:r>
          <a:endParaRPr lang="zh-CN" altLang="en-US" sz="1800" kern="1200" dirty="0">
            <a:latin typeface="微软雅黑" panose="020B0503020204020204" pitchFamily="34" charset="-122"/>
            <a:ea typeface="微软雅黑" panose="020B0503020204020204" pitchFamily="34" charset="-122"/>
          </a:endParaRPr>
        </a:p>
      </dsp:txBody>
      <dsp:txXfrm>
        <a:off x="160583" y="74677"/>
        <a:ext cx="2238360" cy="565247"/>
      </dsp:txXfrm>
    </dsp:sp>
    <dsp:sp modelId="{C5D1708D-46F0-440B-AA1E-F44BAA7E1EAB}">
      <dsp:nvSpPr>
        <dsp:cNvPr id="0" name=""/>
        <dsp:cNvSpPr/>
      </dsp:nvSpPr>
      <dsp:spPr>
        <a:xfrm>
          <a:off x="1891350" y="10866"/>
          <a:ext cx="889620" cy="692004"/>
        </a:xfrm>
        <a:prstGeom prst="rect">
          <a:avLst/>
        </a:prstGeom>
        <a:noFill/>
        <a:ln>
          <a:noFill/>
        </a:ln>
        <a:effectLst/>
      </dsp:spPr>
      <dsp:style>
        <a:lnRef idx="0">
          <a:scrgbClr r="0" g="0" b="0"/>
        </a:lnRef>
        <a:fillRef idx="0">
          <a:scrgbClr r="0" g="0" b="0"/>
        </a:fillRef>
        <a:effectRef idx="0">
          <a:scrgbClr r="0" g="0" b="0"/>
        </a:effectRef>
        <a:fontRef idx="minor"/>
      </dsp:style>
    </dsp:sp>
    <dsp:sp modelId="{050B5837-C2CA-484E-8C20-355D5A882C30}">
      <dsp:nvSpPr>
        <dsp:cNvPr id="0" name=""/>
        <dsp:cNvSpPr/>
      </dsp:nvSpPr>
      <dsp:spPr>
        <a:xfrm rot="5400000">
          <a:off x="1955432" y="1404548"/>
          <a:ext cx="726604" cy="827213"/>
        </a:xfrm>
        <a:prstGeom prst="bentUpArrow">
          <a:avLst>
            <a:gd name="adj1" fmla="val 32840"/>
            <a:gd name="adj2" fmla="val 25000"/>
            <a:gd name="adj3" fmla="val 35780"/>
          </a:avLst>
        </a:prstGeom>
        <a:solidFill>
          <a:schemeClr val="dk2">
            <a:tint val="50000"/>
            <a:hueOff val="0"/>
            <a:satOff val="0"/>
            <a:lumOff val="0"/>
            <a:alphaOff val="0"/>
          </a:schemeClr>
        </a:solidFill>
        <a:ln w="6350" cap="flat" cmpd="sng" algn="ctr">
          <a:solidFill>
            <a:schemeClr val="dk2">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6A8A22F0-8897-4926-9F24-D0AC26BFEE87}">
      <dsp:nvSpPr>
        <dsp:cNvPr id="0" name=""/>
        <dsp:cNvSpPr/>
      </dsp:nvSpPr>
      <dsp:spPr>
        <a:xfrm>
          <a:off x="1591139" y="804397"/>
          <a:ext cx="2282112" cy="652616"/>
        </a:xfrm>
        <a:prstGeom prst="roundRect">
          <a:avLst>
            <a:gd name="adj" fmla="val 1667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设计测试系统</a:t>
          </a:r>
          <a:endParaRPr lang="zh-CN" altLang="en-US" sz="1800" kern="1200" dirty="0">
            <a:latin typeface="微软雅黑" panose="020B0503020204020204" pitchFamily="34" charset="-122"/>
            <a:ea typeface="微软雅黑" panose="020B0503020204020204" pitchFamily="34" charset="-122"/>
          </a:endParaRPr>
        </a:p>
      </dsp:txBody>
      <dsp:txXfrm>
        <a:off x="1623003" y="836261"/>
        <a:ext cx="2218384" cy="588888"/>
      </dsp:txXfrm>
    </dsp:sp>
    <dsp:sp modelId="{A48E2382-52BB-4E29-9C2A-3610D67C8A98}">
      <dsp:nvSpPr>
        <dsp:cNvPr id="0" name=""/>
        <dsp:cNvSpPr/>
      </dsp:nvSpPr>
      <dsp:spPr>
        <a:xfrm>
          <a:off x="3155108" y="890985"/>
          <a:ext cx="889620" cy="692004"/>
        </a:xfrm>
        <a:prstGeom prst="rect">
          <a:avLst/>
        </a:prstGeom>
        <a:noFill/>
        <a:ln>
          <a:noFill/>
        </a:ln>
        <a:effectLst/>
      </dsp:spPr>
      <dsp:style>
        <a:lnRef idx="0">
          <a:scrgbClr r="0" g="0" b="0"/>
        </a:lnRef>
        <a:fillRef idx="0">
          <a:scrgbClr r="0" g="0" b="0"/>
        </a:fillRef>
        <a:effectRef idx="0">
          <a:scrgbClr r="0" g="0" b="0"/>
        </a:effectRef>
        <a:fontRef idx="minor"/>
      </dsp:style>
    </dsp:sp>
    <dsp:sp modelId="{660A039F-86DE-464F-8178-0CE804BD6E89}">
      <dsp:nvSpPr>
        <dsp:cNvPr id="0" name=""/>
        <dsp:cNvSpPr/>
      </dsp:nvSpPr>
      <dsp:spPr>
        <a:xfrm>
          <a:off x="2673855" y="1716710"/>
          <a:ext cx="2024646" cy="723730"/>
        </a:xfrm>
        <a:prstGeom prst="roundRect">
          <a:avLst>
            <a:gd name="adj" fmla="val 16670"/>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实施系统测试</a:t>
          </a:r>
          <a:endParaRPr lang="zh-CN" altLang="en-US" sz="1800" kern="1200" dirty="0">
            <a:latin typeface="微软雅黑" panose="020B0503020204020204" pitchFamily="34" charset="-122"/>
            <a:ea typeface="微软雅黑" panose="020B0503020204020204" pitchFamily="34" charset="-122"/>
          </a:endParaRPr>
        </a:p>
      </dsp:txBody>
      <dsp:txXfrm>
        <a:off x="2709191" y="1752046"/>
        <a:ext cx="1953974" cy="653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C9989-18BE-4E83-8437-BB796CF84859}">
      <dsp:nvSpPr>
        <dsp:cNvPr id="0" name=""/>
        <dsp:cNvSpPr/>
      </dsp:nvSpPr>
      <dsp:spPr>
        <a:xfrm>
          <a:off x="716834" y="2035"/>
          <a:ext cx="1498531" cy="899118"/>
        </a:xfrm>
        <a:prstGeom prst="rect">
          <a:avLst/>
        </a:prstGeom>
        <a:no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2035"/>
        <a:ext cx="1498531" cy="899118"/>
      </dsp:txXfrm>
    </dsp:sp>
    <dsp:sp modelId="{AC05D217-CB13-4ACB-9F34-1A721B6C9782}">
      <dsp:nvSpPr>
        <dsp:cNvPr id="0" name=""/>
        <dsp:cNvSpPr/>
      </dsp:nvSpPr>
      <dsp:spPr>
        <a:xfrm>
          <a:off x="2365219" y="2035"/>
          <a:ext cx="1498531" cy="899118"/>
        </a:xfrm>
        <a:prstGeom prst="rect">
          <a:avLst/>
        </a:prstGeom>
        <a:solidFill>
          <a:schemeClr val="tx2">
            <a:lumMod val="20000"/>
            <a:lumOff val="8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2035"/>
        <a:ext cx="1498531" cy="899118"/>
      </dsp:txXfrm>
    </dsp:sp>
    <dsp:sp modelId="{5883CA17-1C82-4205-AB2C-DBDB1C31FC37}">
      <dsp:nvSpPr>
        <dsp:cNvPr id="0" name=""/>
        <dsp:cNvSpPr/>
      </dsp:nvSpPr>
      <dsp:spPr>
        <a:xfrm>
          <a:off x="716834"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1051008"/>
        <a:ext cx="1498531" cy="899118"/>
      </dsp:txXfrm>
    </dsp:sp>
    <dsp:sp modelId="{355E44C7-60B9-49B1-8F75-CE88D56B7819}">
      <dsp:nvSpPr>
        <dsp:cNvPr id="0" name=""/>
        <dsp:cNvSpPr/>
      </dsp:nvSpPr>
      <dsp:spPr>
        <a:xfrm>
          <a:off x="2365219"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1051008"/>
        <a:ext cx="1498531" cy="899118"/>
      </dsp:txXfrm>
    </dsp:sp>
    <dsp:sp modelId="{F1D42FE2-4D58-4139-BB90-05C1AE09516E}">
      <dsp:nvSpPr>
        <dsp:cNvPr id="0" name=""/>
        <dsp:cNvSpPr/>
      </dsp:nvSpPr>
      <dsp:spPr>
        <a:xfrm>
          <a:off x="1541027" y="2099980"/>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1541027" y="2099980"/>
        <a:ext cx="1498531" cy="8991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C9989-18BE-4E83-8437-BB796CF84859}">
      <dsp:nvSpPr>
        <dsp:cNvPr id="0" name=""/>
        <dsp:cNvSpPr/>
      </dsp:nvSpPr>
      <dsp:spPr>
        <a:xfrm>
          <a:off x="716834" y="2035"/>
          <a:ext cx="1498531" cy="899118"/>
        </a:xfrm>
        <a:prstGeom prst="rect">
          <a:avLst/>
        </a:prstGeom>
        <a:no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2035"/>
        <a:ext cx="1498531" cy="899118"/>
      </dsp:txXfrm>
    </dsp:sp>
    <dsp:sp modelId="{AC05D217-CB13-4ACB-9F34-1A721B6C9782}">
      <dsp:nvSpPr>
        <dsp:cNvPr id="0" name=""/>
        <dsp:cNvSpPr/>
      </dsp:nvSpPr>
      <dsp:spPr>
        <a:xfrm>
          <a:off x="2365219" y="2035"/>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2035"/>
        <a:ext cx="1498531" cy="899118"/>
      </dsp:txXfrm>
    </dsp:sp>
    <dsp:sp modelId="{5883CA17-1C82-4205-AB2C-DBDB1C31FC37}">
      <dsp:nvSpPr>
        <dsp:cNvPr id="0" name=""/>
        <dsp:cNvSpPr/>
      </dsp:nvSpPr>
      <dsp:spPr>
        <a:xfrm>
          <a:off x="716834" y="1051008"/>
          <a:ext cx="1498531" cy="899118"/>
        </a:xfrm>
        <a:prstGeom prst="rect">
          <a:avLst/>
        </a:prstGeom>
        <a:solidFill>
          <a:schemeClr val="tx2">
            <a:lumMod val="20000"/>
            <a:lumOff val="8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1051008"/>
        <a:ext cx="1498531" cy="899118"/>
      </dsp:txXfrm>
    </dsp:sp>
    <dsp:sp modelId="{355E44C7-60B9-49B1-8F75-CE88D56B7819}">
      <dsp:nvSpPr>
        <dsp:cNvPr id="0" name=""/>
        <dsp:cNvSpPr/>
      </dsp:nvSpPr>
      <dsp:spPr>
        <a:xfrm>
          <a:off x="2365219"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1051008"/>
        <a:ext cx="1498531" cy="899118"/>
      </dsp:txXfrm>
    </dsp:sp>
    <dsp:sp modelId="{F1D42FE2-4D58-4139-BB90-05C1AE09516E}">
      <dsp:nvSpPr>
        <dsp:cNvPr id="0" name=""/>
        <dsp:cNvSpPr/>
      </dsp:nvSpPr>
      <dsp:spPr>
        <a:xfrm>
          <a:off x="1541027" y="2099980"/>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1541027" y="2099980"/>
        <a:ext cx="1498531" cy="8991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C9989-18BE-4E83-8437-BB796CF84859}">
      <dsp:nvSpPr>
        <dsp:cNvPr id="0" name=""/>
        <dsp:cNvSpPr/>
      </dsp:nvSpPr>
      <dsp:spPr>
        <a:xfrm>
          <a:off x="716834" y="2035"/>
          <a:ext cx="1498531" cy="899118"/>
        </a:xfrm>
        <a:prstGeom prst="rect">
          <a:avLst/>
        </a:prstGeom>
        <a:no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2035"/>
        <a:ext cx="1498531" cy="899118"/>
      </dsp:txXfrm>
    </dsp:sp>
    <dsp:sp modelId="{AC05D217-CB13-4ACB-9F34-1A721B6C9782}">
      <dsp:nvSpPr>
        <dsp:cNvPr id="0" name=""/>
        <dsp:cNvSpPr/>
      </dsp:nvSpPr>
      <dsp:spPr>
        <a:xfrm>
          <a:off x="2365219" y="2035"/>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2035"/>
        <a:ext cx="1498531" cy="899118"/>
      </dsp:txXfrm>
    </dsp:sp>
    <dsp:sp modelId="{5883CA17-1C82-4205-AB2C-DBDB1C31FC37}">
      <dsp:nvSpPr>
        <dsp:cNvPr id="0" name=""/>
        <dsp:cNvSpPr/>
      </dsp:nvSpPr>
      <dsp:spPr>
        <a:xfrm>
          <a:off x="716834"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1051008"/>
        <a:ext cx="1498531" cy="899118"/>
      </dsp:txXfrm>
    </dsp:sp>
    <dsp:sp modelId="{355E44C7-60B9-49B1-8F75-CE88D56B7819}">
      <dsp:nvSpPr>
        <dsp:cNvPr id="0" name=""/>
        <dsp:cNvSpPr/>
      </dsp:nvSpPr>
      <dsp:spPr>
        <a:xfrm>
          <a:off x="2365219" y="1051008"/>
          <a:ext cx="1498531" cy="899118"/>
        </a:xfrm>
        <a:prstGeom prst="rect">
          <a:avLst/>
        </a:prstGeom>
        <a:solidFill>
          <a:schemeClr val="tx2">
            <a:lumMod val="20000"/>
            <a:lumOff val="8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1051008"/>
        <a:ext cx="1498531" cy="899118"/>
      </dsp:txXfrm>
    </dsp:sp>
    <dsp:sp modelId="{F1D42FE2-4D58-4139-BB90-05C1AE09516E}">
      <dsp:nvSpPr>
        <dsp:cNvPr id="0" name=""/>
        <dsp:cNvSpPr/>
      </dsp:nvSpPr>
      <dsp:spPr>
        <a:xfrm>
          <a:off x="1541027" y="2099980"/>
          <a:ext cx="1498531" cy="899118"/>
        </a:xfrm>
        <a:prstGeom prst="rect">
          <a:avLst/>
        </a:prstGeom>
        <a:solidFill>
          <a:schemeClr val="tx2">
            <a:lumMod val="20000"/>
            <a:lumOff val="8000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1541027" y="2099980"/>
        <a:ext cx="1498531" cy="8991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C9989-18BE-4E83-8437-BB796CF84859}">
      <dsp:nvSpPr>
        <dsp:cNvPr id="0" name=""/>
        <dsp:cNvSpPr/>
      </dsp:nvSpPr>
      <dsp:spPr>
        <a:xfrm>
          <a:off x="716834" y="2035"/>
          <a:ext cx="1498531" cy="899118"/>
        </a:xfrm>
        <a:prstGeom prst="rect">
          <a:avLst/>
        </a:prstGeom>
        <a:no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系统测试过程定义</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2035"/>
        <a:ext cx="1498531" cy="899118"/>
      </dsp:txXfrm>
    </dsp:sp>
    <dsp:sp modelId="{AC05D217-CB13-4ACB-9F34-1A721B6C9782}">
      <dsp:nvSpPr>
        <dsp:cNvPr id="0" name=""/>
        <dsp:cNvSpPr/>
      </dsp:nvSpPr>
      <dsp:spPr>
        <a:xfrm>
          <a:off x="2365219" y="2035"/>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系统测试需求获取</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2035"/>
        <a:ext cx="1498531" cy="899118"/>
      </dsp:txXfrm>
    </dsp:sp>
    <dsp:sp modelId="{5883CA17-1C82-4205-AB2C-DBDB1C31FC37}">
      <dsp:nvSpPr>
        <dsp:cNvPr id="0" name=""/>
        <dsp:cNvSpPr/>
      </dsp:nvSpPr>
      <dsp:spPr>
        <a:xfrm>
          <a:off x="716834"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系统测试策略选择</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716834" y="1051008"/>
        <a:ext cx="1498531" cy="899118"/>
      </dsp:txXfrm>
    </dsp:sp>
    <dsp:sp modelId="{355E44C7-60B9-49B1-8F75-CE88D56B7819}">
      <dsp:nvSpPr>
        <dsp:cNvPr id="0" name=""/>
        <dsp:cNvSpPr/>
      </dsp:nvSpPr>
      <dsp:spPr>
        <a:xfrm>
          <a:off x="2365219" y="1051008"/>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系统测试技术与方法</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2365219" y="1051008"/>
        <a:ext cx="1498531" cy="899118"/>
      </dsp:txXfrm>
    </dsp:sp>
    <dsp:sp modelId="{F1D42FE2-4D58-4139-BB90-05C1AE09516E}">
      <dsp:nvSpPr>
        <dsp:cNvPr id="0" name=""/>
        <dsp:cNvSpPr/>
      </dsp:nvSpPr>
      <dsp:spPr>
        <a:xfrm>
          <a:off x="1541027" y="2099980"/>
          <a:ext cx="1498531" cy="899118"/>
        </a:xfrm>
        <a:prstGeom prst="rect">
          <a:avLst/>
        </a:prstGeom>
        <a:solidFill>
          <a:schemeClr val="bg1"/>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系统测试环境建立</a:t>
          </a:r>
          <a:endParaRPr lang="zh-CN" altLang="en-US" sz="1800" kern="1200" dirty="0">
            <a:solidFill>
              <a:schemeClr val="tx1"/>
            </a:solidFill>
            <a:latin typeface="微软雅黑" panose="020B0503020204020204" pitchFamily="34" charset="-122"/>
            <a:ea typeface="微软雅黑" panose="020B0503020204020204" pitchFamily="34" charset="-122"/>
          </a:endParaRPr>
        </a:p>
      </dsp:txBody>
      <dsp:txXfrm>
        <a:off x="1541027" y="2099980"/>
        <a:ext cx="1498531" cy="8991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E1CBC-A84E-424A-9630-252FFC7BBC41}">
      <dsp:nvSpPr>
        <dsp:cNvPr id="0" name=""/>
        <dsp:cNvSpPr/>
      </dsp:nvSpPr>
      <dsp:spPr>
        <a:xfrm>
          <a:off x="0" y="69005"/>
          <a:ext cx="2320120" cy="936000"/>
        </a:xfrm>
        <a:prstGeom prst="rightArrow">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A2EB6E-2602-4541-AFBE-2CD7AE2B767B}">
      <dsp:nvSpPr>
        <dsp:cNvPr id="0" name=""/>
        <dsp:cNvSpPr/>
      </dsp:nvSpPr>
      <dsp:spPr>
        <a:xfrm>
          <a:off x="187150" y="268502"/>
          <a:ext cx="1900957"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测试经理</a:t>
          </a:r>
          <a:r>
            <a:rPr lang="en-US" altLang="zh-CN" sz="1600" kern="1200" dirty="0" smtClean="0">
              <a:latin typeface="微软雅黑" panose="020B0503020204020204" pitchFamily="34" charset="-122"/>
              <a:ea typeface="微软雅黑" panose="020B0503020204020204" pitchFamily="34" charset="-122"/>
            </a:rPr>
            <a:t>/</a:t>
          </a:r>
          <a:r>
            <a:rPr lang="zh-CN" altLang="en-US" sz="1600" kern="1200" dirty="0" smtClean="0">
              <a:latin typeface="微软雅黑" panose="020B0503020204020204" pitchFamily="34" charset="-122"/>
              <a:ea typeface="微软雅黑" panose="020B0503020204020204" pitchFamily="34" charset="-122"/>
            </a:rPr>
            <a:t>测试组长</a:t>
          </a:r>
          <a:endParaRPr lang="zh-CN" altLang="en-US" sz="1600" kern="1200" dirty="0">
            <a:latin typeface="微软雅黑" panose="020B0503020204020204" pitchFamily="34" charset="-122"/>
            <a:ea typeface="微软雅黑" panose="020B0503020204020204" pitchFamily="34" charset="-122"/>
          </a:endParaRPr>
        </a:p>
      </dsp:txBody>
      <dsp:txXfrm>
        <a:off x="187150" y="268502"/>
        <a:ext cx="1900957" cy="468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E1CBC-A84E-424A-9630-252FFC7BBC41}">
      <dsp:nvSpPr>
        <dsp:cNvPr id="0" name=""/>
        <dsp:cNvSpPr/>
      </dsp:nvSpPr>
      <dsp:spPr>
        <a:xfrm>
          <a:off x="0" y="69005"/>
          <a:ext cx="2363338" cy="936000"/>
        </a:xfrm>
        <a:prstGeom prst="rightArrow">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A2EB6E-2602-4541-AFBE-2CD7AE2B767B}">
      <dsp:nvSpPr>
        <dsp:cNvPr id="0" name=""/>
        <dsp:cNvSpPr/>
      </dsp:nvSpPr>
      <dsp:spPr>
        <a:xfrm>
          <a:off x="190636" y="268502"/>
          <a:ext cx="1936367"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测试设计员</a:t>
          </a:r>
          <a:endParaRPr lang="zh-CN" altLang="en-US" sz="1600" kern="1200" dirty="0">
            <a:latin typeface="微软雅黑" panose="020B0503020204020204" pitchFamily="34" charset="-122"/>
            <a:ea typeface="微软雅黑" panose="020B0503020204020204" pitchFamily="34" charset="-122"/>
          </a:endParaRPr>
        </a:p>
      </dsp:txBody>
      <dsp:txXfrm>
        <a:off x="190636" y="268502"/>
        <a:ext cx="1936367" cy="468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E1CBC-A84E-424A-9630-252FFC7BBC41}">
      <dsp:nvSpPr>
        <dsp:cNvPr id="0" name=""/>
        <dsp:cNvSpPr/>
      </dsp:nvSpPr>
      <dsp:spPr>
        <a:xfrm>
          <a:off x="0" y="69005"/>
          <a:ext cx="2404281" cy="936000"/>
        </a:xfrm>
        <a:prstGeom prst="rightArrow">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8A2EB6E-2602-4541-AFBE-2CD7AE2B767B}">
      <dsp:nvSpPr>
        <dsp:cNvPr id="0" name=""/>
        <dsp:cNvSpPr/>
      </dsp:nvSpPr>
      <dsp:spPr>
        <a:xfrm>
          <a:off x="193939" y="268502"/>
          <a:ext cx="1969913" cy="46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2560" rIns="0" bIns="1625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测试员</a:t>
          </a:r>
          <a:endParaRPr lang="zh-CN" altLang="en-US" sz="1600" kern="1200" dirty="0">
            <a:latin typeface="微软雅黑" panose="020B0503020204020204" pitchFamily="34" charset="-122"/>
            <a:ea typeface="微软雅黑" panose="020B0503020204020204" pitchFamily="34" charset="-122"/>
          </a:endParaRPr>
        </a:p>
      </dsp:txBody>
      <dsp:txXfrm>
        <a:off x="193939" y="268502"/>
        <a:ext cx="1969913" cy="468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F605C-507F-4A77-AC71-D2DFFADEABED}" type="datetimeFigureOut">
              <a:rPr lang="zh-CN" altLang="en-US" smtClean="0"/>
              <a:t>2016/12/5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49C36-0F32-4AD7-8FE7-48FEF6DA4A8B}" type="slidenum">
              <a:rPr lang="zh-CN" altLang="en-US" smtClean="0"/>
              <a:t>‹#›</a:t>
            </a:fld>
            <a:endParaRPr lang="zh-CN" altLang="en-US"/>
          </a:p>
        </p:txBody>
      </p:sp>
    </p:spTree>
    <p:extLst>
      <p:ext uri="{BB962C8B-B14F-4D97-AF65-F5344CB8AC3E}">
        <p14:creationId xmlns:p14="http://schemas.microsoft.com/office/powerpoint/2010/main" val="2930808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测试计划包括要进行的测试的种类及进度安排；</a:t>
            </a:r>
            <a:endParaRPr lang="en-US" altLang="zh-CN" dirty="0" smtClean="0"/>
          </a:p>
          <a:p>
            <a:r>
              <a:rPr lang="zh-CN" altLang="en-US" dirty="0" smtClean="0"/>
              <a:t>测试过程规定了用来检测软件是否与需求一致的测试方案；</a:t>
            </a:r>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6</a:t>
            </a:fld>
            <a:endParaRPr lang="zh-CN" altLang="en-US"/>
          </a:p>
        </p:txBody>
      </p:sp>
    </p:spTree>
    <p:extLst>
      <p:ext uri="{BB962C8B-B14F-4D97-AF65-F5344CB8AC3E}">
        <p14:creationId xmlns:p14="http://schemas.microsoft.com/office/powerpoint/2010/main" val="849613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gn="l" eaLnBrk="1" hangingPunct="1">
              <a:lnSpc>
                <a:spcPct val="125000"/>
              </a:lnSpc>
              <a:spcBef>
                <a:spcPts val="800"/>
              </a:spcBef>
              <a:buFont typeface="Arial" panose="020B0604020202020204" pitchFamily="34" charset="0"/>
              <a:buNone/>
            </a:pPr>
            <a:endParaRPr lang="zh-CN" altLang="en-US" sz="2000"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18360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pPr/>
              <a:t>31</a:t>
            </a:fld>
            <a:endParaRPr lang="zh-CN" altLang="en-US"/>
          </a:p>
        </p:txBody>
      </p:sp>
    </p:spTree>
    <p:extLst>
      <p:ext uri="{BB962C8B-B14F-4D97-AF65-F5344CB8AC3E}">
        <p14:creationId xmlns:p14="http://schemas.microsoft.com/office/powerpoint/2010/main" val="1962415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lvl="2" indent="0" algn="l" eaLnBrk="1" hangingPunct="1">
              <a:lnSpc>
                <a:spcPct val="125000"/>
              </a:lnSpc>
              <a:spcBef>
                <a:spcPts val="800"/>
              </a:spcBef>
              <a:buFont typeface="Arial" panose="020B0604020202020204" pitchFamily="34" charset="0"/>
              <a:buNone/>
            </a:pPr>
            <a:endParaRPr lang="zh-CN" altLang="en-US" sz="2000" dirty="0" smtClean="0">
              <a:solidFill>
                <a:srgbClr val="00000C"/>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4C849C36-0F32-4AD7-8FE7-48FEF6DA4A8B}" type="slidenum">
              <a:rPr lang="zh-CN" altLang="en-US" smtClean="0"/>
              <a:t>44</a:t>
            </a:fld>
            <a:endParaRPr lang="zh-CN" altLang="en-US"/>
          </a:p>
        </p:txBody>
      </p:sp>
    </p:spTree>
    <p:extLst>
      <p:ext uri="{BB962C8B-B14F-4D97-AF65-F5344CB8AC3E}">
        <p14:creationId xmlns:p14="http://schemas.microsoft.com/office/powerpoint/2010/main" val="2825796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a:solidFill>
                  <a:prstClr val="black"/>
                </a:solidFill>
                <a:cs typeface="HP Simplified"/>
              </a:rPr>
              <a:t>惠普国际软件人才基地教材</a:t>
            </a:r>
            <a:endParaRPr lang="en-US" sz="700" dirty="0">
              <a:solidFill>
                <a:prstClr val="black"/>
              </a:solidFill>
              <a:cs typeface="HP Simplified"/>
            </a:endParaRPr>
          </a:p>
        </p:txBody>
      </p:sp>
    </p:spTree>
    <p:extLst>
      <p:ext uri="{BB962C8B-B14F-4D97-AF65-F5344CB8AC3E}">
        <p14:creationId xmlns:p14="http://schemas.microsoft.com/office/powerpoint/2010/main" val="4435403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Half-page text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3059"/>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83234268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spTree>
    <p:extLst>
      <p:ext uri="{BB962C8B-B14F-4D97-AF65-F5344CB8AC3E}">
        <p14:creationId xmlns:p14="http://schemas.microsoft.com/office/powerpoint/2010/main" val="413055056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11"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41483049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466776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2526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73710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5642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78496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1762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852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Tree>
    <p:extLst>
      <p:ext uri="{BB962C8B-B14F-4D97-AF65-F5344CB8AC3E}">
        <p14:creationId xmlns:p14="http://schemas.microsoft.com/office/powerpoint/2010/main" val="6981894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29995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34684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7068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5789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0707723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06908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6008367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2679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1761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5232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2350811"/>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62859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415121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0370424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9133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607486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4718024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320091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904080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584325"/>
            <a:ext cx="3983037"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64050" y="1584325"/>
            <a:ext cx="3984625" cy="4294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86805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045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defTabSz="457200">
              <a:defRPr/>
            </a:pPr>
            <a:r>
              <a:rPr lang="en-US" sz="700" dirty="0">
                <a:solidFill>
                  <a:prstClr val="white"/>
                </a:solidFill>
                <a:cs typeface="HP Simplified"/>
              </a:rPr>
              <a:t>© Copyright 2013 Hewlett-Packard Development Company, L.P.  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10" name="Picture 3" descr="HP_Blue_RGB_150_S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24297051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700870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461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5135611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41177917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884050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21438" y="314325"/>
            <a:ext cx="2030412" cy="556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314325"/>
            <a:ext cx="5940425" cy="55641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56030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41506110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4609121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997460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51329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5"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5828775"/>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971227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9647846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100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5412069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2883938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6930348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rgbClr val="0096D6"/>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0225274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ue title slide ">
    <p:bg>
      <p:bgPr>
        <a:solidFill>
          <a:srgbClr val="0096D6"/>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extLst>
      <p:ext uri="{BB962C8B-B14F-4D97-AF65-F5344CB8AC3E}">
        <p14:creationId xmlns:p14="http://schemas.microsoft.com/office/powerpoint/2010/main" val="16400989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Tree>
    <p:extLst>
      <p:ext uri="{BB962C8B-B14F-4D97-AF65-F5344CB8AC3E}">
        <p14:creationId xmlns:p14="http://schemas.microsoft.com/office/powerpoint/2010/main" val="34326366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40271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with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5" name="TextBox 4"/>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8"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92747676"/>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743845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72697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4295695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693553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890166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319653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7964159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815043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88309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2984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203417199"/>
      </p:ext>
    </p:extLst>
  </p:cSld>
  <p:clrMapOvr>
    <a:masterClrMapping/>
  </p:clrMapOvr>
  <p:timing>
    <p:tnLst>
      <p:par>
        <p:cTn id="1" dur="indefinite" restart="never" nodeType="tmRoot"/>
      </p:par>
    </p:tnLst>
  </p:timing>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71034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997902953"/>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9" name="Picture 3" descr="HP_Blue_RGB_150_SM.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9401478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5.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4.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image" Target="../media/image7.png"/><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defTabSz="457200">
              <a:defRPr/>
            </a:pPr>
            <a:r>
              <a:rPr lang="zh-CN" altLang="en-US" sz="700" dirty="0">
                <a:solidFill>
                  <a:srgbClr val="87898B"/>
                </a:solidFill>
                <a:cs typeface="HP Simplified"/>
              </a:rPr>
              <a:t>惠普国际软件人才基地教材</a:t>
            </a:r>
            <a:endParaRPr lang="en-US" sz="700" dirty="0">
              <a:solidFill>
                <a:srgbClr val="87898B"/>
              </a:solidFill>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fld id="{6C5AF65D-6854-49AF-ABC5-48B5BA0EA842}" type="slidenum">
              <a:rPr lang="en-US" sz="700">
                <a:solidFill>
                  <a:srgbClr val="87898B"/>
                </a:solidFill>
                <a:cs typeface="HP Simplified"/>
              </a:rPr>
              <a:pPr/>
              <a:t>‹#›</a:t>
            </a:fld>
            <a:endParaRPr lang="en-US" sz="700" dirty="0">
              <a:solidFill>
                <a:srgbClr val="87898B"/>
              </a:solidFill>
              <a:cs typeface="HP Simplified"/>
            </a:endParaRPr>
          </a:p>
        </p:txBody>
      </p:sp>
      <p:pic>
        <p:nvPicPr>
          <p:cNvPr id="4" name="Picture 3" descr="HP_Blue_RGB_150_SM.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1993201657"/>
      </p:ext>
    </p:extLst>
  </p:cSld>
  <p:clrMap bg1="lt1" tx1="dk1" bg2="lt2" tx2="dk2" accent1="accent1" accent2="accent2" accent3="accent3" accent4="accent4" accent5="accent5" accent6="accent6" hlink="hlink" folHlink="folHlink"/>
  <p:sldLayoutIdLst>
    <p:sldLayoutId id="2147483686"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text styles</a:t>
            </a:r>
          </a:p>
          <a:p>
            <a:pPr lvl="1"/>
            <a:r>
              <a:rPr lang="zh-CN" altLang="zh-CN" smtClean="0">
                <a:sym typeface="HP Simplified" charset="-122"/>
              </a:rPr>
              <a:t>Second level</a:t>
            </a:r>
          </a:p>
          <a:p>
            <a:pPr lvl="2"/>
            <a:r>
              <a:rPr lang="zh-CN" altLang="zh-CN" smtClean="0">
                <a:sym typeface="HP Simplified" charset="-122"/>
              </a:rPr>
              <a:t>Third level</a:t>
            </a:r>
          </a:p>
          <a:p>
            <a:pPr lvl="3"/>
            <a:r>
              <a:rPr lang="zh-CN" altLang="zh-CN" smtClean="0">
                <a:sym typeface="HP Simplified" charset="-122"/>
              </a:rPr>
              <a:t>Fourth level</a:t>
            </a:r>
          </a:p>
          <a:p>
            <a:pPr lvl="4"/>
            <a:r>
              <a:rPr lang="zh-CN" altLang="zh-CN" smtClean="0">
                <a:sym typeface="HP Simplified" charset="-122"/>
              </a:rPr>
              <a:t>Fifth level</a:t>
            </a:r>
          </a:p>
        </p:txBody>
      </p:sp>
      <p:sp>
        <p:nvSpPr>
          <p:cNvPr id="1028" name="TextBox 8"/>
          <p:cNvSpPr>
            <a:spLocks noChangeArrowheads="1"/>
          </p:cNvSpPr>
          <p:nvPr/>
        </p:nvSpPr>
        <p:spPr bwMode="auto">
          <a:xfrm>
            <a:off x="4445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r>
              <a:rPr lang="zh-CN" altLang="en-US" sz="700" b="1" i="1" smtClean="0">
                <a:solidFill>
                  <a:srgbClr val="87898B"/>
                </a:solidFill>
                <a:latin typeface="HP Simplified" charset="-122"/>
                <a:sym typeface="HP Simplified" charset="-122"/>
              </a:rPr>
              <a:t>惠普国际软件人才基地教材</a:t>
            </a:r>
            <a:endParaRPr lang="en-US" altLang="zh-CN" sz="700" b="1" i="1" smtClean="0">
              <a:solidFill>
                <a:srgbClr val="87898B"/>
              </a:solidFill>
              <a:latin typeface="HP Simplified" charset="-122"/>
              <a:ea typeface="宋体" panose="02010600030101010101" pitchFamily="2" charset="-122"/>
              <a:sym typeface="HP Simplified" charset="-122"/>
            </a:endParaRPr>
          </a:p>
        </p:txBody>
      </p:sp>
      <p:sp>
        <p:nvSpPr>
          <p:cNvPr id="1029" name="TextBox 7"/>
          <p:cNvSpPr>
            <a:spLocks noChangeArrowheads="1"/>
          </p:cNvSpPr>
          <p:nvPr/>
        </p:nvSpPr>
        <p:spPr bwMode="auto">
          <a:xfrm>
            <a:off x="328613" y="6351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fld id="{FC608F71-4736-4CC6-8805-C7D52A1D6919}" type="slidenum">
              <a:rPr lang="en-US" altLang="zh-CN" sz="700" b="1" i="1" smtClean="0">
                <a:solidFill>
                  <a:srgbClr val="87898B"/>
                </a:solidFill>
                <a:latin typeface="HP Simplified" charset="-122"/>
                <a:sym typeface="HP Simplified" charset="-122"/>
              </a:rPr>
              <a:pPr defTabSz="457200" fontAlgn="base">
                <a:spcBef>
                  <a:spcPct val="0"/>
                </a:spcBef>
                <a:spcAft>
                  <a:spcPct val="0"/>
                </a:spcAft>
                <a:buFont typeface="Arial" panose="020B0604020202020204" pitchFamily="34" charset="0"/>
                <a:buNone/>
              </a:pPr>
              <a:t>‹#›</a:t>
            </a:fld>
            <a:endParaRPr lang="en-US" altLang="zh-CN" sz="700" b="1" i="1" smtClean="0">
              <a:solidFill>
                <a:srgbClr val="87898B"/>
              </a:solidFill>
              <a:latin typeface="HP Simplified" charset="-122"/>
              <a:sym typeface="HP Simplified" charset="-122"/>
            </a:endParaRPr>
          </a:p>
        </p:txBody>
      </p:sp>
      <p:pic>
        <p:nvPicPr>
          <p:cNvPr id="1030" name="Picture 3" descr="HP_Blue_RGB_150_SM.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04238" y="604678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6018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marL="457200" indent="-457200" algn="l" rtl="0" fontAlgn="base">
        <a:spcBef>
          <a:spcPct val="0"/>
        </a:spcBef>
        <a:spcAft>
          <a:spcPct val="0"/>
        </a:spcAft>
        <a:defRPr sz="2800" b="1" kern="1200">
          <a:solidFill>
            <a:srgbClr val="000000"/>
          </a:solidFill>
          <a:latin typeface="+mj-lt"/>
          <a:ea typeface="+mj-ea"/>
          <a:cs typeface="+mj-cs"/>
          <a:sym typeface="HP Simplified" charset="-122"/>
        </a:defRPr>
      </a:lvl1pPr>
      <a:lvl2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2pPr>
      <a:lvl3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3pPr>
      <a:lvl4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4pPr>
      <a:lvl5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5pPr>
      <a:lvl6pPr marL="9144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6pPr>
      <a:lvl7pPr marL="13716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7pPr>
      <a:lvl8pPr marL="18288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8pPr>
      <a:lvl9pPr marL="22860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9pPr>
    </p:titleStyle>
    <p:bodyStyle>
      <a:lvl1pPr algn="l" defTabSz="457200" rtl="0" fontAlgn="base">
        <a:spcBef>
          <a:spcPct val="0"/>
        </a:spcBef>
        <a:spcAft>
          <a:spcPts val="400"/>
        </a:spcAft>
        <a:buSzPct val="100000"/>
        <a:buFont typeface="Arial" panose="020B0604020202020204" pitchFamily="34" charset="0"/>
        <a:defRPr b="1" kern="1200">
          <a:solidFill>
            <a:schemeClr val="tx2"/>
          </a:solidFill>
          <a:latin typeface="+mn-lt"/>
          <a:ea typeface="+mn-ea"/>
          <a:cs typeface="+mn-cs"/>
          <a:sym typeface="HP Simplified" charset="-122"/>
        </a:defRPr>
      </a:lvl1pPr>
      <a:lvl2pPr algn="l" defTabSz="430213" rtl="0" fontAlgn="base">
        <a:spcBef>
          <a:spcPct val="0"/>
        </a:spcBef>
        <a:spcAft>
          <a:spcPts val="400"/>
        </a:spcAft>
        <a:buSzPct val="100000"/>
        <a:buFont typeface="Lucida Grande" charset="0"/>
        <a:defRPr sz="1600" kern="1200">
          <a:solidFill>
            <a:srgbClr val="000000"/>
          </a:solidFill>
          <a:latin typeface="+mn-lt"/>
          <a:ea typeface="+mn-ea"/>
          <a:cs typeface="+mn-cs"/>
          <a:sym typeface="HP Simplified" charset="-122"/>
        </a:defRPr>
      </a:lvl2pPr>
      <a:lvl3pPr marL="169863" indent="-169863" algn="l" defTabSz="457200" rtl="0" fontAlgn="base">
        <a:spcBef>
          <a:spcPct val="0"/>
        </a:spcBef>
        <a:spcAft>
          <a:spcPts val="400"/>
        </a:spcAft>
        <a:buSzPct val="100000"/>
        <a:buFont typeface="HP Simplified" charset="-122"/>
        <a:buChar char="•"/>
        <a:defRPr sz="1400" kern="1200">
          <a:solidFill>
            <a:srgbClr val="000000"/>
          </a:solidFill>
          <a:latin typeface="+mn-lt"/>
          <a:ea typeface="+mn-ea"/>
          <a:cs typeface="+mn-cs"/>
          <a:sym typeface="HP Simplified" charset="-122"/>
        </a:defRPr>
      </a:lvl3pPr>
      <a:lvl4pPr marL="341313" indent="-179388"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4pPr>
      <a:lvl5pPr marL="469900" indent="-150813"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text styles</a:t>
            </a:r>
          </a:p>
          <a:p>
            <a:pPr lvl="1"/>
            <a:r>
              <a:rPr lang="zh-CN" altLang="zh-CN" smtClean="0">
                <a:sym typeface="HP Simplified" charset="-122"/>
              </a:rPr>
              <a:t>Second level</a:t>
            </a:r>
          </a:p>
          <a:p>
            <a:pPr lvl="2"/>
            <a:r>
              <a:rPr lang="zh-CN" altLang="zh-CN" smtClean="0">
                <a:sym typeface="HP Simplified" charset="-122"/>
              </a:rPr>
              <a:t>Third level</a:t>
            </a:r>
          </a:p>
          <a:p>
            <a:pPr lvl="3"/>
            <a:r>
              <a:rPr lang="zh-CN" altLang="zh-CN" smtClean="0">
                <a:sym typeface="HP Simplified" charset="-122"/>
              </a:rPr>
              <a:t>Fourth level</a:t>
            </a:r>
          </a:p>
          <a:p>
            <a:pPr lvl="4"/>
            <a:r>
              <a:rPr lang="zh-CN" altLang="zh-CN" smtClean="0">
                <a:sym typeface="HP Simplified" charset="-122"/>
              </a:rPr>
              <a:t>Fifth level</a:t>
            </a:r>
          </a:p>
        </p:txBody>
      </p:sp>
      <p:sp>
        <p:nvSpPr>
          <p:cNvPr id="1028" name="TextBox 8"/>
          <p:cNvSpPr>
            <a:spLocks noChangeArrowheads="1"/>
          </p:cNvSpPr>
          <p:nvPr/>
        </p:nvSpPr>
        <p:spPr bwMode="auto">
          <a:xfrm>
            <a:off x="4445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r>
              <a:rPr lang="zh-CN" altLang="en-US" sz="700" b="1" i="1" smtClean="0">
                <a:solidFill>
                  <a:srgbClr val="87898B"/>
                </a:solidFill>
                <a:latin typeface="HP Simplified" charset="-122"/>
                <a:sym typeface="HP Simplified" charset="-122"/>
              </a:rPr>
              <a:t>惠普国际软件人才基地教材</a:t>
            </a:r>
            <a:endParaRPr lang="en-US" altLang="zh-CN" sz="700" b="1" i="1" smtClean="0">
              <a:solidFill>
                <a:srgbClr val="87898B"/>
              </a:solidFill>
              <a:latin typeface="HP Simplified" charset="-122"/>
              <a:ea typeface="宋体" panose="02010600030101010101" pitchFamily="2" charset="-122"/>
              <a:sym typeface="HP Simplified" charset="-122"/>
            </a:endParaRPr>
          </a:p>
        </p:txBody>
      </p:sp>
      <p:sp>
        <p:nvSpPr>
          <p:cNvPr id="1029" name="TextBox 7"/>
          <p:cNvSpPr>
            <a:spLocks noChangeArrowheads="1"/>
          </p:cNvSpPr>
          <p:nvPr/>
        </p:nvSpPr>
        <p:spPr bwMode="auto">
          <a:xfrm>
            <a:off x="328613" y="6351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fld id="{FC608F71-4736-4CC6-8805-C7D52A1D6919}" type="slidenum">
              <a:rPr lang="en-US" altLang="zh-CN" sz="700" b="1" i="1" smtClean="0">
                <a:solidFill>
                  <a:srgbClr val="87898B"/>
                </a:solidFill>
                <a:latin typeface="HP Simplified" charset="-122"/>
                <a:sym typeface="HP Simplified" charset="-122"/>
              </a:rPr>
              <a:pPr defTabSz="457200" fontAlgn="base">
                <a:spcBef>
                  <a:spcPct val="0"/>
                </a:spcBef>
                <a:spcAft>
                  <a:spcPct val="0"/>
                </a:spcAft>
                <a:buFont typeface="Arial" panose="020B0604020202020204" pitchFamily="34" charset="0"/>
                <a:buNone/>
              </a:pPr>
              <a:t>‹#›</a:t>
            </a:fld>
            <a:endParaRPr lang="en-US" altLang="zh-CN" sz="700" b="1" i="1" smtClean="0">
              <a:solidFill>
                <a:srgbClr val="87898B"/>
              </a:solidFill>
              <a:latin typeface="HP Simplified" charset="-122"/>
              <a:sym typeface="HP Simplified" charset="-122"/>
            </a:endParaRPr>
          </a:p>
        </p:txBody>
      </p:sp>
      <p:pic>
        <p:nvPicPr>
          <p:cNvPr id="1030" name="Picture 3" descr="HP_Blue_RGB_150_SM.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04238" y="604678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32170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marL="457200" indent="-457200" algn="l" rtl="0" fontAlgn="base">
        <a:spcBef>
          <a:spcPct val="0"/>
        </a:spcBef>
        <a:spcAft>
          <a:spcPct val="0"/>
        </a:spcAft>
        <a:defRPr sz="2800" b="1" kern="1200">
          <a:solidFill>
            <a:srgbClr val="000000"/>
          </a:solidFill>
          <a:latin typeface="+mj-lt"/>
          <a:ea typeface="+mj-ea"/>
          <a:cs typeface="+mj-cs"/>
          <a:sym typeface="HP Simplified" charset="-122"/>
        </a:defRPr>
      </a:lvl1pPr>
      <a:lvl2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2pPr>
      <a:lvl3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3pPr>
      <a:lvl4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4pPr>
      <a:lvl5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5pPr>
      <a:lvl6pPr marL="9144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6pPr>
      <a:lvl7pPr marL="13716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7pPr>
      <a:lvl8pPr marL="18288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8pPr>
      <a:lvl9pPr marL="22860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9pPr>
    </p:titleStyle>
    <p:bodyStyle>
      <a:lvl1pPr algn="l" defTabSz="457200" rtl="0" fontAlgn="base">
        <a:spcBef>
          <a:spcPct val="0"/>
        </a:spcBef>
        <a:spcAft>
          <a:spcPts val="400"/>
        </a:spcAft>
        <a:buSzPct val="100000"/>
        <a:buFont typeface="Arial" panose="020B0604020202020204" pitchFamily="34" charset="0"/>
        <a:defRPr b="1" kern="1200">
          <a:solidFill>
            <a:schemeClr val="tx2"/>
          </a:solidFill>
          <a:latin typeface="+mn-lt"/>
          <a:ea typeface="+mn-ea"/>
          <a:cs typeface="+mn-cs"/>
          <a:sym typeface="HP Simplified" charset="-122"/>
        </a:defRPr>
      </a:lvl1pPr>
      <a:lvl2pPr algn="l" defTabSz="430213" rtl="0" fontAlgn="base">
        <a:spcBef>
          <a:spcPct val="0"/>
        </a:spcBef>
        <a:spcAft>
          <a:spcPts val="400"/>
        </a:spcAft>
        <a:buSzPct val="100000"/>
        <a:buFont typeface="Lucida Grande" charset="0"/>
        <a:defRPr sz="1600" kern="1200">
          <a:solidFill>
            <a:srgbClr val="000000"/>
          </a:solidFill>
          <a:latin typeface="+mn-lt"/>
          <a:ea typeface="+mn-ea"/>
          <a:cs typeface="+mn-cs"/>
          <a:sym typeface="HP Simplified" charset="-122"/>
        </a:defRPr>
      </a:lvl2pPr>
      <a:lvl3pPr marL="169863" indent="-169863" algn="l" defTabSz="457200" rtl="0" fontAlgn="base">
        <a:spcBef>
          <a:spcPct val="0"/>
        </a:spcBef>
        <a:spcAft>
          <a:spcPts val="400"/>
        </a:spcAft>
        <a:buSzPct val="100000"/>
        <a:buFont typeface="HP Simplified" charset="-122"/>
        <a:buChar char="•"/>
        <a:defRPr sz="1400" kern="1200">
          <a:solidFill>
            <a:srgbClr val="000000"/>
          </a:solidFill>
          <a:latin typeface="+mn-lt"/>
          <a:ea typeface="+mn-ea"/>
          <a:cs typeface="+mn-cs"/>
          <a:sym typeface="HP Simplified" charset="-122"/>
        </a:defRPr>
      </a:lvl3pPr>
      <a:lvl4pPr marL="341313" indent="-179388"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4pPr>
      <a:lvl5pPr marL="469900" indent="-150813"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328613" y="314325"/>
            <a:ext cx="812323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title style</a:t>
            </a:r>
          </a:p>
        </p:txBody>
      </p:sp>
      <p:sp>
        <p:nvSpPr>
          <p:cNvPr id="1027" name="Text Placeholder 6"/>
          <p:cNvSpPr>
            <a:spLocks noGrp="1" noChangeArrowheads="1"/>
          </p:cNvSpPr>
          <p:nvPr>
            <p:ph type="body" idx="1"/>
          </p:nvPr>
        </p:nvSpPr>
        <p:spPr bwMode="auto">
          <a:xfrm>
            <a:off x="328613" y="1584325"/>
            <a:ext cx="8120062"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zh-CN" smtClean="0">
                <a:sym typeface="HP Simplified" charset="-122"/>
              </a:rPr>
              <a:t>Click to edit master text styles</a:t>
            </a:r>
          </a:p>
          <a:p>
            <a:pPr lvl="1"/>
            <a:r>
              <a:rPr lang="zh-CN" altLang="zh-CN" smtClean="0">
                <a:sym typeface="HP Simplified" charset="-122"/>
              </a:rPr>
              <a:t>Second level</a:t>
            </a:r>
          </a:p>
          <a:p>
            <a:pPr lvl="2"/>
            <a:r>
              <a:rPr lang="zh-CN" altLang="zh-CN" smtClean="0">
                <a:sym typeface="HP Simplified" charset="-122"/>
              </a:rPr>
              <a:t>Third level</a:t>
            </a:r>
          </a:p>
          <a:p>
            <a:pPr lvl="3"/>
            <a:r>
              <a:rPr lang="zh-CN" altLang="zh-CN" smtClean="0">
                <a:sym typeface="HP Simplified" charset="-122"/>
              </a:rPr>
              <a:t>Fourth level</a:t>
            </a:r>
          </a:p>
          <a:p>
            <a:pPr lvl="4"/>
            <a:r>
              <a:rPr lang="zh-CN" altLang="zh-CN" smtClean="0">
                <a:sym typeface="HP Simplified" charset="-122"/>
              </a:rPr>
              <a:t>Fifth level</a:t>
            </a:r>
          </a:p>
        </p:txBody>
      </p:sp>
      <p:sp>
        <p:nvSpPr>
          <p:cNvPr id="1028" name="TextBox 8"/>
          <p:cNvSpPr>
            <a:spLocks noChangeArrowheads="1"/>
          </p:cNvSpPr>
          <p:nvPr/>
        </p:nvSpPr>
        <p:spPr bwMode="auto">
          <a:xfrm>
            <a:off x="444500" y="6345238"/>
            <a:ext cx="8012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r>
              <a:rPr lang="zh-CN" altLang="en-US" sz="700" b="1" i="1" smtClean="0">
                <a:solidFill>
                  <a:srgbClr val="87898B"/>
                </a:solidFill>
                <a:latin typeface="HP Simplified" charset="-122"/>
                <a:sym typeface="HP Simplified" charset="-122"/>
              </a:rPr>
              <a:t>惠普国际软件人才基地教材</a:t>
            </a:r>
            <a:endParaRPr lang="en-US" altLang="zh-CN" sz="700" b="1" i="1" smtClean="0">
              <a:solidFill>
                <a:srgbClr val="87898B"/>
              </a:solidFill>
              <a:latin typeface="HP Simplified" charset="-122"/>
              <a:ea typeface="宋体" panose="02010600030101010101" pitchFamily="2" charset="-122"/>
              <a:sym typeface="HP Simplified" charset="-122"/>
            </a:endParaRPr>
          </a:p>
        </p:txBody>
      </p:sp>
      <p:sp>
        <p:nvSpPr>
          <p:cNvPr id="1029" name="TextBox 7"/>
          <p:cNvSpPr>
            <a:spLocks noChangeArrowheads="1"/>
          </p:cNvSpPr>
          <p:nvPr/>
        </p:nvSpPr>
        <p:spPr bwMode="auto">
          <a:xfrm>
            <a:off x="328613" y="6351588"/>
            <a:ext cx="3238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nchor="ct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defTabSz="4572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defTabSz="457200" fontAlgn="base">
              <a:spcBef>
                <a:spcPct val="0"/>
              </a:spcBef>
              <a:spcAft>
                <a:spcPct val="0"/>
              </a:spcAft>
              <a:buFont typeface="Arial" panose="020B0604020202020204" pitchFamily="34" charset="0"/>
              <a:buNone/>
            </a:pPr>
            <a:fld id="{FC608F71-4736-4CC6-8805-C7D52A1D6919}" type="slidenum">
              <a:rPr lang="en-US" altLang="zh-CN" sz="700" b="1" i="1" smtClean="0">
                <a:solidFill>
                  <a:srgbClr val="87898B"/>
                </a:solidFill>
                <a:latin typeface="HP Simplified" charset="-122"/>
                <a:sym typeface="HP Simplified" charset="-122"/>
              </a:rPr>
              <a:pPr defTabSz="457200" fontAlgn="base">
                <a:spcBef>
                  <a:spcPct val="0"/>
                </a:spcBef>
                <a:spcAft>
                  <a:spcPct val="0"/>
                </a:spcAft>
                <a:buFont typeface="Arial" panose="020B0604020202020204" pitchFamily="34" charset="0"/>
                <a:buNone/>
              </a:pPr>
              <a:t>‹#›</a:t>
            </a:fld>
            <a:endParaRPr lang="en-US" altLang="zh-CN" sz="700" b="1" i="1" smtClean="0">
              <a:solidFill>
                <a:srgbClr val="87898B"/>
              </a:solidFill>
              <a:latin typeface="HP Simplified" charset="-122"/>
              <a:sym typeface="HP Simplified" charset="-122"/>
            </a:endParaRPr>
          </a:p>
        </p:txBody>
      </p:sp>
      <p:pic>
        <p:nvPicPr>
          <p:cNvPr id="1030" name="Picture 3" descr="HP_Blue_RGB_150_SM.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04238" y="6046788"/>
            <a:ext cx="4937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439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marL="457200" indent="-457200" algn="l" rtl="0" fontAlgn="base">
        <a:spcBef>
          <a:spcPct val="0"/>
        </a:spcBef>
        <a:spcAft>
          <a:spcPct val="0"/>
        </a:spcAft>
        <a:defRPr sz="2800" b="1" kern="1200">
          <a:solidFill>
            <a:srgbClr val="000000"/>
          </a:solidFill>
          <a:latin typeface="+mj-lt"/>
          <a:ea typeface="+mj-ea"/>
          <a:cs typeface="+mj-cs"/>
          <a:sym typeface="HP Simplified" charset="-122"/>
        </a:defRPr>
      </a:lvl1pPr>
      <a:lvl2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2pPr>
      <a:lvl3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3pPr>
      <a:lvl4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4pPr>
      <a:lvl5pPr marL="4572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5pPr>
      <a:lvl6pPr marL="9144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6pPr>
      <a:lvl7pPr marL="13716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7pPr>
      <a:lvl8pPr marL="18288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8pPr>
      <a:lvl9pPr marL="2286000" indent="-457200" algn="l" rtl="0" fontAlgn="base">
        <a:spcBef>
          <a:spcPct val="0"/>
        </a:spcBef>
        <a:spcAft>
          <a:spcPct val="0"/>
        </a:spcAft>
        <a:defRPr sz="2800" b="1">
          <a:solidFill>
            <a:srgbClr val="000000"/>
          </a:solidFill>
          <a:latin typeface="HP Simplified" charset="-122"/>
          <a:ea typeface="HP Simplified" charset="-122"/>
          <a:sym typeface="HP Simplified" charset="-122"/>
        </a:defRPr>
      </a:lvl9pPr>
    </p:titleStyle>
    <p:bodyStyle>
      <a:lvl1pPr algn="l" defTabSz="457200" rtl="0" fontAlgn="base">
        <a:spcBef>
          <a:spcPct val="0"/>
        </a:spcBef>
        <a:spcAft>
          <a:spcPts val="400"/>
        </a:spcAft>
        <a:buSzPct val="100000"/>
        <a:buFont typeface="Arial" panose="020B0604020202020204" pitchFamily="34" charset="0"/>
        <a:defRPr b="1" kern="1200">
          <a:solidFill>
            <a:schemeClr val="tx2"/>
          </a:solidFill>
          <a:latin typeface="+mn-lt"/>
          <a:ea typeface="+mn-ea"/>
          <a:cs typeface="+mn-cs"/>
          <a:sym typeface="HP Simplified" charset="-122"/>
        </a:defRPr>
      </a:lvl1pPr>
      <a:lvl2pPr algn="l" defTabSz="430213" rtl="0" fontAlgn="base">
        <a:spcBef>
          <a:spcPct val="0"/>
        </a:spcBef>
        <a:spcAft>
          <a:spcPts val="400"/>
        </a:spcAft>
        <a:buSzPct val="100000"/>
        <a:buFont typeface="Lucida Grande" charset="0"/>
        <a:defRPr sz="1600" kern="1200">
          <a:solidFill>
            <a:srgbClr val="000000"/>
          </a:solidFill>
          <a:latin typeface="+mn-lt"/>
          <a:ea typeface="+mn-ea"/>
          <a:cs typeface="+mn-cs"/>
          <a:sym typeface="HP Simplified" charset="-122"/>
        </a:defRPr>
      </a:lvl2pPr>
      <a:lvl3pPr marL="169863" indent="-169863" algn="l" defTabSz="457200" rtl="0" fontAlgn="base">
        <a:spcBef>
          <a:spcPct val="0"/>
        </a:spcBef>
        <a:spcAft>
          <a:spcPts val="400"/>
        </a:spcAft>
        <a:buSzPct val="100000"/>
        <a:buFont typeface="HP Simplified" charset="-122"/>
        <a:buChar char="•"/>
        <a:defRPr sz="1400" kern="1200">
          <a:solidFill>
            <a:srgbClr val="000000"/>
          </a:solidFill>
          <a:latin typeface="+mn-lt"/>
          <a:ea typeface="+mn-ea"/>
          <a:cs typeface="+mn-cs"/>
          <a:sym typeface="HP Simplified" charset="-122"/>
        </a:defRPr>
      </a:lvl3pPr>
      <a:lvl4pPr marL="341313" indent="-179388"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4pPr>
      <a:lvl5pPr marL="469900" indent="-150813" algn="l" defTabSz="457200" rtl="0" fontAlgn="base">
        <a:spcBef>
          <a:spcPct val="0"/>
        </a:spcBef>
        <a:spcAft>
          <a:spcPts val="400"/>
        </a:spcAft>
        <a:buSzPct val="80000"/>
        <a:buFont typeface="HP Simplified" charset="-122"/>
        <a:buChar char="•"/>
        <a:defRPr sz="1400" kern="1200">
          <a:solidFill>
            <a:srgbClr val="000000"/>
          </a:solidFill>
          <a:latin typeface="+mn-lt"/>
          <a:ea typeface="+mn-ea"/>
          <a:cs typeface="+mn-cs"/>
          <a:sym typeface="HP Simplified"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P_Blue_RGB_150_SM.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615363" y="6319838"/>
            <a:ext cx="49371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88266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defRPr>
            </a:lvl1pPr>
          </a:lstStyle>
          <a:p>
            <a:pPr>
              <a:defRPr/>
            </a:pPr>
            <a:endParaRPr lang="en-US" altLang="en-US"/>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01901212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ctr" rtl="0" eaLnBrk="1" fontAlgn="base" hangingPunct="1">
        <a:spcBef>
          <a:spcPct val="0"/>
        </a:spcBef>
        <a:spcAft>
          <a:spcPct val="0"/>
        </a:spcAft>
        <a:defRPr sz="3200" b="1" kern="1200">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mn-lt"/>
          <a:ea typeface="+mn-ea"/>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6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6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6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6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4.png"/><Relationship Id="rId1" Type="http://schemas.openxmlformats.org/officeDocument/2006/relationships/slideLayout" Target="../slideLayouts/slideLayout6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4.png"/><Relationship Id="rId1" Type="http://schemas.openxmlformats.org/officeDocument/2006/relationships/slideLayout" Target="../slideLayouts/slideLayout6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65.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4.png"/><Relationship Id="rId1" Type="http://schemas.openxmlformats.org/officeDocument/2006/relationships/slideLayout" Target="../slideLayouts/slideLayout6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6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2595" y="1934527"/>
            <a:ext cx="6858000" cy="1731675"/>
          </a:xfrm>
        </p:spPr>
        <p:txBody>
          <a:bodyPr/>
          <a:lstStyle/>
          <a:p>
            <a:r>
              <a:rPr lang="zh-CN" altLang="en-US" sz="4800" b="1" dirty="0" smtClean="0">
                <a:latin typeface="微软雅黑" panose="020B0503020204020204" pitchFamily="34" charset="-122"/>
                <a:ea typeface="微软雅黑" panose="020B0503020204020204" pitchFamily="34" charset="-122"/>
              </a:rPr>
              <a:t>第八章 动态测试</a:t>
            </a:r>
            <a:endParaRPr lang="en-US" sz="4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834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97489" y="-10336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8.7.2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测试过程</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095" y="1285163"/>
            <a:ext cx="2905355" cy="470257"/>
          </a:xfrm>
          <a:prstGeom prst="rect">
            <a:avLst/>
          </a:prstGeom>
          <a:noFill/>
        </p:spPr>
        <p:txBody>
          <a:bodyPr wrap="square" rtlCol="0">
            <a:spAutoFit/>
          </a:bodyPr>
          <a:lstStyle/>
          <a:p>
            <a:pPr marL="342900" indent="-342900" defTabSz="457200" eaLnBrk="0" hangingPunct="0">
              <a:lnSpc>
                <a:spcPct val="110000"/>
              </a:lnSpc>
              <a:spcBef>
                <a:spcPct val="30000"/>
              </a:spcBef>
              <a:buFont typeface="Arial" panose="020B0604020202020204" pitchFamily="34" charset="0"/>
              <a:buChar char="•"/>
            </a:pP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a:solidFill>
                  <a:srgbClr val="00B0F0"/>
                </a:solidFill>
                <a:latin typeface="微软雅黑" panose="020B0503020204020204" pitchFamily="34" charset="-122"/>
                <a:ea typeface="微软雅黑" panose="020B0503020204020204" pitchFamily="34" charset="-122"/>
              </a:rPr>
              <a:t>确认测试结果</a:t>
            </a:r>
          </a:p>
        </p:txBody>
      </p:sp>
      <p:sp>
        <p:nvSpPr>
          <p:cNvPr id="3" name="文本框 2"/>
          <p:cNvSpPr txBox="1"/>
          <p:nvPr/>
        </p:nvSpPr>
        <p:spPr>
          <a:xfrm>
            <a:off x="138095" y="1937982"/>
            <a:ext cx="8883075" cy="4026743"/>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确认测试的结果：</a:t>
            </a:r>
            <a:endParaRPr lang="en-US" altLang="zh-CN" sz="2000" dirty="0" smtClean="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功能和性能与需求文档及用户的要求一致，软件可以接受</a:t>
            </a: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功能和性能与需求文档及用户的要求有一定的差距，此时需要详细列出软件各项缺陷或问题的清单，提交对应的问题</a:t>
            </a:r>
            <a:r>
              <a:rPr lang="zh-CN" altLang="en-US" dirty="0" smtClean="0">
                <a:latin typeface="微软雅黑" panose="020B0503020204020204" pitchFamily="34" charset="-122"/>
                <a:ea typeface="微软雅黑" panose="020B0503020204020204" pitchFamily="34" charset="-122"/>
              </a:rPr>
              <a:t>报告</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确认测试要交付的</a:t>
            </a:r>
            <a:r>
              <a:rPr lang="zh-CN" altLang="en-US" sz="2000" dirty="0" smtClean="0">
                <a:latin typeface="微软雅黑" panose="020B0503020204020204" pitchFamily="34" charset="-122"/>
                <a:ea typeface="微软雅黑" panose="020B0503020204020204" pitchFamily="34" charset="-122"/>
              </a:rPr>
              <a:t>文档</a:t>
            </a:r>
            <a:endParaRPr lang="en-US" altLang="zh-CN" sz="2000" dirty="0" smtClean="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确认测试分析报告</a:t>
            </a: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用户手册</a:t>
            </a: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操作手册</a:t>
            </a:r>
          </a:p>
          <a:p>
            <a:pPr marL="12001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项目开发总结</a:t>
            </a:r>
            <a:r>
              <a:rPr lang="zh-CN" altLang="en-US" dirty="0" smtClean="0">
                <a:latin typeface="微软雅黑" panose="020B0503020204020204" pitchFamily="34" charset="-122"/>
                <a:ea typeface="微软雅黑" panose="020B0503020204020204" pitchFamily="34" charset="-122"/>
              </a:rPr>
              <a:t>报告</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8417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85832"/>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zh-CN" altLang="en-US" sz="2800" b="1" dirty="0">
                <a:solidFill>
                  <a:srgbClr val="1D1B10"/>
                </a:solidFill>
                <a:latin typeface="微软雅黑" panose="020B0503020204020204" pitchFamily="34" charset="-122"/>
                <a:ea typeface="微软雅黑" panose="020B0503020204020204" pitchFamily="34" charset="-122"/>
              </a:rPr>
              <a:t>总结</a:t>
            </a:r>
          </a:p>
        </p:txBody>
      </p:sp>
      <p:sp>
        <p:nvSpPr>
          <p:cNvPr id="4" name="文本框 3"/>
          <p:cNvSpPr txBox="1"/>
          <p:nvPr/>
        </p:nvSpPr>
        <p:spPr>
          <a:xfrm>
            <a:off x="545910" y="1296537"/>
            <a:ext cx="8130572" cy="1015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solidFill>
                  <a:srgbClr val="1D1B10"/>
                </a:solidFill>
              </a:rPr>
              <a:t>确认测试基本概念</a:t>
            </a:r>
            <a:endParaRPr lang="en-US" altLang="zh-CN" sz="2000" dirty="0" smtClean="0">
              <a:solidFill>
                <a:srgbClr val="1D1B10"/>
              </a:solidFill>
            </a:endParaRPr>
          </a:p>
          <a:p>
            <a:pPr marL="342900" indent="-342900">
              <a:lnSpc>
                <a:spcPct val="150000"/>
              </a:lnSpc>
              <a:buFont typeface="Arial" panose="020B0604020202020204" pitchFamily="34" charset="0"/>
              <a:buChar char="•"/>
            </a:pPr>
            <a:r>
              <a:rPr lang="zh-CN" altLang="en-US" sz="2000" dirty="0" smtClean="0">
                <a:solidFill>
                  <a:srgbClr val="1D1B10"/>
                </a:solidFill>
              </a:rPr>
              <a:t>确认测试</a:t>
            </a:r>
            <a:r>
              <a:rPr lang="zh-CN" altLang="en-US" sz="2000" dirty="0">
                <a:solidFill>
                  <a:srgbClr val="1D1B10"/>
                </a:solidFill>
              </a:rPr>
              <a:t>过程</a:t>
            </a:r>
            <a:endParaRPr lang="en-US" altLang="zh-CN" sz="2000" dirty="0" smtClean="0">
              <a:solidFill>
                <a:srgbClr val="1D1B10"/>
              </a:solidFill>
            </a:endParaRPr>
          </a:p>
        </p:txBody>
      </p:sp>
    </p:spTree>
    <p:extLst>
      <p:ext uri="{BB962C8B-B14F-4D97-AF65-F5344CB8AC3E}">
        <p14:creationId xmlns:p14="http://schemas.microsoft.com/office/powerpoint/2010/main" val="44024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436479" y="2644326"/>
            <a:ext cx="8229600" cy="648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600" b="1" kern="1200" spc="-100">
                <a:solidFill>
                  <a:schemeClr val="bg1"/>
                </a:solidFill>
                <a:latin typeface="+mj-lt"/>
                <a:ea typeface="+mj-ea"/>
                <a:cs typeface="+mj-cs"/>
              </a:defRPr>
            </a:lvl1pPr>
          </a:lstStyle>
          <a:p>
            <a:pPr marL="0" lvl="1" algn="ctr" rtl="0">
              <a:spcBef>
                <a:spcPct val="0"/>
              </a:spcBef>
            </a:pPr>
            <a:r>
              <a:rPr lang="en-US" altLang="zh-CN" sz="4000" b="1" kern="0" dirty="0" smtClean="0">
                <a:latin typeface="微软雅黑" panose="020B0503020204020204" pitchFamily="34" charset="-122"/>
                <a:ea typeface="微软雅黑" panose="020B0503020204020204" pitchFamily="34" charset="-122"/>
              </a:rPr>
              <a:t>8.8 </a:t>
            </a:r>
            <a:r>
              <a:rPr lang="zh-CN" altLang="en-US" sz="4000" b="1" kern="0" dirty="0">
                <a:latin typeface="微软雅黑" panose="020B0503020204020204" pitchFamily="34" charset="-122"/>
                <a:ea typeface="微软雅黑" panose="020B0503020204020204" pitchFamily="34" charset="-122"/>
              </a:rPr>
              <a:t>系统</a:t>
            </a:r>
            <a:r>
              <a:rPr lang="zh-CN" altLang="en-US" sz="4000" b="1" kern="0" dirty="0" smtClean="0">
                <a:latin typeface="微软雅黑" panose="020B0503020204020204" pitchFamily="34" charset="-122"/>
                <a:ea typeface="微软雅黑" panose="020B0503020204020204" pitchFamily="34" charset="-122"/>
              </a:rPr>
              <a:t>测试</a:t>
            </a:r>
          </a:p>
        </p:txBody>
      </p:sp>
    </p:spTree>
    <p:extLst>
      <p:ext uri="{BB962C8B-B14F-4D97-AF65-F5344CB8AC3E}">
        <p14:creationId xmlns:p14="http://schemas.microsoft.com/office/powerpoint/2010/main" val="4004761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409700"/>
            <a:ext cx="8415337"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64024" y="879350"/>
            <a:ext cx="5063319" cy="400110"/>
          </a:xfrm>
          <a:prstGeom prst="rect">
            <a:avLst/>
          </a:prstGeom>
          <a:noFill/>
        </p:spPr>
        <p:txBody>
          <a:bodyPr wrap="square" rtlCol="0">
            <a:spAutoFit/>
          </a:bodyPr>
          <a:lstStyle/>
          <a:p>
            <a:r>
              <a:rPr lang="zh-CN" altLang="en-US" sz="2000" b="1" dirty="0" smtClean="0">
                <a:solidFill>
                  <a:srgbClr val="00B0F0"/>
                </a:solidFill>
                <a:latin typeface="微软雅黑" panose="020B0503020204020204" pitchFamily="34" charset="-122"/>
                <a:ea typeface="微软雅黑" panose="020B0503020204020204" pitchFamily="34" charset="-122"/>
              </a:rPr>
              <a:t>软件测试过程中的一个阶段</a:t>
            </a:r>
            <a:endParaRPr lang="en-US" altLang="zh-CN" sz="2000" b="1" dirty="0" smtClean="0">
              <a:solidFill>
                <a:srgbClr val="00B0F0"/>
              </a:solidFill>
              <a:latin typeface="微软雅黑" panose="020B0503020204020204" pitchFamily="34" charset="-122"/>
              <a:ea typeface="微软雅黑" panose="020B0503020204020204" pitchFamily="34" charset="-122"/>
            </a:endParaRPr>
          </a:p>
        </p:txBody>
      </p:sp>
      <p:sp>
        <p:nvSpPr>
          <p:cNvPr id="3" name="矩形 2"/>
          <p:cNvSpPr/>
          <p:nvPr/>
        </p:nvSpPr>
        <p:spPr>
          <a:xfrm>
            <a:off x="910474" y="184150"/>
            <a:ext cx="2273379" cy="523220"/>
          </a:xfrm>
          <a:prstGeom prst="rect">
            <a:avLst/>
          </a:prstGeom>
        </p:spPr>
        <p:txBody>
          <a:bodyPr wrap="square">
            <a:spAutoFit/>
          </a:bodyPr>
          <a:lstStyle/>
          <a:p>
            <a:pPr marL="0" lvl="1" algn="ctr">
              <a:spcBef>
                <a:spcPct val="0"/>
              </a:spcBef>
            </a:pPr>
            <a:r>
              <a:rPr lang="en-US" altLang="zh-CN" sz="2800" b="1" kern="0" dirty="0">
                <a:solidFill>
                  <a:srgbClr val="000000"/>
                </a:solidFill>
                <a:latin typeface="微软雅黑" panose="020B0503020204020204" pitchFamily="34" charset="-122"/>
                <a:ea typeface="微软雅黑" panose="020B0503020204020204" pitchFamily="34" charset="-122"/>
              </a:rPr>
              <a:t>8.8 </a:t>
            </a:r>
            <a:r>
              <a:rPr lang="zh-CN" altLang="en-US" sz="2800" b="1" kern="0" dirty="0">
                <a:solidFill>
                  <a:srgbClr val="000000"/>
                </a:solidFill>
                <a:latin typeface="微软雅黑" panose="020B0503020204020204" pitchFamily="34" charset="-122"/>
                <a:ea typeface="微软雅黑" panose="020B0503020204020204" pitchFamily="34" charset="-122"/>
              </a:rPr>
              <a:t>系统测试</a:t>
            </a:r>
          </a:p>
        </p:txBody>
      </p:sp>
    </p:spTree>
    <p:extLst>
      <p:ext uri="{BB962C8B-B14F-4D97-AF65-F5344CB8AC3E}">
        <p14:creationId xmlns:p14="http://schemas.microsoft.com/office/powerpoint/2010/main" val="2398761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219200"/>
            <a:ext cx="8229600" cy="4906963"/>
          </a:xfrm>
        </p:spPr>
        <p:txBody>
          <a:bodyPr/>
          <a:lstStyle/>
          <a:p>
            <a:pPr lvl="0" eaLnBrk="1" hangingPunct="1">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rPr>
              <a:t>系统测试是将已经集成好的软件系统与计算机硬件、外设、网络、数据等其他元素结合在一起，在实际运行环境下，对软件信息系统的各种组装测试和确认测试。</a:t>
            </a:r>
          </a:p>
          <a:p>
            <a:pPr marL="0" indent="0">
              <a:buNone/>
            </a:pPr>
            <a:endParaRPr lang="zh-CN" altLang="en-US" b="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787" y="4546242"/>
            <a:ext cx="1490280" cy="1579921"/>
          </a:xfrm>
          <a:prstGeom prst="rect">
            <a:avLst/>
          </a:prstGeom>
        </p:spPr>
      </p:pic>
      <p:sp>
        <p:nvSpPr>
          <p:cNvPr id="9" name="标题 1"/>
          <p:cNvSpPr txBox="1">
            <a:spLocks/>
          </p:cNvSpPr>
          <p:nvPr/>
        </p:nvSpPr>
        <p:spPr bwMode="auto">
          <a:xfrm>
            <a:off x="583842" y="1"/>
            <a:ext cx="8229600"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8.8.1 </a:t>
            </a:r>
            <a:r>
              <a:rPr lang="zh-CN" altLang="en-US" sz="2800" b="1" dirty="0" smtClean="0">
                <a:latin typeface="微软雅黑" panose="020B0503020204020204" pitchFamily="34" charset="-122"/>
                <a:ea typeface="微软雅黑" panose="020B0503020204020204" pitchFamily="34" charset="-122"/>
              </a:rPr>
              <a:t>系统测试的概念</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646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文本框 105"/>
          <p:cNvSpPr txBox="1"/>
          <p:nvPr/>
        </p:nvSpPr>
        <p:spPr>
          <a:xfrm>
            <a:off x="538854" y="1340419"/>
            <a:ext cx="8147073" cy="1336071"/>
          </a:xfrm>
          <a:prstGeom prst="rect">
            <a:avLst/>
          </a:prstGeom>
          <a:noFill/>
        </p:spPr>
        <p:txBody>
          <a:bodyPr wrap="square" rtlCol="0">
            <a:spAutoFit/>
          </a:bodyPr>
          <a:lstStyle/>
          <a:p>
            <a:pPr marL="285750"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系统测试的目的</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通过与系统的需求定义比较，检查软件是否存在于系统定义不符合或与之矛盾的地方，以验证软件系统的功能和性能等满足其规约指定的要求</a:t>
            </a:r>
            <a:endParaRPr lang="zh-CN" altLang="en-US" dirty="0">
              <a:latin typeface="微软雅黑" panose="020B0503020204020204" pitchFamily="34" charset="-122"/>
              <a:ea typeface="微软雅黑" panose="020B0503020204020204" pitchFamily="34" charset="-122"/>
            </a:endParaRPr>
          </a:p>
        </p:txBody>
      </p:sp>
      <p:sp>
        <p:nvSpPr>
          <p:cNvPr id="109" name="标题 1"/>
          <p:cNvSpPr txBox="1">
            <a:spLocks/>
          </p:cNvSpPr>
          <p:nvPr/>
        </p:nvSpPr>
        <p:spPr>
          <a:xfrm>
            <a:off x="456327" y="184681"/>
            <a:ext cx="8229600" cy="66594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8.8.1 </a:t>
            </a:r>
            <a:r>
              <a:rPr lang="zh-CN" altLang="en-US" sz="2800" b="1" dirty="0" smtClean="0">
                <a:latin typeface="微软雅黑" panose="020B0503020204020204" pitchFamily="34" charset="-122"/>
                <a:ea typeface="微软雅黑" panose="020B0503020204020204" pitchFamily="34" charset="-122"/>
              </a:rPr>
              <a:t>系统测试的概念</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97590" y="3002508"/>
            <a:ext cx="8147073" cy="1938992"/>
          </a:xfrm>
          <a:prstGeom prst="rect">
            <a:avLst/>
          </a:prstGeom>
          <a:noFill/>
        </p:spPr>
        <p:txBody>
          <a:bodyPr wrap="square" rtlCol="0">
            <a:spAutoFit/>
          </a:bodyPr>
          <a:lstStyle/>
          <a:p>
            <a:pPr marL="285750"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系统测试的对象</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需要测试的产品系统的软件，软件所依赖的硬件、外设甚至包括某些数据、某些支持软件及接口</a:t>
            </a:r>
          </a:p>
          <a:p>
            <a:endParaRPr lang="en-US" altLang="zh-CN" dirty="0" smtClean="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4323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303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9" name="图片 118" descr="精选34（www.png"/>
          <p:cNvPicPr>
            <a:picLocks noChangeAspect="1"/>
          </p:cNvPicPr>
          <p:nvPr/>
        </p:nvPicPr>
        <p:blipFill>
          <a:blip r:embed="rId2" cstate="print"/>
          <a:stretch>
            <a:fillRect/>
          </a:stretch>
        </p:blipFill>
        <p:spPr>
          <a:xfrm>
            <a:off x="6323094" y="4097490"/>
            <a:ext cx="2353388" cy="2353388"/>
          </a:xfrm>
          <a:prstGeom prst="rect">
            <a:avLst/>
          </a:prstGeom>
        </p:spPr>
      </p:pic>
      <p:graphicFrame>
        <p:nvGraphicFramePr>
          <p:cNvPr id="121" name="图示 120"/>
          <p:cNvGraphicFramePr/>
          <p:nvPr>
            <p:extLst>
              <p:ext uri="{D42A27DB-BD31-4B8C-83A1-F6EECF244321}">
                <p14:modId xmlns:p14="http://schemas.microsoft.com/office/powerpoint/2010/main" val="1614862123"/>
              </p:ext>
            </p:extLst>
          </p:nvPr>
        </p:nvGraphicFramePr>
        <p:xfrm>
          <a:off x="1542577" y="1970591"/>
          <a:ext cx="4580586" cy="3001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矩形 136"/>
          <p:cNvSpPr/>
          <p:nvPr/>
        </p:nvSpPr>
        <p:spPr>
          <a:xfrm>
            <a:off x="2156919" y="5097581"/>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系统组织人员</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3967732" y="5111228"/>
            <a:ext cx="1498531" cy="899118"/>
            <a:chOff x="1541027" y="2099980"/>
            <a:chExt cx="1498531" cy="899118"/>
          </a:xfrm>
          <a:solidFill>
            <a:schemeClr val="bg1"/>
          </a:solidFill>
        </p:grpSpPr>
        <p:sp>
          <p:nvSpPr>
            <p:cNvPr id="139" name="矩形 138"/>
            <p:cNvSpPr/>
            <p:nvPr/>
          </p:nvSpPr>
          <p:spPr>
            <a:xfrm>
              <a:off x="1541027" y="2099980"/>
              <a:ext cx="1498531" cy="899118"/>
            </a:xfrm>
            <a:prstGeom prst="rect">
              <a:avLst/>
            </a:prstGeom>
            <a:grpFill/>
            <a:ln>
              <a:no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40" name="矩形 139"/>
            <p:cNvSpPr/>
            <p:nvPr/>
          </p:nvSpPr>
          <p:spPr>
            <a:xfrm>
              <a:off x="1541027" y="2099980"/>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a:t>
              </a:r>
              <a:r>
                <a:rPr lang="zh-CN" altLang="en-US" dirty="0" smtClean="0">
                  <a:solidFill>
                    <a:schemeClr val="tx1"/>
                  </a:solidFill>
                  <a:latin typeface="微软雅黑" panose="020B0503020204020204" pitchFamily="34" charset="-122"/>
                  <a:ea typeface="微软雅黑" panose="020B0503020204020204" pitchFamily="34" charset="-122"/>
                </a:rPr>
                <a:t>要交付的文档</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6881" y="1160060"/>
            <a:ext cx="4207006" cy="470257"/>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系统测试中关注的问题有：</a:t>
            </a:r>
          </a:p>
        </p:txBody>
      </p:sp>
    </p:spTree>
    <p:extLst>
      <p:ext uri="{BB962C8B-B14F-4D97-AF65-F5344CB8AC3E}">
        <p14:creationId xmlns:p14="http://schemas.microsoft.com/office/powerpoint/2010/main" val="367703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05938" y="184109"/>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 name="图片 10" descr="3 (3).png"/>
          <p:cNvPicPr>
            <a:picLocks noChangeAspect="1"/>
          </p:cNvPicPr>
          <p:nvPr/>
        </p:nvPicPr>
        <p:blipFill>
          <a:blip r:embed="rId2" cstate="print"/>
          <a:stretch>
            <a:fillRect/>
          </a:stretch>
        </p:blipFill>
        <p:spPr>
          <a:xfrm>
            <a:off x="1053591" y="3976610"/>
            <a:ext cx="1527749" cy="2182499"/>
          </a:xfrm>
          <a:prstGeom prst="rect">
            <a:avLst/>
          </a:prstGeom>
        </p:spPr>
      </p:pic>
      <p:sp>
        <p:nvSpPr>
          <p:cNvPr id="22" name="矩形 21"/>
          <p:cNvSpPr/>
          <p:nvPr/>
        </p:nvSpPr>
        <p:spPr>
          <a:xfrm>
            <a:off x="3582413" y="4805250"/>
            <a:ext cx="3993866" cy="4892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4608" tIns="76200" rIns="76200" bIns="76200" numCol="1" spcCol="1270" anchor="ctr" anchorCtr="0">
            <a:noAutofit/>
          </a:bodyPr>
          <a:lstStyle/>
          <a:p>
            <a:pPr lvl="0" algn="l" defTabSz="1333500">
              <a:lnSpc>
                <a:spcPct val="90000"/>
              </a:lnSpc>
              <a:spcBef>
                <a:spcPct val="0"/>
              </a:spcBef>
              <a:spcAft>
                <a:spcPct val="35000"/>
              </a:spcAft>
            </a:pPr>
            <a:endParaRPr lang="zh-CN" altLang="en-US" sz="3000" kern="1200">
              <a:latin typeface="微软雅黑" panose="020B0503020204020204" pitchFamily="34" charset="-122"/>
              <a:ea typeface="微软雅黑" panose="020B0503020204020204" pitchFamily="34" charset="-122"/>
            </a:endParaRPr>
          </a:p>
        </p:txBody>
      </p:sp>
      <p:graphicFrame>
        <p:nvGraphicFramePr>
          <p:cNvPr id="33" name="图示 32"/>
          <p:cNvGraphicFramePr/>
          <p:nvPr>
            <p:extLst/>
          </p:nvPr>
        </p:nvGraphicFramePr>
        <p:xfrm>
          <a:off x="1966896" y="1702299"/>
          <a:ext cx="4829577" cy="2505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4" name="直角上箭头 43"/>
          <p:cNvSpPr/>
          <p:nvPr/>
        </p:nvSpPr>
        <p:spPr>
          <a:xfrm rot="5400000">
            <a:off x="4857374" y="4041249"/>
            <a:ext cx="662916" cy="930599"/>
          </a:xfrm>
          <a:prstGeom prst="bentUpArrow">
            <a:avLst>
              <a:gd name="adj1" fmla="val 32840"/>
              <a:gd name="adj2" fmla="val 25000"/>
              <a:gd name="adj3" fmla="val 35780"/>
            </a:avLst>
          </a:prstGeom>
        </p:spPr>
        <p:style>
          <a:lnRef idx="1">
            <a:schemeClr val="dk2">
              <a:shade val="80000"/>
              <a:hueOff val="0"/>
              <a:satOff val="0"/>
              <a:lumOff val="0"/>
              <a:alphaOff val="0"/>
            </a:schemeClr>
          </a:lnRef>
          <a:fillRef idx="1">
            <a:schemeClr val="dk2">
              <a:tint val="50000"/>
              <a:hueOff val="0"/>
              <a:satOff val="0"/>
              <a:lumOff val="0"/>
              <a:alphaOff val="0"/>
            </a:schemeClr>
          </a:fillRef>
          <a:effectRef idx="1">
            <a:schemeClr val="dk2">
              <a:tint val="50000"/>
              <a:hueOff val="0"/>
              <a:satOff val="0"/>
              <a:lumOff val="0"/>
              <a:alphaOff val="0"/>
            </a:schemeClr>
          </a:effectRef>
          <a:fontRef idx="minor">
            <a:schemeClr val="lt2">
              <a:hueOff val="0"/>
              <a:satOff val="0"/>
              <a:lumOff val="0"/>
              <a:alphaOff val="0"/>
            </a:schemeClr>
          </a:fontRef>
        </p:style>
      </p:sp>
      <p:sp>
        <p:nvSpPr>
          <p:cNvPr id="49" name="直角上箭头 48"/>
          <p:cNvSpPr/>
          <p:nvPr/>
        </p:nvSpPr>
        <p:spPr>
          <a:xfrm rot="5400000">
            <a:off x="5940887" y="5116593"/>
            <a:ext cx="748433" cy="867465"/>
          </a:xfrm>
          <a:prstGeom prst="bentUpArrow">
            <a:avLst>
              <a:gd name="adj1" fmla="val 32840"/>
              <a:gd name="adj2" fmla="val 25000"/>
              <a:gd name="adj3" fmla="val 35780"/>
            </a:avLst>
          </a:prstGeom>
        </p:spPr>
        <p:style>
          <a:lnRef idx="1">
            <a:schemeClr val="dk2">
              <a:shade val="80000"/>
              <a:hueOff val="0"/>
              <a:satOff val="0"/>
              <a:lumOff val="0"/>
              <a:alphaOff val="0"/>
            </a:schemeClr>
          </a:lnRef>
          <a:fillRef idx="1">
            <a:schemeClr val="dk2">
              <a:tint val="50000"/>
              <a:hueOff val="0"/>
              <a:satOff val="0"/>
              <a:lumOff val="0"/>
              <a:alphaOff val="0"/>
            </a:schemeClr>
          </a:fillRef>
          <a:effectRef idx="1">
            <a:schemeClr val="dk2">
              <a:tint val="50000"/>
              <a:hueOff val="0"/>
              <a:satOff val="0"/>
              <a:lumOff val="0"/>
              <a:alphaOff val="0"/>
            </a:schemeClr>
          </a:effectRef>
          <a:fontRef idx="minor">
            <a:schemeClr val="lt2">
              <a:hueOff val="0"/>
              <a:satOff val="0"/>
              <a:lumOff val="0"/>
              <a:alphaOff val="0"/>
            </a:schemeClr>
          </a:fontRef>
        </p:style>
      </p:sp>
      <p:grpSp>
        <p:nvGrpSpPr>
          <p:cNvPr id="53" name="组合 52"/>
          <p:cNvGrpSpPr/>
          <p:nvPr/>
        </p:nvGrpSpPr>
        <p:grpSpPr>
          <a:xfrm>
            <a:off x="5692176" y="4474414"/>
            <a:ext cx="1884103" cy="697747"/>
            <a:chOff x="2655154" y="1972435"/>
            <a:chExt cx="1243842" cy="870649"/>
          </a:xfrm>
          <a:scene3d>
            <a:camera prst="orthographicFront"/>
            <a:lightRig rig="flat" dir="t"/>
          </a:scene3d>
        </p:grpSpPr>
        <p:sp>
          <p:nvSpPr>
            <p:cNvPr id="54" name="圆角矩形 53"/>
            <p:cNvSpPr/>
            <p:nvPr/>
          </p:nvSpPr>
          <p:spPr>
            <a:xfrm>
              <a:off x="2655154" y="1972435"/>
              <a:ext cx="1243842" cy="870649"/>
            </a:xfrm>
            <a:prstGeom prst="roundRect">
              <a:avLst>
                <a:gd name="adj" fmla="val 16670"/>
              </a:avLst>
            </a:prstGeom>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sp>
        <p:sp>
          <p:nvSpPr>
            <p:cNvPr id="55" name="圆角矩形 4"/>
            <p:cNvSpPr/>
            <p:nvPr/>
          </p:nvSpPr>
          <p:spPr>
            <a:xfrm>
              <a:off x="2697663" y="2014944"/>
              <a:ext cx="1158824" cy="78563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执行系统测试</a:t>
              </a:r>
              <a:endParaRPr lang="zh-CN" altLang="en-US" kern="1200" dirty="0">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6748836" y="5468930"/>
            <a:ext cx="1724708" cy="697747"/>
            <a:chOff x="2655154" y="1972435"/>
            <a:chExt cx="1243842" cy="870649"/>
          </a:xfrm>
          <a:scene3d>
            <a:camera prst="orthographicFront"/>
            <a:lightRig rig="flat" dir="t"/>
          </a:scene3d>
        </p:grpSpPr>
        <p:sp>
          <p:nvSpPr>
            <p:cNvPr id="57" name="圆角矩形 56"/>
            <p:cNvSpPr/>
            <p:nvPr/>
          </p:nvSpPr>
          <p:spPr>
            <a:xfrm>
              <a:off x="2655154" y="1972435"/>
              <a:ext cx="1243842" cy="870649"/>
            </a:xfrm>
            <a:prstGeom prst="roundRect">
              <a:avLst>
                <a:gd name="adj" fmla="val 16670"/>
              </a:avLst>
            </a:prstGeom>
            <a:sp3d prstMaterial="dkEdge">
              <a:bevelT w="8200" h="38100"/>
            </a:sp3d>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sp>
        <p:sp>
          <p:nvSpPr>
            <p:cNvPr id="58" name="圆角矩形 4"/>
            <p:cNvSpPr/>
            <p:nvPr/>
          </p:nvSpPr>
          <p:spPr>
            <a:xfrm>
              <a:off x="2697663" y="2014944"/>
              <a:ext cx="1158824" cy="78563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评估系统测试</a:t>
              </a:r>
              <a:endParaRPr lang="zh-CN" altLang="en-US" kern="12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207152" y="1105049"/>
            <a:ext cx="300007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1. </a:t>
            </a:r>
            <a:r>
              <a:rPr lang="zh-CN" altLang="en-US" sz="2400" b="1" dirty="0">
                <a:solidFill>
                  <a:srgbClr val="00B0F0"/>
                </a:solidFill>
                <a:latin typeface="微软雅黑" panose="020B0503020204020204" pitchFamily="34" charset="-122"/>
                <a:ea typeface="微软雅黑" panose="020B0503020204020204" pitchFamily="34" charset="-122"/>
              </a:rPr>
              <a:t>系统测试过程定义</a:t>
            </a:r>
          </a:p>
        </p:txBody>
      </p:sp>
    </p:spTree>
    <p:extLst>
      <p:ext uri="{BB962C8B-B14F-4D97-AF65-F5344CB8AC3E}">
        <p14:creationId xmlns:p14="http://schemas.microsoft.com/office/powerpoint/2010/main" val="1882058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562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84148" y="1187272"/>
            <a:ext cx="3609929" cy="470257"/>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系统测试各阶段的任务</a:t>
            </a:r>
          </a:p>
        </p:txBody>
      </p:sp>
      <p:graphicFrame>
        <p:nvGraphicFramePr>
          <p:cNvPr id="4" name="Group 3"/>
          <p:cNvGraphicFramePr>
            <a:graphicFrameLocks noGrp="1"/>
          </p:cNvGraphicFramePr>
          <p:nvPr>
            <p:extLst>
              <p:ext uri="{D42A27DB-BD31-4B8C-83A1-F6EECF244321}">
                <p14:modId xmlns:p14="http://schemas.microsoft.com/office/powerpoint/2010/main" val="3093718776"/>
              </p:ext>
            </p:extLst>
          </p:nvPr>
        </p:nvGraphicFramePr>
        <p:xfrm>
          <a:off x="314093" y="1869743"/>
          <a:ext cx="8341630" cy="3650839"/>
        </p:xfrm>
        <a:graphic>
          <a:graphicData uri="http://schemas.openxmlformats.org/drawingml/2006/table">
            <a:tbl>
              <a:tblPr/>
              <a:tblGrid>
                <a:gridCol w="1976117"/>
                <a:gridCol w="2414894"/>
                <a:gridCol w="1882553"/>
                <a:gridCol w="2068066"/>
              </a:tblGrid>
              <a:tr h="346510">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1" i="0" u="none" strike="noStrike" cap="none" normalizeH="0" baseline="0" dirty="0" smtClean="0">
                          <a:ln>
                            <a:noFill/>
                          </a:ln>
                          <a:solidFill>
                            <a:schemeClr val="bg2"/>
                          </a:solidFill>
                          <a:effectLst/>
                          <a:latin typeface="Times New Roman" panose="02020603050405020304" pitchFamily="18" charset="0"/>
                          <a:ea typeface="微软雅黑" panose="020B0503020204020204" pitchFamily="34" charset="-122"/>
                          <a:sym typeface="Times New Roman" panose="02020603050405020304" pitchFamily="18" charset="0"/>
                        </a:rPr>
                        <a:t>活动名称</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alpha val="21000"/>
                      </a:srgb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1" i="0" u="none" strike="noStrike" cap="none" normalizeH="0" baseline="0" dirty="0" smtClean="0">
                          <a:ln>
                            <a:noFill/>
                          </a:ln>
                          <a:solidFill>
                            <a:schemeClr val="bg2"/>
                          </a:solidFill>
                          <a:effectLst/>
                          <a:latin typeface="Times New Roman" panose="02020603050405020304" pitchFamily="18" charset="0"/>
                          <a:ea typeface="微软雅黑" panose="020B0503020204020204" pitchFamily="34" charset="-122"/>
                          <a:sym typeface="Times New Roman" panose="02020603050405020304" pitchFamily="18" charset="0"/>
                        </a:rPr>
                        <a:t>输入工作</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alpha val="21000"/>
                      </a:srgb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1" i="0" u="none" strike="noStrike" cap="none" normalizeH="0" baseline="0" dirty="0" smtClean="0">
                          <a:ln>
                            <a:noFill/>
                          </a:ln>
                          <a:solidFill>
                            <a:schemeClr val="bg2"/>
                          </a:solidFill>
                          <a:effectLst/>
                          <a:latin typeface="Times New Roman" panose="02020603050405020304" pitchFamily="18" charset="0"/>
                          <a:ea typeface="微软雅黑" panose="020B0503020204020204" pitchFamily="34" charset="-122"/>
                          <a:sym typeface="Times New Roman" panose="02020603050405020304" pitchFamily="18" charset="0"/>
                        </a:rPr>
                        <a:t>输出工作</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alpha val="21000"/>
                      </a:srgb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1" i="0" u="none" strike="noStrike" cap="none" normalizeH="0" baseline="0" dirty="0" smtClean="0">
                          <a:ln>
                            <a:noFill/>
                          </a:ln>
                          <a:solidFill>
                            <a:schemeClr val="bg2"/>
                          </a:solidFill>
                          <a:effectLst/>
                          <a:latin typeface="Times New Roman" panose="02020603050405020304" pitchFamily="18" charset="0"/>
                          <a:ea typeface="微软雅黑" panose="020B0503020204020204" pitchFamily="34" charset="-122"/>
                          <a:sym typeface="Times New Roman" panose="02020603050405020304" pitchFamily="18" charset="0"/>
                        </a:rPr>
                        <a:t>角色</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70C0">
                        <a:alpha val="21000"/>
                      </a:srgbClr>
                    </a:solidFill>
                  </a:tcPr>
                </a:tc>
              </a:tr>
              <a:tr h="596632">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制定系统测试计划</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软件需求文档、软件项目计划</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系统测试计划</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测试设计员</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r>
              <a:tr h="596632">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设计系统测试</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系统测试计划、软件设计文档</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系统测试用例</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测试设计员</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r>
              <a:tr h="596632">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实施系统测试</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系统测试计划、系统测试用例</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系统测试脚本</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测试设计员</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r>
              <a:tr h="986100">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执行系统测试</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系统测试计划、被测</a:t>
                      </a:r>
                      <a:r>
                        <a:rPr kumimoji="0" lang="zh-CN" altLang="en-US"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软</a:t>
                      </a: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件系统、系统测试用例、系统测试脚本</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测试结果</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测试员</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r>
              <a:tr h="528333">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评估系统测试</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测试结果</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软件测试报告</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c>
                  <a:txBody>
                    <a:bodyPr/>
                    <a:lstStyle>
                      <a:lvl1pPr marL="342900" indent="-342900">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sz="1600" b="0" i="0" u="none" strike="noStrike" cap="none" normalizeH="0" baseline="0" dirty="0" smtClean="0">
                          <a:ln>
                            <a:noFill/>
                          </a:ln>
                          <a:solidFill>
                            <a:srgbClr val="00000C"/>
                          </a:solidFill>
                          <a:effectLst/>
                          <a:latin typeface="Times New Roman" panose="02020603050405020304" pitchFamily="18" charset="0"/>
                          <a:ea typeface="微软雅黑" panose="020B0503020204020204" pitchFamily="34" charset="-122"/>
                          <a:sym typeface="Times New Roman" panose="02020603050405020304" pitchFamily="18" charset="0"/>
                        </a:rPr>
                        <a:t>测试设计员、测试员</a:t>
                      </a:r>
                    </a:p>
                  </a:txBody>
                  <a:tcPr marL="90170" marR="90170" marT="46984" marB="4698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alpha val="21000"/>
                      </a:schemeClr>
                    </a:solidFill>
                  </a:tcPr>
                </a:tc>
              </a:tr>
            </a:tbl>
          </a:graphicData>
        </a:graphic>
      </p:graphicFrame>
    </p:spTree>
    <p:extLst>
      <p:ext uri="{BB962C8B-B14F-4D97-AF65-F5344CB8AC3E}">
        <p14:creationId xmlns:p14="http://schemas.microsoft.com/office/powerpoint/2010/main" val="1846312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337700" y="1303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9" name="图片 118" descr="精选34（www.png"/>
          <p:cNvPicPr>
            <a:picLocks noChangeAspect="1"/>
          </p:cNvPicPr>
          <p:nvPr/>
        </p:nvPicPr>
        <p:blipFill>
          <a:blip r:embed="rId2" cstate="print"/>
          <a:stretch>
            <a:fillRect/>
          </a:stretch>
        </p:blipFill>
        <p:spPr>
          <a:xfrm>
            <a:off x="6323094" y="4097490"/>
            <a:ext cx="2353388" cy="2353388"/>
          </a:xfrm>
          <a:prstGeom prst="rect">
            <a:avLst/>
          </a:prstGeom>
        </p:spPr>
      </p:pic>
      <p:graphicFrame>
        <p:nvGraphicFramePr>
          <p:cNvPr id="121" name="图示 120"/>
          <p:cNvGraphicFramePr/>
          <p:nvPr>
            <p:extLst>
              <p:ext uri="{D42A27DB-BD31-4B8C-83A1-F6EECF244321}">
                <p14:modId xmlns:p14="http://schemas.microsoft.com/office/powerpoint/2010/main" val="273841604"/>
              </p:ext>
            </p:extLst>
          </p:nvPr>
        </p:nvGraphicFramePr>
        <p:xfrm>
          <a:off x="1542577" y="1970591"/>
          <a:ext cx="4580586" cy="3001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矩形 136"/>
          <p:cNvSpPr/>
          <p:nvPr/>
        </p:nvSpPr>
        <p:spPr>
          <a:xfrm>
            <a:off x="2156919" y="5097581"/>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系统组织人员</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3967732" y="5111228"/>
            <a:ext cx="1498531" cy="899118"/>
            <a:chOff x="1541027" y="2099980"/>
            <a:chExt cx="1498531" cy="899118"/>
          </a:xfrm>
          <a:solidFill>
            <a:schemeClr val="bg1"/>
          </a:solidFill>
        </p:grpSpPr>
        <p:sp>
          <p:nvSpPr>
            <p:cNvPr id="139" name="矩形 138"/>
            <p:cNvSpPr/>
            <p:nvPr/>
          </p:nvSpPr>
          <p:spPr>
            <a:xfrm>
              <a:off x="1541027" y="2099980"/>
              <a:ext cx="1498531" cy="899118"/>
            </a:xfrm>
            <a:prstGeom prst="rect">
              <a:avLst/>
            </a:prstGeom>
            <a:grpFill/>
            <a:ln>
              <a:no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40" name="矩形 139"/>
            <p:cNvSpPr/>
            <p:nvPr/>
          </p:nvSpPr>
          <p:spPr>
            <a:xfrm>
              <a:off x="1541027" y="2099980"/>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a:t>
              </a:r>
              <a:r>
                <a:rPr lang="zh-CN" altLang="en-US" dirty="0" smtClean="0">
                  <a:solidFill>
                    <a:schemeClr val="tx1"/>
                  </a:solidFill>
                  <a:latin typeface="微软雅黑" panose="020B0503020204020204" pitchFamily="34" charset="-122"/>
                  <a:ea typeface="微软雅黑" panose="020B0503020204020204" pitchFamily="34" charset="-122"/>
                </a:rPr>
                <a:t>要交付的文档</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6881" y="1160060"/>
            <a:ext cx="4821155" cy="498598"/>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系统测试中关注的问题有：</a:t>
            </a:r>
          </a:p>
        </p:txBody>
      </p:sp>
    </p:spTree>
    <p:extLst>
      <p:ext uri="{BB962C8B-B14F-4D97-AF65-F5344CB8AC3E}">
        <p14:creationId xmlns:p14="http://schemas.microsoft.com/office/powerpoint/2010/main" val="3510735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black">
          <a:xfrm>
            <a:off x="450128" y="2685270"/>
            <a:ext cx="8229600" cy="6480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600" b="1" kern="1200" spc="-100">
                <a:solidFill>
                  <a:schemeClr val="bg1"/>
                </a:solidFill>
                <a:latin typeface="+mj-lt"/>
                <a:ea typeface="+mj-ea"/>
                <a:cs typeface="+mj-cs"/>
              </a:defRPr>
            </a:lvl1pPr>
          </a:lstStyle>
          <a:p>
            <a:pPr marL="0" lvl="1" algn="ctr" rtl="0">
              <a:spcBef>
                <a:spcPct val="0"/>
              </a:spcBef>
            </a:pPr>
            <a:r>
              <a:rPr lang="en-US" altLang="zh-CN" sz="4000" b="1" kern="0" dirty="0" smtClean="0">
                <a:solidFill>
                  <a:schemeClr val="bg1"/>
                </a:solidFill>
                <a:latin typeface="微软雅黑" panose="020B0503020204020204" pitchFamily="34" charset="-122"/>
                <a:ea typeface="微软雅黑" panose="020B0503020204020204" pitchFamily="34" charset="-122"/>
              </a:rPr>
              <a:t>8.7 </a:t>
            </a:r>
            <a:r>
              <a:rPr lang="zh-CN" altLang="en-US" sz="4000" b="1" kern="0" dirty="0" smtClean="0">
                <a:solidFill>
                  <a:schemeClr val="bg1"/>
                </a:solidFill>
                <a:latin typeface="微软雅黑" panose="020B0503020204020204" pitchFamily="34" charset="-122"/>
                <a:ea typeface="微软雅黑" panose="020B0503020204020204" pitchFamily="34" charset="-122"/>
              </a:rPr>
              <a:t>确认测试</a:t>
            </a:r>
          </a:p>
        </p:txBody>
      </p:sp>
    </p:spTree>
    <p:extLst>
      <p:ext uri="{BB962C8B-B14F-4D97-AF65-F5344CB8AC3E}">
        <p14:creationId xmlns:p14="http://schemas.microsoft.com/office/powerpoint/2010/main" val="36293496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511792" y="14784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3683278"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系统测试需求获取</a:t>
            </a:r>
          </a:p>
        </p:txBody>
      </p:sp>
      <p:sp>
        <p:nvSpPr>
          <p:cNvPr id="2" name="文本框 1"/>
          <p:cNvSpPr txBox="1"/>
          <p:nvPr/>
        </p:nvSpPr>
        <p:spPr>
          <a:xfrm>
            <a:off x="286604" y="2033516"/>
            <a:ext cx="8679976" cy="1426031"/>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测试需求来源：需求规格说明或系统测试项目</a:t>
            </a:r>
            <a:r>
              <a:rPr lang="zh-CN" altLang="en-US" sz="2000" dirty="0" smtClean="0">
                <a:latin typeface="微软雅黑" panose="020B0503020204020204" pitchFamily="34" charset="-122"/>
                <a:ea typeface="微软雅黑" panose="020B0503020204020204" pitchFamily="34" charset="-122"/>
              </a:rPr>
              <a:t>合同等</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测试需求</a:t>
            </a:r>
            <a:r>
              <a:rPr lang="zh-CN" altLang="en-US" sz="2000" dirty="0" smtClean="0">
                <a:latin typeface="微软雅黑" panose="020B0503020204020204" pitchFamily="34" charset="-122"/>
                <a:ea typeface="微软雅黑" panose="020B0503020204020204" pitchFamily="34" charset="-122"/>
              </a:rPr>
              <a:t>最终体现为：测试定义、测试类型、测试内容、测试对象等</a:t>
            </a:r>
          </a:p>
          <a:p>
            <a:endParaRPr lang="zh-CN" altLang="en-US" sz="2000" dirty="0"/>
          </a:p>
        </p:txBody>
      </p:sp>
    </p:spTree>
    <p:extLst>
      <p:ext uri="{BB962C8B-B14F-4D97-AF65-F5344CB8AC3E}">
        <p14:creationId xmlns:p14="http://schemas.microsoft.com/office/powerpoint/2010/main" val="333895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511792" y="14784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4" y="1285163"/>
            <a:ext cx="5157237" cy="470257"/>
          </a:xfrm>
          <a:prstGeom prst="rect">
            <a:avLst/>
          </a:prstGeom>
          <a:noFill/>
        </p:spPr>
        <p:txBody>
          <a:bodyPr wrap="square" rtlCol="0">
            <a:spAutoFit/>
          </a:bodyPr>
          <a:lstStyle/>
          <a:p>
            <a:pPr indent="-342900" defTabSz="457200" eaLnBrk="0" hangingPunct="0">
              <a:lnSpc>
                <a:spcPct val="110000"/>
              </a:lnSpc>
              <a:spcBef>
                <a:spcPct val="30000"/>
              </a:spcBef>
              <a:buFont typeface="Arial" panose="020B0604020202020204" pitchFamily="34" charset="0"/>
              <a:buChar char="•"/>
            </a:pPr>
            <a:r>
              <a:rPr lang="zh-CN" altLang="en-US" sz="2400" b="1" dirty="0">
                <a:solidFill>
                  <a:srgbClr val="00B0F0"/>
                </a:solidFill>
                <a:latin typeface="微软雅黑" panose="020B0503020204020204" pitchFamily="34" charset="-122"/>
                <a:ea typeface="微软雅黑" panose="020B0503020204020204" pitchFamily="34" charset="-122"/>
              </a:rPr>
              <a:t>系统测试需求分析的几条准则</a:t>
            </a:r>
          </a:p>
        </p:txBody>
      </p:sp>
      <p:sp>
        <p:nvSpPr>
          <p:cNvPr id="5" name="文本框 4"/>
          <p:cNvSpPr txBox="1"/>
          <p:nvPr/>
        </p:nvSpPr>
        <p:spPr>
          <a:xfrm>
            <a:off x="286604" y="2033516"/>
            <a:ext cx="8679976" cy="3272691"/>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测试</a:t>
            </a:r>
            <a:r>
              <a:rPr lang="zh-CN" altLang="en-US" sz="2000" dirty="0">
                <a:latin typeface="微软雅黑" panose="020B0503020204020204" pitchFamily="34" charset="-122"/>
                <a:ea typeface="微软雅黑" panose="020B0503020204020204" pitchFamily="34" charset="-122"/>
              </a:rPr>
              <a:t>需求必须是可观测、可评测的行为</a:t>
            </a: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每个用例或系统的补充需求与测试需求之间不存在一对一的关系</a:t>
            </a: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需求规格说明书中的每个功能、性能、安全描述等将派生一个或多个测试需求</a:t>
            </a:r>
          </a:p>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功能测试</a:t>
            </a:r>
            <a:r>
              <a:rPr lang="zh-CN" altLang="en-US" sz="2000" dirty="0">
                <a:latin typeface="微软雅黑" panose="020B0503020204020204" pitchFamily="34" charset="-122"/>
                <a:ea typeface="微软雅黑" panose="020B0503020204020204" pitchFamily="34" charset="-122"/>
              </a:rPr>
              <a:t>需求和性能测试需求是整个系统测试需求中的核心</a:t>
            </a:r>
          </a:p>
          <a:p>
            <a:pPr marL="742950" lvl="1" indent="-285750">
              <a:lnSpc>
                <a:spcPct val="150000"/>
              </a:lnSpc>
              <a:spcBef>
                <a:spcPts val="800"/>
              </a:spcBef>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3630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511792" y="14784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3892992" cy="470257"/>
          </a:xfrm>
          <a:prstGeom prst="rect">
            <a:avLst/>
          </a:prstGeom>
          <a:noFill/>
        </p:spPr>
        <p:txBody>
          <a:bodyPr wrap="square" rtlCol="0">
            <a:spAutoFit/>
          </a:bodyPr>
          <a:lstStyle/>
          <a:p>
            <a:pPr indent="-342900" defTabSz="457200" eaLnBrk="0" hangingPunct="0">
              <a:lnSpc>
                <a:spcPct val="110000"/>
              </a:lnSpc>
              <a:spcBef>
                <a:spcPct val="30000"/>
              </a:spcBef>
              <a:buFont typeface="Arial" panose="020B0604020202020204" pitchFamily="34" charset="0"/>
              <a:buChar char="•"/>
            </a:pPr>
            <a:r>
              <a:rPr lang="zh-CN" altLang="en-US" sz="2400" b="1" dirty="0">
                <a:solidFill>
                  <a:srgbClr val="00B0F0"/>
                </a:solidFill>
                <a:latin typeface="微软雅黑" panose="020B0503020204020204" pitchFamily="34" charset="-122"/>
                <a:ea typeface="微软雅黑" panose="020B0503020204020204" pitchFamily="34" charset="-122"/>
              </a:rPr>
              <a:t>系统测试</a:t>
            </a:r>
            <a:r>
              <a:rPr lang="zh-CN" altLang="en-US" sz="2400" b="1" dirty="0" smtClean="0">
                <a:solidFill>
                  <a:srgbClr val="00B0F0"/>
                </a:solidFill>
                <a:latin typeface="微软雅黑" panose="020B0503020204020204" pitchFamily="34" charset="-122"/>
                <a:ea typeface="微软雅黑" panose="020B0503020204020204" pitchFamily="34" charset="-122"/>
              </a:rPr>
              <a:t>需求的核心</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6604" y="2033516"/>
            <a:ext cx="8679976" cy="3236784"/>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功能性测试需求</a:t>
            </a:r>
            <a:endParaRPr lang="en-US" altLang="zh-CN" sz="2000" dirty="0" smtClean="0">
              <a:latin typeface="微软雅黑" panose="020B0503020204020204" pitchFamily="34" charset="-122"/>
              <a:ea typeface="微软雅黑" panose="020B0503020204020204" pitchFamily="34" charset="-122"/>
            </a:endParaRPr>
          </a:p>
          <a:p>
            <a:pPr marL="1200150" lvl="2"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功能性测试需求来自测试对象的功能性说明</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性能测试需求</a:t>
            </a:r>
            <a:endParaRPr lang="en-US" altLang="zh-CN" sz="2000" dirty="0" smtClean="0">
              <a:latin typeface="微软雅黑" panose="020B0503020204020204" pitchFamily="34" charset="-122"/>
              <a:ea typeface="微软雅黑" panose="020B0503020204020204" pitchFamily="34" charset="-122"/>
            </a:endParaRPr>
          </a:p>
          <a:p>
            <a:pPr marL="1200150" lvl="2"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性能测试需求来自测试对象的指定性能行为</a:t>
            </a:r>
            <a:endParaRPr lang="en-US" altLang="zh-CN" dirty="0" smtClean="0">
              <a:latin typeface="微软雅黑" panose="020B0503020204020204" pitchFamily="34" charset="-122"/>
              <a:ea typeface="微软雅黑" panose="020B0503020204020204" pitchFamily="34" charset="-122"/>
            </a:endParaRPr>
          </a:p>
          <a:p>
            <a:pPr marL="1200150" lvl="2"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性能通常被描述为响应时间和资源使用率的某种评测</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003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68315"/>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3710574"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3. </a:t>
            </a:r>
            <a:r>
              <a:rPr lang="zh-CN" altLang="en-US" sz="2400" b="1" dirty="0">
                <a:solidFill>
                  <a:srgbClr val="00B0F0"/>
                </a:solidFill>
                <a:latin typeface="微软雅黑" panose="020B0503020204020204" pitchFamily="34" charset="-122"/>
                <a:ea typeface="微软雅黑" panose="020B0503020204020204" pitchFamily="34" charset="-122"/>
              </a:rPr>
              <a:t>系统测试策略选择</a:t>
            </a:r>
          </a:p>
        </p:txBody>
      </p:sp>
      <p:sp>
        <p:nvSpPr>
          <p:cNvPr id="3" name="文本框 2"/>
          <p:cNvSpPr txBox="1"/>
          <p:nvPr/>
        </p:nvSpPr>
        <p:spPr>
          <a:xfrm>
            <a:off x="446882" y="1992573"/>
            <a:ext cx="8437811" cy="4104713"/>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测试策略用于说明某项特定测试工作的一般方法和目标</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系统测试策略主要针对系统测试需求来确定测试类型及如何实施测试技术的方法和技术；</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确定</a:t>
            </a:r>
            <a:r>
              <a:rPr lang="zh-CN" altLang="en-US" sz="2000" dirty="0">
                <a:latin typeface="微软雅黑" panose="020B0503020204020204" pitchFamily="34" charset="-122"/>
                <a:ea typeface="微软雅黑" panose="020B0503020204020204" pitchFamily="34" charset="-122"/>
              </a:rPr>
              <a:t>系统测试策略要清楚说明所实施系统</a:t>
            </a:r>
            <a:r>
              <a:rPr lang="zh-CN" altLang="en-US" sz="2000" b="1" dirty="0">
                <a:latin typeface="微软雅黑" panose="020B0503020204020204" pitchFamily="34" charset="-122"/>
                <a:ea typeface="微软雅黑" panose="020B0503020204020204" pitchFamily="34" charset="-122"/>
              </a:rPr>
              <a:t>测试的类型</a:t>
            </a:r>
            <a:r>
              <a:rPr lang="zh-CN" altLang="en-US" sz="2000" dirty="0">
                <a:latin typeface="微软雅黑" panose="020B0503020204020204" pitchFamily="34" charset="-122"/>
                <a:ea typeface="微软雅黑" panose="020B0503020204020204" pitchFamily="34" charset="-122"/>
              </a:rPr>
              <a:t>和</a:t>
            </a:r>
            <a:r>
              <a:rPr lang="zh-CN" altLang="en-US" sz="2000" b="1" dirty="0">
                <a:latin typeface="微软雅黑" panose="020B0503020204020204" pitchFamily="34" charset="-122"/>
                <a:ea typeface="微软雅黑" panose="020B0503020204020204" pitchFamily="34" charset="-122"/>
              </a:rPr>
              <a:t>测试的目标</a:t>
            </a:r>
          </a:p>
          <a:p>
            <a:pPr marL="742950" lvl="1" indent="-285750">
              <a:lnSpc>
                <a:spcPct val="13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lvl="1">
              <a:lnSpc>
                <a:spcPct val="130000"/>
              </a:lnSpc>
            </a:pPr>
            <a:endParaRPr lang="en-US" altLang="zh-CN" sz="2000" dirty="0">
              <a:latin typeface="微软雅黑" panose="020B0503020204020204" pitchFamily="34" charset="-122"/>
              <a:ea typeface="微软雅黑" panose="020B0503020204020204" pitchFamily="34" charset="-122"/>
            </a:endParaRPr>
          </a:p>
          <a:p>
            <a:pPr lvl="1">
              <a:lnSpc>
                <a:spcPct val="130000"/>
              </a:lnSpc>
            </a:pPr>
            <a:endParaRPr lang="en-US" altLang="zh-CN" sz="2000" dirty="0" smtClean="0">
              <a:latin typeface="微软雅黑" panose="020B0503020204020204" pitchFamily="34" charset="-122"/>
              <a:ea typeface="微软雅黑" panose="020B0503020204020204" pitchFamily="34" charset="-122"/>
            </a:endParaRPr>
          </a:p>
          <a:p>
            <a:pPr lvl="1">
              <a:lnSpc>
                <a:spcPct val="130000"/>
              </a:lnSpc>
            </a:pPr>
            <a:endParaRPr lang="en-US" altLang="zh-CN" sz="2000" dirty="0">
              <a:latin typeface="微软雅黑" panose="020B0503020204020204" pitchFamily="34" charset="-122"/>
              <a:ea typeface="微软雅黑" panose="020B0503020204020204" pitchFamily="34" charset="-122"/>
            </a:endParaRPr>
          </a:p>
          <a:p>
            <a:pPr lvl="1">
              <a:lnSpc>
                <a:spcPct val="13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867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303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9" name="图片 118" descr="精选34（www.png"/>
          <p:cNvPicPr>
            <a:picLocks noChangeAspect="1"/>
          </p:cNvPicPr>
          <p:nvPr/>
        </p:nvPicPr>
        <p:blipFill>
          <a:blip r:embed="rId2" cstate="print"/>
          <a:stretch>
            <a:fillRect/>
          </a:stretch>
        </p:blipFill>
        <p:spPr>
          <a:xfrm>
            <a:off x="6323094" y="4097490"/>
            <a:ext cx="2353388" cy="2353388"/>
          </a:xfrm>
          <a:prstGeom prst="rect">
            <a:avLst/>
          </a:prstGeom>
        </p:spPr>
      </p:pic>
      <p:graphicFrame>
        <p:nvGraphicFramePr>
          <p:cNvPr id="121" name="图示 120"/>
          <p:cNvGraphicFramePr/>
          <p:nvPr>
            <p:extLst>
              <p:ext uri="{D42A27DB-BD31-4B8C-83A1-F6EECF244321}">
                <p14:modId xmlns:p14="http://schemas.microsoft.com/office/powerpoint/2010/main" val="2316692295"/>
              </p:ext>
            </p:extLst>
          </p:nvPr>
        </p:nvGraphicFramePr>
        <p:xfrm>
          <a:off x="1542577" y="1970591"/>
          <a:ext cx="4580586" cy="3001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矩形 136"/>
          <p:cNvSpPr/>
          <p:nvPr/>
        </p:nvSpPr>
        <p:spPr>
          <a:xfrm>
            <a:off x="2156919" y="5097581"/>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系统组织人员</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3967732" y="5111228"/>
            <a:ext cx="1498531" cy="899118"/>
            <a:chOff x="1541027" y="2099980"/>
            <a:chExt cx="1498531" cy="899118"/>
          </a:xfrm>
          <a:solidFill>
            <a:schemeClr val="bg1"/>
          </a:solidFill>
        </p:grpSpPr>
        <p:sp>
          <p:nvSpPr>
            <p:cNvPr id="139" name="矩形 138"/>
            <p:cNvSpPr/>
            <p:nvPr/>
          </p:nvSpPr>
          <p:spPr>
            <a:xfrm>
              <a:off x="1541027" y="2099980"/>
              <a:ext cx="1498531" cy="899118"/>
            </a:xfrm>
            <a:prstGeom prst="rect">
              <a:avLst/>
            </a:prstGeom>
            <a:grpFill/>
            <a:ln>
              <a:no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40" name="矩形 139"/>
            <p:cNvSpPr/>
            <p:nvPr/>
          </p:nvSpPr>
          <p:spPr>
            <a:xfrm>
              <a:off x="1541027" y="2099980"/>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a:t>
              </a:r>
              <a:r>
                <a:rPr lang="zh-CN" altLang="en-US" dirty="0" smtClean="0">
                  <a:solidFill>
                    <a:schemeClr val="tx1"/>
                  </a:solidFill>
                  <a:latin typeface="微软雅黑" panose="020B0503020204020204" pitchFamily="34" charset="-122"/>
                  <a:ea typeface="微软雅黑" panose="020B0503020204020204" pitchFamily="34" charset="-122"/>
                </a:rPr>
                <a:t>要交付的文档</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6881" y="1160060"/>
            <a:ext cx="4125119" cy="498598"/>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系统测试中关注的问题有：</a:t>
            </a:r>
          </a:p>
        </p:txBody>
      </p:sp>
    </p:spTree>
    <p:extLst>
      <p:ext uri="{BB962C8B-B14F-4D97-AF65-F5344CB8AC3E}">
        <p14:creationId xmlns:p14="http://schemas.microsoft.com/office/powerpoint/2010/main" val="4115410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6472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5894215"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a:solidFill>
                  <a:srgbClr val="00B0F0"/>
                </a:solidFill>
                <a:latin typeface="微软雅黑" panose="020B0503020204020204" pitchFamily="34" charset="-122"/>
                <a:ea typeface="微软雅黑" panose="020B0503020204020204" pitchFamily="34" charset="-122"/>
              </a:rPr>
              <a:t>好的测试策略包括</a:t>
            </a:r>
          </a:p>
        </p:txBody>
      </p:sp>
      <p:sp>
        <p:nvSpPr>
          <p:cNvPr id="5" name="文本框 4"/>
          <p:cNvSpPr txBox="1"/>
          <p:nvPr/>
        </p:nvSpPr>
        <p:spPr>
          <a:xfrm>
            <a:off x="446882" y="1992573"/>
            <a:ext cx="8437811" cy="4207306"/>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要实施的测试类型和测试的目标</a:t>
            </a: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采用的测试技术</a:t>
            </a: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用于评估测试结果和测试是否完成的标准</a:t>
            </a: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影响测试策略所述测试工作的特殊事项</a:t>
            </a:r>
          </a:p>
          <a:p>
            <a:pPr marL="742950" lvl="1" indent="-285750">
              <a:lnSpc>
                <a:spcPct val="13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lvl="1">
              <a:lnSpc>
                <a:spcPct val="130000"/>
              </a:lnSpc>
            </a:pPr>
            <a:endParaRPr lang="en-US" altLang="zh-CN" sz="2000" dirty="0">
              <a:latin typeface="微软雅黑" panose="020B0503020204020204" pitchFamily="34" charset="-122"/>
              <a:ea typeface="微软雅黑" panose="020B0503020204020204" pitchFamily="34" charset="-122"/>
            </a:endParaRPr>
          </a:p>
          <a:p>
            <a:pPr lvl="1">
              <a:lnSpc>
                <a:spcPct val="130000"/>
              </a:lnSpc>
            </a:pPr>
            <a:endParaRPr lang="en-US" altLang="zh-CN" sz="2000" dirty="0" smtClean="0">
              <a:latin typeface="微软雅黑" panose="020B0503020204020204" pitchFamily="34" charset="-122"/>
              <a:ea typeface="微软雅黑" panose="020B0503020204020204" pitchFamily="34" charset="-122"/>
            </a:endParaRPr>
          </a:p>
          <a:p>
            <a:pPr lvl="1">
              <a:lnSpc>
                <a:spcPct val="130000"/>
              </a:lnSpc>
            </a:pPr>
            <a:endParaRPr lang="en-US" altLang="zh-CN" sz="2000" dirty="0">
              <a:latin typeface="微软雅黑" panose="020B0503020204020204" pitchFamily="34" charset="-122"/>
              <a:ea typeface="微软雅黑" panose="020B0503020204020204" pitchFamily="34" charset="-122"/>
            </a:endParaRPr>
          </a:p>
          <a:p>
            <a:pPr lvl="1">
              <a:lnSpc>
                <a:spcPct val="130000"/>
              </a:lnSpc>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6435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1" y="1303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9" name="图片 118" descr="精选34（www.png"/>
          <p:cNvPicPr>
            <a:picLocks noChangeAspect="1"/>
          </p:cNvPicPr>
          <p:nvPr/>
        </p:nvPicPr>
        <p:blipFill>
          <a:blip r:embed="rId2" cstate="print"/>
          <a:stretch>
            <a:fillRect/>
          </a:stretch>
        </p:blipFill>
        <p:spPr>
          <a:xfrm>
            <a:off x="6323094" y="4097490"/>
            <a:ext cx="2353388" cy="2353388"/>
          </a:xfrm>
          <a:prstGeom prst="rect">
            <a:avLst/>
          </a:prstGeom>
        </p:spPr>
      </p:pic>
      <p:graphicFrame>
        <p:nvGraphicFramePr>
          <p:cNvPr id="121" name="图示 120"/>
          <p:cNvGraphicFramePr/>
          <p:nvPr>
            <p:extLst>
              <p:ext uri="{D42A27DB-BD31-4B8C-83A1-F6EECF244321}">
                <p14:modId xmlns:p14="http://schemas.microsoft.com/office/powerpoint/2010/main" val="3724737811"/>
              </p:ext>
            </p:extLst>
          </p:nvPr>
        </p:nvGraphicFramePr>
        <p:xfrm>
          <a:off x="1542577" y="1970591"/>
          <a:ext cx="4580586" cy="3001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矩形 136"/>
          <p:cNvSpPr/>
          <p:nvPr/>
        </p:nvSpPr>
        <p:spPr>
          <a:xfrm>
            <a:off x="2156919" y="5097581"/>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系统组织人员</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3967732" y="5111228"/>
            <a:ext cx="1498531" cy="899118"/>
            <a:chOff x="1541027" y="2099980"/>
            <a:chExt cx="1498531" cy="899118"/>
          </a:xfrm>
          <a:solidFill>
            <a:schemeClr val="bg1"/>
          </a:solidFill>
        </p:grpSpPr>
        <p:sp>
          <p:nvSpPr>
            <p:cNvPr id="139" name="矩形 138"/>
            <p:cNvSpPr/>
            <p:nvPr/>
          </p:nvSpPr>
          <p:spPr>
            <a:xfrm>
              <a:off x="1541027" y="2099980"/>
              <a:ext cx="1498531" cy="899118"/>
            </a:xfrm>
            <a:prstGeom prst="rect">
              <a:avLst/>
            </a:prstGeom>
            <a:grpFill/>
            <a:ln>
              <a:no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40" name="矩形 139"/>
            <p:cNvSpPr/>
            <p:nvPr/>
          </p:nvSpPr>
          <p:spPr>
            <a:xfrm>
              <a:off x="1541027" y="2099980"/>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a:t>
              </a:r>
              <a:r>
                <a:rPr lang="zh-CN" altLang="en-US" dirty="0" smtClean="0">
                  <a:solidFill>
                    <a:schemeClr val="tx1"/>
                  </a:solidFill>
                  <a:latin typeface="微软雅黑" panose="020B0503020204020204" pitchFamily="34" charset="-122"/>
                  <a:ea typeface="微软雅黑" panose="020B0503020204020204" pitchFamily="34" charset="-122"/>
                </a:rPr>
                <a:t>要交付的文档</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6881" y="1160060"/>
            <a:ext cx="4002289" cy="498598"/>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系统测试中关注的问题有：</a:t>
            </a:r>
          </a:p>
        </p:txBody>
      </p:sp>
    </p:spTree>
    <p:extLst>
      <p:ext uri="{BB962C8B-B14F-4D97-AF65-F5344CB8AC3E}">
        <p14:creationId xmlns:p14="http://schemas.microsoft.com/office/powerpoint/2010/main" val="411940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1" y="191292"/>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46881" y="1866383"/>
            <a:ext cx="8437811" cy="499624"/>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系统测试主要采用黑盒测试技术</a:t>
            </a:r>
          </a:p>
        </p:txBody>
      </p:sp>
      <p:sp>
        <p:nvSpPr>
          <p:cNvPr id="12" name="文本框 11"/>
          <p:cNvSpPr txBox="1"/>
          <p:nvPr/>
        </p:nvSpPr>
        <p:spPr>
          <a:xfrm>
            <a:off x="138095" y="2736164"/>
            <a:ext cx="3328436"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5. </a:t>
            </a:r>
            <a:r>
              <a:rPr lang="zh-CN" altLang="en-US" sz="2400" b="1" dirty="0">
                <a:solidFill>
                  <a:srgbClr val="00B0F0"/>
                </a:solidFill>
                <a:latin typeface="微软雅黑" panose="020B0503020204020204" pitchFamily="34" charset="-122"/>
                <a:ea typeface="微软雅黑" panose="020B0503020204020204" pitchFamily="34" charset="-122"/>
              </a:rPr>
              <a:t>系统测试环境建立</a:t>
            </a:r>
          </a:p>
        </p:txBody>
      </p:sp>
      <p:sp>
        <p:nvSpPr>
          <p:cNvPr id="13" name="文本框 12"/>
          <p:cNvSpPr txBox="1"/>
          <p:nvPr/>
        </p:nvSpPr>
        <p:spPr>
          <a:xfrm>
            <a:off x="446881" y="3355856"/>
            <a:ext cx="8437811" cy="1063881"/>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被测软件可能运行的环境有：开发环境、测试环境、用户</a:t>
            </a:r>
            <a:r>
              <a:rPr lang="zh-CN" altLang="en-US" sz="2000" dirty="0" smtClean="0">
                <a:latin typeface="微软雅黑" panose="020B0503020204020204" pitchFamily="34" charset="-122"/>
                <a:ea typeface="微软雅黑" panose="020B0503020204020204" pitchFamily="34" charset="-122"/>
              </a:rPr>
              <a:t>环境</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spcBef>
                <a:spcPts val="800"/>
              </a:spcBef>
            </a:pP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38095" y="1285163"/>
            <a:ext cx="3328436"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4. </a:t>
            </a:r>
            <a:r>
              <a:rPr lang="zh-CN" altLang="en-US" sz="2400" b="1" dirty="0">
                <a:solidFill>
                  <a:srgbClr val="00B0F0"/>
                </a:solidFill>
                <a:latin typeface="微软雅黑" panose="020B0503020204020204" pitchFamily="34" charset="-122"/>
                <a:ea typeface="微软雅黑" panose="020B0503020204020204" pitchFamily="34" charset="-122"/>
              </a:rPr>
              <a:t>系统测试采用的技术</a:t>
            </a:r>
          </a:p>
        </p:txBody>
      </p:sp>
    </p:spTree>
    <p:extLst>
      <p:ext uri="{BB962C8B-B14F-4D97-AF65-F5344CB8AC3E}">
        <p14:creationId xmlns:p14="http://schemas.microsoft.com/office/powerpoint/2010/main" val="4155939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303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9" name="图片 118" descr="精选34（www.png"/>
          <p:cNvPicPr>
            <a:picLocks noChangeAspect="1"/>
          </p:cNvPicPr>
          <p:nvPr/>
        </p:nvPicPr>
        <p:blipFill>
          <a:blip r:embed="rId2" cstate="print"/>
          <a:stretch>
            <a:fillRect/>
          </a:stretch>
        </p:blipFill>
        <p:spPr>
          <a:xfrm>
            <a:off x="6323094" y="4097490"/>
            <a:ext cx="2353388" cy="2353388"/>
          </a:xfrm>
          <a:prstGeom prst="rect">
            <a:avLst/>
          </a:prstGeom>
        </p:spPr>
      </p:pic>
      <p:graphicFrame>
        <p:nvGraphicFramePr>
          <p:cNvPr id="121" name="图示 120"/>
          <p:cNvGraphicFramePr/>
          <p:nvPr>
            <p:extLst/>
          </p:nvPr>
        </p:nvGraphicFramePr>
        <p:xfrm>
          <a:off x="1542577" y="1970591"/>
          <a:ext cx="4580586" cy="3001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矩形 136"/>
          <p:cNvSpPr/>
          <p:nvPr/>
        </p:nvSpPr>
        <p:spPr>
          <a:xfrm>
            <a:off x="2156919" y="5097581"/>
            <a:ext cx="1498531" cy="899118"/>
          </a:xfrm>
          <a:prstGeom prst="rect">
            <a:avLst/>
          </a:prstGeom>
          <a:solidFill>
            <a:schemeClr val="tx2">
              <a:lumMod val="20000"/>
              <a:lumOff val="80000"/>
            </a:schemeClr>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系统组织</a:t>
            </a:r>
            <a:endParaRPr lang="en-US" altLang="zh-CN" sz="1800" kern="1200" dirty="0" smtClean="0">
              <a:solidFill>
                <a:schemeClr val="tx1"/>
              </a:solidFill>
              <a:latin typeface="微软雅黑" panose="020B0503020204020204" pitchFamily="34" charset="-122"/>
              <a:ea typeface="微软雅黑" panose="020B0503020204020204" pitchFamily="34" charset="-122"/>
            </a:endParaRPr>
          </a:p>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人员</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3967732" y="5111228"/>
            <a:ext cx="1498531" cy="899118"/>
            <a:chOff x="1541027" y="2099980"/>
            <a:chExt cx="1498531" cy="899118"/>
          </a:xfrm>
          <a:noFill/>
        </p:grpSpPr>
        <p:sp>
          <p:nvSpPr>
            <p:cNvPr id="139" name="矩形 138"/>
            <p:cNvSpPr/>
            <p:nvPr/>
          </p:nvSpPr>
          <p:spPr>
            <a:xfrm>
              <a:off x="1541027" y="2099980"/>
              <a:ext cx="1498531" cy="899118"/>
            </a:xfrm>
            <a:prstGeom prst="rect">
              <a:avLst/>
            </a:prstGeom>
            <a:grpFill/>
            <a:ln>
              <a:no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40" name="矩形 139"/>
            <p:cNvSpPr/>
            <p:nvPr/>
          </p:nvSpPr>
          <p:spPr>
            <a:xfrm>
              <a:off x="1541027" y="2099980"/>
              <a:ext cx="1498531" cy="899118"/>
            </a:xfrm>
            <a:prstGeom prst="rect">
              <a:avLst/>
            </a:prstGeom>
            <a:grp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a:t>
              </a:r>
              <a:r>
                <a:rPr lang="zh-CN" altLang="en-US" dirty="0" smtClean="0">
                  <a:solidFill>
                    <a:schemeClr val="tx1"/>
                  </a:solidFill>
                  <a:latin typeface="微软雅黑" panose="020B0503020204020204" pitchFamily="34" charset="-122"/>
                  <a:ea typeface="微软雅黑" panose="020B0503020204020204" pitchFamily="34" charset="-122"/>
                </a:rPr>
                <a:t>要交付的文档</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6881" y="1160060"/>
            <a:ext cx="4916689" cy="498598"/>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系统测试中关注的问题有：</a:t>
            </a:r>
          </a:p>
        </p:txBody>
      </p:sp>
    </p:spTree>
    <p:extLst>
      <p:ext uri="{BB962C8B-B14F-4D97-AF65-F5344CB8AC3E}">
        <p14:creationId xmlns:p14="http://schemas.microsoft.com/office/powerpoint/2010/main" val="4121711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1" y="17260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46881" y="1592273"/>
            <a:ext cx="8437811" cy="1422954"/>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系统测试至少需要由一个</a:t>
            </a:r>
            <a:r>
              <a:rPr lang="zh-CN" altLang="en-US" sz="2000" b="1" dirty="0" smtClean="0">
                <a:latin typeface="微软雅黑" panose="020B0503020204020204" pitchFamily="34" charset="-122"/>
                <a:ea typeface="微软雅黑" panose="020B0503020204020204" pitchFamily="34" charset="-122"/>
              </a:rPr>
              <a:t>独立</a:t>
            </a:r>
            <a:r>
              <a:rPr lang="zh-CN" altLang="en-US" sz="2000" dirty="0" smtClean="0">
                <a:latin typeface="微软雅黑" panose="020B0503020204020204" pitchFamily="34" charset="-122"/>
                <a:ea typeface="微软雅黑" panose="020B0503020204020204" pitchFamily="34" charset="-122"/>
              </a:rPr>
              <a:t>的测试组来开展工作，或者由项目组为每一个软件项目成立测试组，确定测试经理一名，测试设计员和测试员多名。</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4448" y="1108667"/>
            <a:ext cx="3328436"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6</a:t>
            </a: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smtClean="0">
                <a:solidFill>
                  <a:srgbClr val="00B0F0"/>
                </a:solidFill>
                <a:latin typeface="微软雅黑" panose="020B0503020204020204" pitchFamily="34" charset="-122"/>
                <a:ea typeface="微软雅黑" panose="020B0503020204020204" pitchFamily="34" charset="-122"/>
              </a:rPr>
              <a:t>系统测试人员组织</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3549918035"/>
              </p:ext>
            </p:extLst>
          </p:nvPr>
        </p:nvGraphicFramePr>
        <p:xfrm>
          <a:off x="1528550" y="2925550"/>
          <a:ext cx="2320120" cy="1005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图示 7"/>
          <p:cNvGraphicFramePr/>
          <p:nvPr>
            <p:extLst>
              <p:ext uri="{D42A27DB-BD31-4B8C-83A1-F6EECF244321}">
                <p14:modId xmlns:p14="http://schemas.microsoft.com/office/powerpoint/2010/main" val="2520205995"/>
              </p:ext>
            </p:extLst>
          </p:nvPr>
        </p:nvGraphicFramePr>
        <p:xfrm>
          <a:off x="1446664" y="4210714"/>
          <a:ext cx="2363338" cy="10050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图示 8"/>
          <p:cNvGraphicFramePr/>
          <p:nvPr>
            <p:extLst>
              <p:ext uri="{D42A27DB-BD31-4B8C-83A1-F6EECF244321}">
                <p14:modId xmlns:p14="http://schemas.microsoft.com/office/powerpoint/2010/main" val="3528129641"/>
              </p:ext>
            </p:extLst>
          </p:nvPr>
        </p:nvGraphicFramePr>
        <p:xfrm>
          <a:off x="1460310" y="5507252"/>
          <a:ext cx="2404281" cy="100500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文本框 2"/>
          <p:cNvSpPr txBox="1"/>
          <p:nvPr/>
        </p:nvSpPr>
        <p:spPr>
          <a:xfrm>
            <a:off x="3944202" y="3251690"/>
            <a:ext cx="4582154"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制定测试计划和测试方案、分配任务、沟通</a:t>
            </a:r>
            <a:endParaRPr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3944202" y="4523207"/>
            <a:ext cx="4582154"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制定测试计划和方案、设计测试用例和测试代码、设计所需测试工具、编写测试规范等</a:t>
            </a: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3944202" y="5887057"/>
            <a:ext cx="4582154"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执行测试用例、填写缺陷报告、检查缺陷处理结果</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004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1219200"/>
            <a:ext cx="8229600" cy="4906963"/>
          </a:xfrm>
        </p:spPr>
        <p:txBody>
          <a:bodyPr/>
          <a:lstStyle/>
          <a:p>
            <a:pPr lvl="0" eaLnBrk="1" hangingPunct="1">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rPr>
              <a:t>确认测试是严格遵循有关标准的一种符合性测试，以确定软件产品是否满足所给定的要求。</a:t>
            </a:r>
            <a:endParaRPr lang="en-US" altLang="zh-CN" sz="2000" b="0" dirty="0" smtClean="0">
              <a:solidFill>
                <a:srgbClr val="1D1B10"/>
              </a:solidFill>
              <a:latin typeface="微软雅黑" panose="020B0503020204020204" pitchFamily="34" charset="-122"/>
              <a:ea typeface="微软雅黑" panose="020B0503020204020204" pitchFamily="34" charset="-122"/>
            </a:endParaRPr>
          </a:p>
          <a:p>
            <a:pPr lvl="0" eaLnBrk="1" hangingPunct="1">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rPr>
              <a:t>确认测试是在完成集成测试后，依据确认测试准则，针对需求规格说明进行的测试，以确定所开发的软件系统是否能满足规定的功能和性能要求。</a:t>
            </a:r>
            <a:endParaRPr lang="en-US" altLang="zh-CN" sz="2000" b="0" dirty="0">
              <a:solidFill>
                <a:srgbClr val="1D1B10"/>
              </a:solidFill>
              <a:latin typeface="微软雅黑" panose="020B0503020204020204" pitchFamily="34" charset="-122"/>
              <a:ea typeface="微软雅黑" panose="020B0503020204020204" pitchFamily="34" charset="-122"/>
            </a:endParaRPr>
          </a:p>
          <a:p>
            <a:pPr lvl="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确认</a:t>
            </a:r>
            <a:r>
              <a:rPr lang="zh-CN" altLang="en-US" sz="2000" b="0" dirty="0">
                <a:latin typeface="微软雅黑" panose="020B0503020204020204" pitchFamily="34" charset="-122"/>
                <a:ea typeface="微软雅黑" panose="020B0503020204020204" pitchFamily="34" charset="-122"/>
              </a:rPr>
              <a:t>测试必须有用户参加，或者是以用户为主</a:t>
            </a:r>
            <a:r>
              <a:rPr lang="zh-CN" altLang="en-US" sz="2000" b="0" dirty="0" smtClean="0">
                <a:latin typeface="微软雅黑" panose="020B0503020204020204" pitchFamily="34" charset="-122"/>
                <a:ea typeface="微软雅黑" panose="020B0503020204020204" pitchFamily="34" charset="-122"/>
              </a:rPr>
              <a:t>进行用户</a:t>
            </a:r>
            <a:r>
              <a:rPr lang="zh-CN" altLang="en-US" sz="2000" b="0" dirty="0">
                <a:latin typeface="微软雅黑" panose="020B0503020204020204" pitchFamily="34" charset="-122"/>
                <a:ea typeface="微软雅黑" panose="020B0503020204020204" pitchFamily="34" charset="-122"/>
              </a:rPr>
              <a:t>应参与设计测试方案，使用用户界面输入测试数据，并分析测试</a:t>
            </a:r>
            <a:r>
              <a:rPr lang="zh-CN" altLang="en-US" sz="2000" b="0" dirty="0" smtClean="0">
                <a:latin typeface="微软雅黑" panose="020B0503020204020204" pitchFamily="34" charset="-122"/>
                <a:ea typeface="微软雅黑" panose="020B0503020204020204" pitchFamily="34" charset="-122"/>
              </a:rPr>
              <a:t>结果，为</a:t>
            </a:r>
            <a:r>
              <a:rPr lang="zh-CN" altLang="en-US" sz="2000" b="0" dirty="0">
                <a:latin typeface="微软雅黑" panose="020B0503020204020204" pitchFamily="34" charset="-122"/>
                <a:ea typeface="微软雅黑" panose="020B0503020204020204" pitchFamily="34" charset="-122"/>
              </a:rPr>
              <a:t>使用户积极参与测试，有效使用系统，通常需要对用户进行</a:t>
            </a:r>
            <a:r>
              <a:rPr lang="zh-CN" altLang="en-US" sz="2000" b="0" dirty="0" smtClean="0">
                <a:latin typeface="微软雅黑" panose="020B0503020204020204" pitchFamily="34" charset="-122"/>
                <a:ea typeface="微软雅黑" panose="020B0503020204020204" pitchFamily="34" charset="-122"/>
              </a:rPr>
              <a:t>培训。</a:t>
            </a:r>
            <a:endParaRPr lang="en-US" altLang="zh-CN" sz="2000" b="0" dirty="0" smtClean="0">
              <a:latin typeface="微软雅黑" panose="020B0503020204020204" pitchFamily="34" charset="-122"/>
              <a:ea typeface="微软雅黑" panose="020B0503020204020204" pitchFamily="34" charset="-122"/>
            </a:endParaRPr>
          </a:p>
          <a:p>
            <a:pPr lvl="0" eaLnBrk="1" hangingPunct="1">
              <a:lnSpc>
                <a:spcPct val="150000"/>
              </a:lnSpc>
            </a:pPr>
            <a:r>
              <a:rPr lang="zh-CN" altLang="en-US" sz="2000" b="0" dirty="0" smtClean="0">
                <a:latin typeface="微软雅黑" panose="020B0503020204020204" pitchFamily="34" charset="-122"/>
                <a:ea typeface="微软雅黑" panose="020B0503020204020204" pitchFamily="34" charset="-122"/>
              </a:rPr>
              <a:t>在确认测试中，</a:t>
            </a:r>
            <a:r>
              <a:rPr lang="en-US" altLang="zh-CN" sz="2000" b="0" dirty="0" smtClean="0">
                <a:latin typeface="微软雅黑" panose="020B0503020204020204" pitchFamily="34" charset="-122"/>
                <a:ea typeface="微软雅黑" panose="020B0503020204020204" pitchFamily="34" charset="-122"/>
              </a:rPr>
              <a:t>alpha</a:t>
            </a:r>
            <a:r>
              <a:rPr lang="zh-CN" altLang="en-US" sz="2000" b="0" dirty="0" smtClean="0">
                <a:latin typeface="微软雅黑" panose="020B0503020204020204" pitchFamily="34" charset="-122"/>
                <a:ea typeface="微软雅黑" panose="020B0503020204020204" pitchFamily="34" charset="-122"/>
              </a:rPr>
              <a:t>测试在开发现场进行、有用户参与，</a:t>
            </a:r>
            <a:r>
              <a:rPr lang="en-US" altLang="zh-CN" sz="2000" b="0" dirty="0" smtClean="0">
                <a:latin typeface="微软雅黑" panose="020B0503020204020204" pitchFamily="34" charset="-122"/>
                <a:ea typeface="微软雅黑" panose="020B0503020204020204" pitchFamily="34" charset="-122"/>
              </a:rPr>
              <a:t>beta</a:t>
            </a:r>
            <a:r>
              <a:rPr lang="zh-CN" altLang="en-US" sz="2000" b="0" dirty="0" smtClean="0">
                <a:latin typeface="微软雅黑" panose="020B0503020204020204" pitchFamily="34" charset="-122"/>
                <a:ea typeface="微软雅黑" panose="020B0503020204020204" pitchFamily="34" charset="-122"/>
              </a:rPr>
              <a:t>测试在客户现场进行。</a:t>
            </a:r>
            <a:endParaRPr lang="zh-CN" altLang="en-US" sz="2000" b="0" dirty="0">
              <a:latin typeface="微软雅黑" panose="020B0503020204020204" pitchFamily="34" charset="-122"/>
              <a:ea typeface="微软雅黑" panose="020B0503020204020204" pitchFamily="34" charset="-122"/>
            </a:endParaRPr>
          </a:p>
          <a:p>
            <a:pPr lvl="0" eaLnBrk="1" hangingPunct="1">
              <a:lnSpc>
                <a:spcPct val="125000"/>
              </a:lnSpc>
            </a:pPr>
            <a:endParaRPr lang="en-US" altLang="zh-CN" sz="2400" b="0" dirty="0" smtClean="0">
              <a:solidFill>
                <a:srgbClr val="1D1B10"/>
              </a:solidFill>
              <a:latin typeface="微软雅黑" panose="020B0503020204020204" pitchFamily="34" charset="-122"/>
              <a:ea typeface="微软雅黑" panose="020B0503020204020204" pitchFamily="34" charset="-122"/>
            </a:endParaRPr>
          </a:p>
          <a:p>
            <a:pPr lvl="0" eaLnBrk="1" hangingPunct="1">
              <a:lnSpc>
                <a:spcPct val="125000"/>
              </a:lnSpc>
            </a:pPr>
            <a:endParaRPr lang="zh-CN" altLang="en-US" sz="2400" b="0" dirty="0">
              <a:solidFill>
                <a:srgbClr val="1D1B10"/>
              </a:solidFill>
              <a:latin typeface="微软雅黑" panose="020B0503020204020204" pitchFamily="34" charset="-122"/>
              <a:ea typeface="微软雅黑" panose="020B0503020204020204" pitchFamily="34" charset="-122"/>
            </a:endParaRPr>
          </a:p>
          <a:p>
            <a:endParaRPr lang="zh-CN" altLang="en-US" sz="3200" b="0" dirty="0"/>
          </a:p>
        </p:txBody>
      </p:sp>
      <p:sp>
        <p:nvSpPr>
          <p:cNvPr id="9" name="标题 1"/>
          <p:cNvSpPr txBox="1">
            <a:spLocks/>
          </p:cNvSpPr>
          <p:nvPr/>
        </p:nvSpPr>
        <p:spPr bwMode="auto">
          <a:xfrm>
            <a:off x="556546" y="-1444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8.7.1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测试基本概念</a:t>
            </a:r>
            <a:endParaRPr lang="zh-CN" altLang="en-US"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298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3034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pic>
        <p:nvPicPr>
          <p:cNvPr id="119" name="图片 118" descr="精选34（www.png"/>
          <p:cNvPicPr>
            <a:picLocks noChangeAspect="1"/>
          </p:cNvPicPr>
          <p:nvPr/>
        </p:nvPicPr>
        <p:blipFill>
          <a:blip r:embed="rId2" cstate="print"/>
          <a:stretch>
            <a:fillRect/>
          </a:stretch>
        </p:blipFill>
        <p:spPr>
          <a:xfrm>
            <a:off x="6323094" y="4097490"/>
            <a:ext cx="2353388" cy="2353388"/>
          </a:xfrm>
          <a:prstGeom prst="rect">
            <a:avLst/>
          </a:prstGeom>
        </p:spPr>
      </p:pic>
      <p:graphicFrame>
        <p:nvGraphicFramePr>
          <p:cNvPr id="121" name="图示 120"/>
          <p:cNvGraphicFramePr/>
          <p:nvPr>
            <p:extLst>
              <p:ext uri="{D42A27DB-BD31-4B8C-83A1-F6EECF244321}">
                <p14:modId xmlns:p14="http://schemas.microsoft.com/office/powerpoint/2010/main" val="1816557169"/>
              </p:ext>
            </p:extLst>
          </p:nvPr>
        </p:nvGraphicFramePr>
        <p:xfrm>
          <a:off x="1542577" y="1970591"/>
          <a:ext cx="4580586" cy="3001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7" name="矩形 136"/>
          <p:cNvSpPr/>
          <p:nvPr/>
        </p:nvSpPr>
        <p:spPr>
          <a:xfrm>
            <a:off x="2156919" y="5097581"/>
            <a:ext cx="1498531" cy="899118"/>
          </a:xfrm>
          <a:prstGeom prst="rect">
            <a:avLst/>
          </a:prstGeom>
          <a:solidFill>
            <a:schemeClr val="bg1"/>
          </a:solid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系统组织人员</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nvGrpSpPr>
          <p:cNvPr id="138" name="组合 137"/>
          <p:cNvGrpSpPr/>
          <p:nvPr/>
        </p:nvGrpSpPr>
        <p:grpSpPr>
          <a:xfrm>
            <a:off x="3967732" y="5111228"/>
            <a:ext cx="1498531" cy="899118"/>
            <a:chOff x="1541027" y="2099980"/>
            <a:chExt cx="1498531" cy="899118"/>
          </a:xfrm>
          <a:solidFill>
            <a:schemeClr val="tx2">
              <a:lumMod val="20000"/>
              <a:lumOff val="80000"/>
            </a:schemeClr>
          </a:solidFill>
        </p:grpSpPr>
        <p:sp>
          <p:nvSpPr>
            <p:cNvPr id="139" name="矩形 138"/>
            <p:cNvSpPr/>
            <p:nvPr/>
          </p:nvSpPr>
          <p:spPr>
            <a:xfrm>
              <a:off x="1541027" y="2099980"/>
              <a:ext cx="1498531" cy="899118"/>
            </a:xfrm>
            <a:prstGeom prst="rect">
              <a:avLst/>
            </a:prstGeom>
            <a:grpFill/>
            <a:ln>
              <a:noFill/>
            </a:ln>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140" name="矩形 139"/>
            <p:cNvSpPr/>
            <p:nvPr/>
          </p:nvSpPr>
          <p:spPr>
            <a:xfrm>
              <a:off x="1541027" y="2099980"/>
              <a:ext cx="1498531" cy="899118"/>
            </a:xfrm>
            <a:prstGeom prst="rect">
              <a:avLst/>
            </a:prstGeom>
            <a:grpFill/>
            <a:ln>
              <a:solidFill>
                <a:schemeClr val="lt2">
                  <a:hueOff val="0"/>
                  <a:satOff val="0"/>
                  <a:lumOff val="0"/>
                </a:schemeClr>
              </a:solidFill>
            </a:ln>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solidFill>
                    <a:schemeClr val="tx1"/>
                  </a:solidFill>
                  <a:latin typeface="微软雅黑" panose="020B0503020204020204" pitchFamily="34" charset="-122"/>
                  <a:ea typeface="微软雅黑" panose="020B0503020204020204" pitchFamily="34" charset="-122"/>
                </a:rPr>
                <a:t>系统测试</a:t>
              </a:r>
              <a:r>
                <a:rPr lang="zh-CN" altLang="en-US" dirty="0" smtClean="0">
                  <a:solidFill>
                    <a:schemeClr val="tx1"/>
                  </a:solidFill>
                  <a:latin typeface="微软雅黑" panose="020B0503020204020204" pitchFamily="34" charset="-122"/>
                  <a:ea typeface="微软雅黑" panose="020B0503020204020204" pitchFamily="34" charset="-122"/>
                </a:rPr>
                <a:t>要交付的文档</a:t>
              </a: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46881" y="1160060"/>
            <a:ext cx="4452665" cy="498598"/>
          </a:xfrm>
          <a:prstGeom prst="rect">
            <a:avLst/>
          </a:prstGeom>
          <a:noFill/>
        </p:spPr>
        <p:txBody>
          <a:bodyPr wrap="square" rtlCol="0">
            <a:spAutoFit/>
          </a:bodyPr>
          <a:lstStyle/>
          <a:p>
            <a:pPr defTabSz="457200" eaLnBrk="0" hangingPunct="0">
              <a:lnSpc>
                <a:spcPct val="110000"/>
              </a:lnSpc>
              <a:spcBef>
                <a:spcPct val="30000"/>
              </a:spcBef>
            </a:pPr>
            <a:r>
              <a:rPr lang="zh-CN" altLang="en-US" sz="2400" b="1" dirty="0">
                <a:solidFill>
                  <a:srgbClr val="00B0F0"/>
                </a:solidFill>
                <a:latin typeface="微软雅黑" panose="020B0503020204020204" pitchFamily="34" charset="-122"/>
                <a:ea typeface="微软雅黑" panose="020B0503020204020204" pitchFamily="34" charset="-122"/>
              </a:rPr>
              <a:t>系统测试中关注的问题有：</a:t>
            </a:r>
          </a:p>
        </p:txBody>
      </p:sp>
    </p:spTree>
    <p:extLst>
      <p:ext uri="{BB962C8B-B14F-4D97-AF65-F5344CB8AC3E}">
        <p14:creationId xmlns:p14="http://schemas.microsoft.com/office/powerpoint/2010/main" val="329955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1000"/>
                                        <p:tgtEl>
                                          <p:spTgt spid="119"/>
                                        </p:tgtEl>
                                      </p:cBhvr>
                                    </p:animEffect>
                                    <p:anim calcmode="lin" valueType="num">
                                      <p:cBhvr>
                                        <p:cTn id="8" dur="1000" fill="hold"/>
                                        <p:tgtEl>
                                          <p:spTgt spid="119"/>
                                        </p:tgtEl>
                                        <p:attrNameLst>
                                          <p:attrName>ppt_x</p:attrName>
                                        </p:attrNameLst>
                                      </p:cBhvr>
                                      <p:tavLst>
                                        <p:tav tm="0">
                                          <p:val>
                                            <p:strVal val="#ppt_x"/>
                                          </p:val>
                                        </p:tav>
                                        <p:tav tm="100000">
                                          <p:val>
                                            <p:strVal val="#ppt_x"/>
                                          </p:val>
                                        </p:tav>
                                      </p:tavLst>
                                    </p:anim>
                                    <p:anim calcmode="lin" valueType="num">
                                      <p:cBhvr>
                                        <p:cTn id="9"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57200" y="168701"/>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8.8.2 </a:t>
            </a:r>
            <a:r>
              <a:rPr lang="zh-CN" altLang="en-US" sz="2800" b="1" dirty="0" smtClean="0">
                <a:latin typeface="微软雅黑" panose="020B0503020204020204" pitchFamily="34" charset="-122"/>
                <a:ea typeface="微软雅黑" panose="020B0503020204020204" pitchFamily="34" charset="-122"/>
              </a:rPr>
              <a:t>系统测试中关注的重要问题</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384705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7</a:t>
            </a: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a:solidFill>
                  <a:srgbClr val="00B0F0"/>
                </a:solidFill>
                <a:latin typeface="微软雅黑" panose="020B0503020204020204" pitchFamily="34" charset="-122"/>
                <a:ea typeface="微软雅黑" panose="020B0503020204020204" pitchFamily="34" charset="-122"/>
              </a:rPr>
              <a:t>系统测试要交付的文档</a:t>
            </a:r>
          </a:p>
        </p:txBody>
      </p:sp>
      <p:graphicFrame>
        <p:nvGraphicFramePr>
          <p:cNvPr id="6" name="图示 5"/>
          <p:cNvGraphicFramePr/>
          <p:nvPr>
            <p:extLst>
              <p:ext uri="{D42A27DB-BD31-4B8C-83A1-F6EECF244321}">
                <p14:modId xmlns:p14="http://schemas.microsoft.com/office/powerpoint/2010/main" val="147398693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文本框 7"/>
          <p:cNvSpPr txBox="1"/>
          <p:nvPr/>
        </p:nvSpPr>
        <p:spPr>
          <a:xfrm>
            <a:off x="4111305" y="2197289"/>
            <a:ext cx="1061195"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系统测试计划</a:t>
            </a:r>
            <a:endParaRPr lang="zh-CN" altLang="en-US" sz="16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414448" y="3425588"/>
            <a:ext cx="1160059"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系统测试用例</a:t>
            </a:r>
            <a:endParaRPr lang="zh-CN" altLang="en-US" sz="16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719618" y="3425588"/>
            <a:ext cx="1119116"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系统测试脚本</a:t>
            </a:r>
            <a:endParaRPr lang="zh-CN" altLang="en-US" sz="16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5172500" y="4010363"/>
            <a:ext cx="1132766"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系统测试报告</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6132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27371"/>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4201893"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1. </a:t>
            </a:r>
            <a:r>
              <a:rPr lang="zh-CN" altLang="en-US" sz="2400" b="1" dirty="0">
                <a:solidFill>
                  <a:srgbClr val="00B0F0"/>
                </a:solidFill>
                <a:latin typeface="微软雅黑" panose="020B0503020204020204" pitchFamily="34" charset="-122"/>
                <a:ea typeface="微软雅黑" panose="020B0503020204020204" pitchFamily="34" charset="-122"/>
              </a:rPr>
              <a:t>系统测试的一般要求</a:t>
            </a:r>
          </a:p>
        </p:txBody>
      </p:sp>
      <p:sp>
        <p:nvSpPr>
          <p:cNvPr id="2" name="文本框 1"/>
          <p:cNvSpPr txBox="1"/>
          <p:nvPr/>
        </p:nvSpPr>
        <p:spPr>
          <a:xfrm>
            <a:off x="286603" y="1783761"/>
            <a:ext cx="8857397" cy="4724370"/>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系统的</a:t>
            </a:r>
            <a:r>
              <a:rPr lang="zh-CN" altLang="en-US" dirty="0">
                <a:latin typeface="微软雅黑" panose="020B0503020204020204" pitchFamily="34" charset="-122"/>
                <a:ea typeface="微软雅黑" panose="020B0503020204020204" pitchFamily="34" charset="-122"/>
                <a:sym typeface="宋体" panose="02010600030101010101" pitchFamily="2" charset="-122"/>
              </a:rPr>
              <a:t>系统的每个特性应至少被一个正常测试用例和一个被认可的异常测试用例所覆盖</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测试用例的输入应至少包括有效等价类值、无效等价类值和边界数据值</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应逐项测试系统</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子系统设计说明规定的系统的功能、性能等特性</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应测试软件配置项之间及软件配置项与硬件之间的接口</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应测试系统的输出及其格式</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应测试运行条件在边界状态和异常状态下，或在认为设定的状态下，系统地功能和性能</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应测试系统访问和数据安全性</a:t>
            </a:r>
            <a:endParaRPr lang="zh-CN" altLang="en-US"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140934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91319" y="14784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a:t>
            </a:r>
            <a:r>
              <a:rPr lang="zh-CN" altLang="en-US" sz="2800" b="1" dirty="0" smtClean="0">
                <a:latin typeface="HP Simplified"/>
                <a:ea typeface="微软雅黑" panose="020B0503020204020204" pitchFamily="34" charset="-122"/>
              </a:rPr>
              <a:t>和主要内容</a:t>
            </a:r>
            <a:endParaRPr lang="zh-CN" altLang="en-US" sz="2800" b="1" dirty="0">
              <a:latin typeface="HP Simplified"/>
              <a:ea typeface="微软雅黑" panose="020B0503020204020204" pitchFamily="34" charset="-122"/>
            </a:endParaRPr>
          </a:p>
        </p:txBody>
      </p:sp>
      <p:sp>
        <p:nvSpPr>
          <p:cNvPr id="49" name="文本框 48"/>
          <p:cNvSpPr txBox="1"/>
          <p:nvPr/>
        </p:nvSpPr>
        <p:spPr>
          <a:xfrm>
            <a:off x="138095" y="1285163"/>
            <a:ext cx="4147302"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1. </a:t>
            </a:r>
            <a:r>
              <a:rPr lang="zh-CN" altLang="en-US" sz="2400" b="1" dirty="0">
                <a:solidFill>
                  <a:srgbClr val="00B0F0"/>
                </a:solidFill>
                <a:latin typeface="微软雅黑" panose="020B0503020204020204" pitchFamily="34" charset="-122"/>
                <a:ea typeface="微软雅黑" panose="020B0503020204020204" pitchFamily="34" charset="-122"/>
              </a:rPr>
              <a:t>系统测试的一般要求</a:t>
            </a:r>
            <a:r>
              <a:rPr lang="en-US" altLang="zh-CN" sz="2400" b="1" dirty="0">
                <a:solidFill>
                  <a:srgbClr val="00B0F0"/>
                </a:solidFill>
                <a:latin typeface="微软雅黑" panose="020B0503020204020204" pitchFamily="34" charset="-122"/>
                <a:ea typeface="微软雅黑" panose="020B0503020204020204" pitchFamily="34" charset="-122"/>
              </a:rPr>
              <a:t>(</a:t>
            </a:r>
            <a:r>
              <a:rPr lang="zh-CN" altLang="en-US" sz="2400" b="1" dirty="0">
                <a:solidFill>
                  <a:srgbClr val="00B0F0"/>
                </a:solidFill>
                <a:latin typeface="微软雅黑" panose="020B0503020204020204" pitchFamily="34" charset="-122"/>
                <a:ea typeface="微软雅黑" panose="020B0503020204020204" pitchFamily="34" charset="-122"/>
              </a:rPr>
              <a:t>续</a:t>
            </a:r>
            <a:r>
              <a:rPr lang="en-US" altLang="zh-CN" sz="2400" b="1" dirty="0">
                <a:solidFill>
                  <a:srgbClr val="00B0F0"/>
                </a:solidFill>
                <a:latin typeface="微软雅黑" panose="020B0503020204020204" pitchFamily="34" charset="-122"/>
                <a:ea typeface="微软雅黑" panose="020B0503020204020204" pitchFamily="34" charset="-122"/>
              </a:rPr>
              <a:t>)</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5659" y="1910687"/>
            <a:ext cx="8720919" cy="4300536"/>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应测试系统的全部存储量、输入</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输出通道和处理时间的余量</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应按系统或子系统设计文档的要求，对系统的功能、性能进行强度测试</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应测试设计中用于提高系统安全性、可靠性的结构、算法、容错、冗余、中断处理等方案</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对完整性级别高的系统，应对其进行安全性、可靠性分析，明确每一个危险状态和导致危险的可能原因，并对此进行针对性的测试</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对有恢复或重置功能需求的系统，应测试其恢复或重置功能和平均恢复时间，并且对每一类导致恢复或重置的情况进行测试</a:t>
            </a:r>
            <a:endParaRPr lang="zh-CN" altLang="en-US"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宋体" panose="02010600030101010101" pitchFamily="2" charset="-122"/>
              </a:rPr>
              <a:t>对不同的实际问题应外加相应的专门测试</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6973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p:cNvSpPr txBox="1"/>
          <p:nvPr/>
        </p:nvSpPr>
        <p:spPr>
          <a:xfrm>
            <a:off x="446882" y="1966139"/>
            <a:ext cx="5894215"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系统测试的测试类型一般包括：</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46882" y="2616338"/>
            <a:ext cx="8437811" cy="4538678"/>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功能测试、性能测试、接口测试</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强度测试、人机交互界面测试、余量测试</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可靠性测试、安全性测试、恢复性测试</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边界测试、数据处理测试、安装性测试</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容量测试、互操作性测试、敏感性测试</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标准符合性测试、兼容性测试、中文本地化测试</a:t>
            </a:r>
            <a:endParaRPr lang="en-US" altLang="zh-CN" dirty="0" smtClean="0">
              <a:latin typeface="微软雅黑" panose="020B0503020204020204" pitchFamily="34" charset="-122"/>
              <a:ea typeface="微软雅黑" panose="020B0503020204020204" pitchFamily="34" charset="-122"/>
            </a:endParaRPr>
          </a:p>
          <a:p>
            <a:pPr lvl="1">
              <a:lnSpc>
                <a:spcPct val="130000"/>
              </a:lnSpc>
            </a:pPr>
            <a:endParaRPr lang="en-US" altLang="zh-CN" dirty="0">
              <a:latin typeface="微软雅黑" panose="020B0503020204020204" pitchFamily="34" charset="-122"/>
              <a:ea typeface="微软雅黑" panose="020B0503020204020204" pitchFamily="34" charset="-122"/>
            </a:endParaRPr>
          </a:p>
          <a:p>
            <a:pPr lvl="1">
              <a:lnSpc>
                <a:spcPct val="130000"/>
              </a:lnSpc>
            </a:pPr>
            <a:endParaRPr lang="en-US" altLang="zh-CN" dirty="0" smtClean="0">
              <a:latin typeface="微软雅黑" panose="020B0503020204020204" pitchFamily="34" charset="-122"/>
              <a:ea typeface="微软雅黑" panose="020B0503020204020204" pitchFamily="34" charset="-122"/>
            </a:endParaRPr>
          </a:p>
          <a:p>
            <a:pPr lvl="1">
              <a:lnSpc>
                <a:spcPct val="130000"/>
              </a:lnSpc>
            </a:pPr>
            <a:endParaRPr lang="en-US" altLang="zh-CN" dirty="0">
              <a:latin typeface="微软雅黑" panose="020B0503020204020204" pitchFamily="34" charset="-122"/>
              <a:ea typeface="微软雅黑" panose="020B0503020204020204" pitchFamily="34" charset="-122"/>
            </a:endParaRPr>
          </a:p>
          <a:p>
            <a:pPr lvl="1">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446882" y="193330"/>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4365666"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smtClean="0">
                <a:solidFill>
                  <a:srgbClr val="00B0F0"/>
                </a:solidFill>
                <a:latin typeface="微软雅黑" panose="020B0503020204020204" pitchFamily="34" charset="-122"/>
                <a:ea typeface="微软雅黑" panose="020B0503020204020204" pitchFamily="34" charset="-122"/>
              </a:rPr>
              <a:t>不同测试类型的测试</a:t>
            </a:r>
            <a:r>
              <a:rPr lang="zh-CN" altLang="en-US" sz="2400" b="1" dirty="0">
                <a:solidFill>
                  <a:srgbClr val="00B0F0"/>
                </a:solidFill>
                <a:latin typeface="微软雅黑" panose="020B0503020204020204" pitchFamily="34" charset="-122"/>
                <a:ea typeface="微软雅黑" panose="020B0503020204020204" pitchFamily="34" charset="-122"/>
              </a:rPr>
              <a:t>要求</a:t>
            </a:r>
          </a:p>
        </p:txBody>
      </p:sp>
    </p:spTree>
    <p:extLst>
      <p:ext uri="{BB962C8B-B14F-4D97-AF65-F5344CB8AC3E}">
        <p14:creationId xmlns:p14="http://schemas.microsoft.com/office/powerpoint/2010/main" val="3738181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3330"/>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不同测试类型的测试要求</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功能测试</a:t>
            </a:r>
          </a:p>
        </p:txBody>
      </p:sp>
      <p:sp>
        <p:nvSpPr>
          <p:cNvPr id="3" name="文本框 2"/>
          <p:cNvSpPr txBox="1"/>
          <p:nvPr/>
        </p:nvSpPr>
        <p:spPr>
          <a:xfrm>
            <a:off x="-142493" y="1966139"/>
            <a:ext cx="8999890" cy="1025922"/>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对软件需求规格说明中的功能需求逐项进行的测试，以验证其功能是否满足需求</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一般要求：</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446882" y="2677612"/>
            <a:ext cx="7905548" cy="3860031"/>
          </a:xfrm>
          <a:prstGeom prst="rect">
            <a:avLst/>
          </a:prstGeom>
          <a:noFill/>
        </p:spPr>
        <p:txBody>
          <a:bodyPr wrap="square" rtlCol="0">
            <a:spAutoFit/>
          </a:bodyPr>
          <a:lstStyle/>
          <a:p>
            <a:pPr lvl="1">
              <a:lnSpc>
                <a:spcPct val="125000"/>
              </a:lnSpc>
              <a:spcBef>
                <a:spcPts val="800"/>
              </a:spcBef>
            </a:pPr>
            <a:endParaRPr lang="en-US" altLang="zh-CN" dirty="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用</a:t>
            </a:r>
            <a:r>
              <a:rPr lang="zh-CN" altLang="en-US" dirty="0">
                <a:solidFill>
                  <a:schemeClr val="bg2"/>
                </a:solidFill>
                <a:ea typeface="微软雅黑" panose="020B0503020204020204" pitchFamily="34" charset="-122"/>
              </a:rPr>
              <a:t>正常值</a:t>
            </a:r>
            <a:r>
              <a:rPr lang="zh-CN" altLang="en-US" dirty="0">
                <a:ea typeface="微软雅黑" panose="020B0503020204020204" pitchFamily="34" charset="-122"/>
              </a:rPr>
              <a:t>的等价类输入数据值测试</a:t>
            </a:r>
          </a:p>
          <a:p>
            <a:pPr marL="1200150" lvl="2" indent="-285750">
              <a:lnSpc>
                <a:spcPct val="150000"/>
              </a:lnSpc>
              <a:buFont typeface="Arial" panose="020B0604020202020204" pitchFamily="34" charset="0"/>
              <a:buChar char="–"/>
            </a:pPr>
            <a:r>
              <a:rPr lang="zh-CN" altLang="en-US" dirty="0">
                <a:ea typeface="微软雅黑" panose="020B0503020204020204" pitchFamily="34" charset="-122"/>
              </a:rPr>
              <a:t>用</a:t>
            </a:r>
            <a:r>
              <a:rPr lang="zh-CN" altLang="en-US" dirty="0">
                <a:solidFill>
                  <a:schemeClr val="bg2"/>
                </a:solidFill>
                <a:ea typeface="微软雅黑" panose="020B0503020204020204" pitchFamily="34" charset="-122"/>
              </a:rPr>
              <a:t>非正常值</a:t>
            </a:r>
            <a:r>
              <a:rPr lang="zh-CN" altLang="en-US" dirty="0">
                <a:ea typeface="微软雅黑" panose="020B0503020204020204" pitchFamily="34" charset="-122"/>
              </a:rPr>
              <a:t>的等价类输入数据值测试</a:t>
            </a:r>
          </a:p>
          <a:p>
            <a:pPr marL="1200150" lvl="2" indent="-285750">
              <a:lnSpc>
                <a:spcPct val="150000"/>
              </a:lnSpc>
              <a:buFont typeface="Arial" panose="020B0604020202020204" pitchFamily="34" charset="0"/>
              <a:buChar char="–"/>
            </a:pPr>
            <a:r>
              <a:rPr lang="zh-CN" altLang="en-US" dirty="0">
                <a:ea typeface="微软雅黑" panose="020B0503020204020204" pitchFamily="34" charset="-122"/>
              </a:rPr>
              <a:t>进行每个功能的</a:t>
            </a:r>
            <a:r>
              <a:rPr lang="zh-CN" altLang="en-US" dirty="0">
                <a:solidFill>
                  <a:schemeClr val="bg2"/>
                </a:solidFill>
                <a:ea typeface="微软雅黑" panose="020B0503020204020204" pitchFamily="34" charset="-122"/>
              </a:rPr>
              <a:t>合法边界值</a:t>
            </a:r>
            <a:r>
              <a:rPr lang="zh-CN" altLang="en-US" dirty="0">
                <a:ea typeface="微软雅黑" panose="020B0503020204020204" pitchFamily="34" charset="-122"/>
              </a:rPr>
              <a:t>和</a:t>
            </a:r>
            <a:r>
              <a:rPr lang="zh-CN" altLang="en-US" dirty="0">
                <a:solidFill>
                  <a:schemeClr val="bg2"/>
                </a:solidFill>
                <a:ea typeface="微软雅黑" panose="020B0503020204020204" pitchFamily="34" charset="-122"/>
              </a:rPr>
              <a:t>非边界值</a:t>
            </a:r>
            <a:r>
              <a:rPr lang="zh-CN" altLang="en-US" dirty="0">
                <a:ea typeface="微软雅黑" panose="020B0503020204020204" pitchFamily="34" charset="-122"/>
              </a:rPr>
              <a:t>输入的测试</a:t>
            </a:r>
          </a:p>
          <a:p>
            <a:pPr marL="1200150" lvl="2" indent="-285750">
              <a:lnSpc>
                <a:spcPct val="150000"/>
              </a:lnSpc>
              <a:buFont typeface="Arial" panose="020B0604020202020204" pitchFamily="34" charset="0"/>
              <a:buChar char="–"/>
            </a:pPr>
            <a:r>
              <a:rPr lang="zh-CN" altLang="en-US" dirty="0">
                <a:ea typeface="微软雅黑" panose="020B0503020204020204" pitchFamily="34" charset="-122"/>
              </a:rPr>
              <a:t>用一系列真实的数据类型和数据值运行，测试超负荷、饱和及其他“最坏情况”的结果</a:t>
            </a:r>
          </a:p>
          <a:p>
            <a:pPr marL="1200150" lvl="2" indent="-285750">
              <a:lnSpc>
                <a:spcPct val="150000"/>
              </a:lnSpc>
              <a:buFont typeface="Arial" panose="020B0604020202020204" pitchFamily="34" charset="0"/>
              <a:buChar char="–"/>
            </a:pPr>
            <a:r>
              <a:rPr lang="zh-CN" altLang="en-US" dirty="0">
                <a:ea typeface="微软雅黑" panose="020B0503020204020204" pitchFamily="34" charset="-122"/>
              </a:rPr>
              <a:t>在配置测试时对配置项控制流程的正确性、合理性等进行验证</a:t>
            </a:r>
          </a:p>
          <a:p>
            <a:pPr marL="742950" lvl="1" indent="-285750">
              <a:lnSpc>
                <a:spcPct val="150000"/>
              </a:lnSpc>
              <a:spcBef>
                <a:spcPts val="800"/>
              </a:spcBef>
              <a:buFont typeface="Arial" panose="020B0604020202020204" pitchFamily="34" charset="0"/>
              <a:buChar char="•"/>
            </a:pPr>
            <a:endParaRPr lang="en-US" altLang="zh-CN" dirty="0" smtClean="0">
              <a:ea typeface="微软雅黑" panose="020B0503020204020204" pitchFamily="34" charset="-122"/>
            </a:endParaRPr>
          </a:p>
          <a:p>
            <a:pPr lvl="2">
              <a:lnSpc>
                <a:spcPct val="125000"/>
              </a:lnSpc>
              <a:spcBef>
                <a:spcPts val="800"/>
              </a:spcBef>
            </a:pPr>
            <a:endParaRPr lang="zh-CN" altLang="en-US" sz="1600" dirty="0">
              <a:ea typeface="微软雅黑" panose="020B0503020204020204" pitchFamily="34" charset="-122"/>
            </a:endParaRPr>
          </a:p>
        </p:txBody>
      </p:sp>
    </p:spTree>
    <p:extLst>
      <p:ext uri="{BB962C8B-B14F-4D97-AF65-F5344CB8AC3E}">
        <p14:creationId xmlns:p14="http://schemas.microsoft.com/office/powerpoint/2010/main" val="1395366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03418" y="14488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49" name="文本框 48"/>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性能</a:t>
            </a:r>
            <a:r>
              <a:rPr lang="zh-CN" altLang="en-US" sz="2400" dirty="0">
                <a:solidFill>
                  <a:srgbClr val="00B0F0"/>
                </a:solidFill>
                <a:latin typeface="微软雅黑" panose="020B0503020204020204" pitchFamily="34" charset="-122"/>
                <a:ea typeface="微软雅黑" panose="020B0503020204020204" pitchFamily="34" charset="-122"/>
              </a:rPr>
              <a:t>测试</a:t>
            </a:r>
          </a:p>
        </p:txBody>
      </p:sp>
      <p:sp>
        <p:nvSpPr>
          <p:cNvPr id="7" name="文本框 6"/>
          <p:cNvSpPr txBox="1"/>
          <p:nvPr/>
        </p:nvSpPr>
        <p:spPr>
          <a:xfrm>
            <a:off x="789823" y="3142787"/>
            <a:ext cx="7543718" cy="2169825"/>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dirty="0">
                <a:ea typeface="微软雅黑" panose="020B0503020204020204" pitchFamily="34" charset="-122"/>
              </a:rPr>
              <a:t>测试在获得定量结果时程序计算的精确性（处理精度）；</a:t>
            </a:r>
          </a:p>
          <a:p>
            <a:pPr marL="742950" lvl="1" indent="-285750">
              <a:lnSpc>
                <a:spcPct val="150000"/>
              </a:lnSpc>
              <a:buFont typeface="Arial" panose="020B0604020202020204" pitchFamily="34" charset="0"/>
              <a:buChar char="–"/>
            </a:pPr>
            <a:r>
              <a:rPr lang="zh-CN" altLang="en-US" dirty="0">
                <a:ea typeface="微软雅黑" panose="020B0503020204020204" pitchFamily="34" charset="-122"/>
              </a:rPr>
              <a:t>测试其时间特性和实际完成功能的时间（响应时间）；</a:t>
            </a:r>
          </a:p>
          <a:p>
            <a:pPr marL="742950" lvl="1" indent="-285750">
              <a:lnSpc>
                <a:spcPct val="150000"/>
              </a:lnSpc>
              <a:buFont typeface="Arial" panose="020B0604020202020204" pitchFamily="34" charset="0"/>
              <a:buChar char="–"/>
            </a:pPr>
            <a:r>
              <a:rPr lang="zh-CN" altLang="en-US" dirty="0">
                <a:ea typeface="微软雅黑" panose="020B0503020204020204" pitchFamily="34" charset="-122"/>
              </a:rPr>
              <a:t>测试为完成功能所处理的数据量；</a:t>
            </a:r>
          </a:p>
          <a:p>
            <a:pPr marL="742950" lvl="1" indent="-285750">
              <a:lnSpc>
                <a:spcPct val="150000"/>
              </a:lnSpc>
              <a:buFont typeface="Arial" panose="020B0604020202020204" pitchFamily="34" charset="0"/>
              <a:buChar char="–"/>
            </a:pPr>
            <a:r>
              <a:rPr lang="zh-CN" altLang="en-US" dirty="0">
                <a:ea typeface="微软雅黑" panose="020B0503020204020204" pitchFamily="34" charset="-122"/>
              </a:rPr>
              <a:t>测试程序运行所占用的空间；</a:t>
            </a:r>
          </a:p>
          <a:p>
            <a:pPr marL="742950" lvl="1" indent="-285750">
              <a:lnSpc>
                <a:spcPct val="150000"/>
              </a:lnSpc>
              <a:buFont typeface="Arial" panose="020B0604020202020204" pitchFamily="34" charset="0"/>
              <a:buChar char="–"/>
            </a:pPr>
            <a:r>
              <a:rPr lang="zh-CN" altLang="en-US" dirty="0">
                <a:ea typeface="微软雅黑" panose="020B0503020204020204" pitchFamily="34" charset="-122"/>
              </a:rPr>
              <a:t>测试其负载潜力，测试系统对并发事物和并发用户访问处理能力。</a:t>
            </a:r>
          </a:p>
        </p:txBody>
      </p:sp>
      <p:sp>
        <p:nvSpPr>
          <p:cNvPr id="5" name="矩形 4"/>
          <p:cNvSpPr/>
          <p:nvPr/>
        </p:nvSpPr>
        <p:spPr>
          <a:xfrm>
            <a:off x="138096" y="1812583"/>
            <a:ext cx="8760244" cy="1233671"/>
          </a:xfrm>
          <a:prstGeom prst="rect">
            <a:avLst/>
          </a:prstGeom>
        </p:spPr>
        <p:txBody>
          <a:bodyPr wrap="square">
            <a:spAutoFit/>
          </a:bodyPr>
          <a:lstStyle/>
          <a:p>
            <a:pPr marL="742950" lvl="1" indent="-285750">
              <a:lnSpc>
                <a:spcPct val="125000"/>
              </a:lnSpc>
              <a:spcBef>
                <a:spcPts val="800"/>
              </a:spcBef>
              <a:buFont typeface="Arial" panose="020B0604020202020204" pitchFamily="34" charset="0"/>
              <a:buChar char="•"/>
            </a:pPr>
            <a:r>
              <a:rPr lang="zh-CN" altLang="en-US" dirty="0">
                <a:ea typeface="微软雅黑" panose="020B0503020204020204" pitchFamily="34" charset="-122"/>
              </a:rPr>
              <a:t>对软件需求规格规格说明中的性能需求逐项进行的测试，以验证其性能是否满足</a:t>
            </a:r>
            <a:r>
              <a:rPr lang="zh-CN" altLang="en-US" dirty="0" smtClean="0">
                <a:ea typeface="微软雅黑" panose="020B0503020204020204" pitchFamily="34" charset="-122"/>
              </a:rPr>
              <a:t>要求</a:t>
            </a:r>
            <a:endParaRPr lang="en-US" altLang="zh-CN" dirty="0" smtClean="0">
              <a:ea typeface="微软雅黑" panose="020B0503020204020204" pitchFamily="34" charset="-122"/>
            </a:endParaRPr>
          </a:p>
          <a:p>
            <a:pPr marL="742950" lvl="1" indent="-285750">
              <a:lnSpc>
                <a:spcPct val="125000"/>
              </a:lnSpc>
              <a:spcBef>
                <a:spcPts val="800"/>
              </a:spcBef>
              <a:buFont typeface="Arial" panose="020B0604020202020204" pitchFamily="34" charset="0"/>
              <a:buChar char="•"/>
            </a:pPr>
            <a:r>
              <a:rPr lang="zh-CN" altLang="en-US" dirty="0" smtClean="0">
                <a:ea typeface="微软雅黑" panose="020B0503020204020204" pitchFamily="34" charset="-122"/>
              </a:rPr>
              <a:t>一般要求：</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238614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99723"/>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接口</a:t>
            </a:r>
            <a:r>
              <a:rPr lang="zh-CN" altLang="en-US" sz="2400" dirty="0" smtClean="0">
                <a:solidFill>
                  <a:srgbClr val="00B0F0"/>
                </a:solidFill>
                <a:latin typeface="微软雅黑" panose="020B0503020204020204" pitchFamily="34" charset="-122"/>
                <a:ea typeface="微软雅黑" panose="020B0503020204020204" pitchFamily="34" charset="-122"/>
              </a:rPr>
              <a:t>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6064" y="1953353"/>
            <a:ext cx="8587936" cy="2677656"/>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a:ea typeface="微软雅黑" panose="020B0503020204020204" pitchFamily="34" charset="-122"/>
              </a:rPr>
              <a:t>对软件需求说明中的接口需求逐项进行的</a:t>
            </a:r>
            <a:r>
              <a:rPr lang="zh-CN" altLang="en-US" sz="2000" dirty="0" smtClean="0">
                <a:ea typeface="微软雅黑" panose="020B0503020204020204" pitchFamily="34" charset="-122"/>
              </a:rPr>
              <a:t>测试</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rPr>
              <a:t>一般要求</a:t>
            </a:r>
            <a:endParaRPr lang="en-US" altLang="zh-CN" sz="2000"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测试</a:t>
            </a:r>
            <a:r>
              <a:rPr lang="zh-CN" altLang="en-US" dirty="0">
                <a:ea typeface="微软雅黑" panose="020B0503020204020204" pitchFamily="34" charset="-122"/>
              </a:rPr>
              <a:t>所有外部接口，检查接口信息的格式及内容</a:t>
            </a:r>
            <a:endParaRPr lang="en-US" altLang="zh-CN" dirty="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a:ea typeface="微软雅黑" panose="020B0503020204020204" pitchFamily="34" charset="-122"/>
              </a:rPr>
              <a:t>对每个外部输入</a:t>
            </a:r>
            <a:r>
              <a:rPr lang="en-US" altLang="zh-CN" dirty="0">
                <a:ea typeface="微软雅黑" panose="020B0503020204020204" pitchFamily="34" charset="-122"/>
              </a:rPr>
              <a:t>/</a:t>
            </a:r>
            <a:r>
              <a:rPr lang="zh-CN" altLang="en-US" dirty="0">
                <a:ea typeface="微软雅黑" panose="020B0503020204020204" pitchFamily="34" charset="-122"/>
              </a:rPr>
              <a:t>输出接口必须做正常和异常情况的</a:t>
            </a:r>
            <a:r>
              <a:rPr lang="zh-CN" altLang="en-US" dirty="0" smtClean="0">
                <a:ea typeface="微软雅黑" panose="020B0503020204020204" pitchFamily="34" charset="-122"/>
              </a:rPr>
              <a:t>测试</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硬件提供的接口是否便于使用</a:t>
            </a:r>
            <a:endParaRPr lang="en-US" altLang="zh-CN" dirty="0" smtClean="0">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ea typeface="微软雅黑" panose="020B0503020204020204" pitchFamily="34" charset="-122"/>
              </a:rPr>
              <a:t>测试系统特性对软件功能、性能特性的影响</a:t>
            </a:r>
            <a:endParaRPr lang="zh-CN" altLang="en-US" dirty="0">
              <a:ea typeface="微软雅黑" panose="020B0503020204020204" pitchFamily="34" charset="-122"/>
            </a:endParaRPr>
          </a:p>
        </p:txBody>
      </p:sp>
    </p:spTree>
    <p:extLst>
      <p:ext uri="{BB962C8B-B14F-4D97-AF65-F5344CB8AC3E}">
        <p14:creationId xmlns:p14="http://schemas.microsoft.com/office/powerpoint/2010/main" val="265273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7352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人机交互界面测试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6882" y="1953353"/>
            <a:ext cx="8697118" cy="240065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a:ea typeface="微软雅黑" panose="020B0503020204020204" pitchFamily="34" charset="-122"/>
              </a:rPr>
              <a:t>对所有人机交互界面提供的操作和显示界面进行的测试，以检验是否满足用户的要求</a:t>
            </a:r>
            <a:endParaRPr lang="en-US" altLang="zh-CN" sz="2000" dirty="0">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a:ea typeface="微软雅黑" panose="020B0503020204020204" pitchFamily="34" charset="-122"/>
                <a:sym typeface="宋体" panose="02010600030101010101" pitchFamily="2" charset="-122"/>
              </a:rPr>
              <a:t>制软件运行在不正常到发生故障的情况下，检验软件可以运行到何种程度的测试</a:t>
            </a:r>
          </a:p>
          <a:p>
            <a:pPr marL="285750"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3907734"/>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强度</a:t>
            </a:r>
            <a:r>
              <a:rPr lang="zh-CN" altLang="en-US" sz="2400" dirty="0" smtClean="0">
                <a:solidFill>
                  <a:srgbClr val="00B0F0"/>
                </a:solidFill>
                <a:latin typeface="微软雅黑" panose="020B0503020204020204" pitchFamily="34" charset="-122"/>
                <a:ea typeface="微软雅黑" panose="020B0503020204020204" pitchFamily="34" charset="-122"/>
              </a:rPr>
              <a:t>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6882" y="4628314"/>
            <a:ext cx="8697118" cy="1477328"/>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smtClean="0">
                <a:ea typeface="微软雅黑" panose="020B0503020204020204" pitchFamily="34" charset="-122"/>
                <a:sym typeface="宋体" panose="02010600030101010101" pitchFamily="2" charset="-122"/>
              </a:rPr>
              <a:t>软件</a:t>
            </a:r>
            <a:r>
              <a:rPr lang="zh-CN" altLang="en-US" sz="2000" dirty="0">
                <a:ea typeface="微软雅黑" panose="020B0503020204020204" pitchFamily="34" charset="-122"/>
                <a:sym typeface="宋体" panose="02010600030101010101" pitchFamily="2" charset="-122"/>
              </a:rPr>
              <a:t>运行在不正常到发生故障的情况下，检验软件可以运行到何种程度的</a:t>
            </a:r>
            <a:r>
              <a:rPr lang="zh-CN" altLang="en-US" sz="2000" dirty="0" smtClean="0">
                <a:ea typeface="微软雅黑" panose="020B0503020204020204" pitchFamily="34" charset="-122"/>
                <a:sym typeface="宋体" panose="02010600030101010101" pitchFamily="2" charset="-122"/>
              </a:rPr>
              <a:t>测试</a:t>
            </a:r>
            <a:endParaRPr lang="zh-CN" altLang="en-US" sz="2000" dirty="0">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6048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1" y="145965"/>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余量</a:t>
            </a:r>
            <a:r>
              <a:rPr lang="zh-CN" altLang="en-US" sz="2400" dirty="0" smtClean="0">
                <a:solidFill>
                  <a:srgbClr val="00B0F0"/>
                </a:solidFill>
                <a:latin typeface="微软雅黑" panose="020B0503020204020204" pitchFamily="34" charset="-122"/>
                <a:ea typeface="微软雅黑" panose="020B0503020204020204" pitchFamily="34" charset="-122"/>
              </a:rPr>
              <a:t>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6064" y="1953353"/>
            <a:ext cx="8587936" cy="1938992"/>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对软件是否达到需求规格说明中要求的余量的测试；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全部</a:t>
            </a:r>
            <a:r>
              <a:rPr lang="zh-CN" altLang="en-US" sz="2000" dirty="0">
                <a:ea typeface="微软雅黑" panose="020B0503020204020204" pitchFamily="34" charset="-122"/>
              </a:rPr>
              <a:t>全部存储量的</a:t>
            </a:r>
            <a:r>
              <a:rPr lang="zh-CN" altLang="en-US" sz="2000" dirty="0" smtClean="0">
                <a:ea typeface="微软雅黑" panose="020B0503020204020204" pitchFamily="34" charset="-122"/>
              </a:rPr>
              <a:t>余量</a:t>
            </a:r>
            <a:r>
              <a:rPr lang="zh-CN" altLang="en-US" sz="2000" dirty="0">
                <a:ea typeface="微软雅黑" panose="020B0503020204020204" pitchFamily="34" charset="-122"/>
              </a:rPr>
              <a:t>、</a:t>
            </a:r>
            <a:r>
              <a:rPr lang="zh-CN" altLang="en-US" sz="2000" dirty="0" smtClean="0">
                <a:ea typeface="微软雅黑" panose="020B0503020204020204" pitchFamily="34" charset="-122"/>
              </a:rPr>
              <a:t>输入输出</a:t>
            </a:r>
            <a:r>
              <a:rPr lang="zh-CN" altLang="en-US" sz="2000" dirty="0">
                <a:ea typeface="微软雅黑" panose="020B0503020204020204" pitchFamily="34" charset="-122"/>
              </a:rPr>
              <a:t>及通道的</a:t>
            </a:r>
            <a:r>
              <a:rPr lang="zh-CN" altLang="en-US" sz="2000" dirty="0" smtClean="0">
                <a:ea typeface="微软雅黑" panose="020B0503020204020204" pitchFamily="34" charset="-122"/>
              </a:rPr>
              <a:t>余量</a:t>
            </a:r>
            <a:r>
              <a:rPr lang="zh-CN" altLang="en-US" sz="2000" dirty="0">
                <a:ea typeface="微软雅黑" panose="020B0503020204020204" pitchFamily="34" charset="-122"/>
              </a:rPr>
              <a:t>、</a:t>
            </a:r>
            <a:r>
              <a:rPr lang="zh-CN" altLang="en-US" sz="2000" dirty="0" smtClean="0">
                <a:ea typeface="微软雅黑" panose="020B0503020204020204" pitchFamily="34" charset="-122"/>
              </a:rPr>
              <a:t>功能</a:t>
            </a:r>
            <a:r>
              <a:rPr lang="zh-CN" altLang="en-US" sz="2000" dirty="0">
                <a:ea typeface="微软雅黑" panose="020B0503020204020204" pitchFamily="34" charset="-122"/>
              </a:rPr>
              <a:t>处理时间的余量。</a:t>
            </a:r>
            <a:endParaRPr lang="zh-CN" altLang="en-US" sz="2000" dirty="0">
              <a:solidFill>
                <a:schemeClr val="accent2"/>
              </a:solidFill>
              <a:ea typeface="微软雅黑" panose="020B0503020204020204" pitchFamily="34" charset="-122"/>
            </a:endParaRPr>
          </a:p>
          <a:p>
            <a:pPr marL="285750" lvl="1"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4" y="3180000"/>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可靠性</a:t>
            </a:r>
            <a:r>
              <a:rPr lang="zh-CN" altLang="en-US" sz="2400" dirty="0" smtClean="0">
                <a:solidFill>
                  <a:srgbClr val="00B0F0"/>
                </a:solidFill>
                <a:latin typeface="微软雅黑" panose="020B0503020204020204" pitchFamily="34" charset="-122"/>
                <a:ea typeface="微软雅黑" panose="020B0503020204020204" pitchFamily="34" charset="-122"/>
              </a:rPr>
              <a:t>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46882" y="3707679"/>
            <a:ext cx="8587936" cy="55399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在真实环境中，为做出软件可靠性估计而对软件进行的功能测试</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9"/>
          <p:cNvSpPr txBox="1"/>
          <p:nvPr/>
        </p:nvSpPr>
        <p:spPr>
          <a:xfrm>
            <a:off x="138094" y="4600231"/>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安全性测试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46881" y="5103674"/>
            <a:ext cx="8587936" cy="55399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检验软件中已存在的安全性、安全保密措施是否有效的测试</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2726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标题 1"/>
          <p:cNvSpPr txBox="1">
            <a:spLocks/>
          </p:cNvSpPr>
          <p:nvPr/>
        </p:nvSpPr>
        <p:spPr bwMode="auto">
          <a:xfrm>
            <a:off x="570194" y="-11606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8.7.1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测试基本概念</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095" y="1285163"/>
            <a:ext cx="3096423"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a:solidFill>
                  <a:srgbClr val="00B0F0"/>
                </a:solidFill>
                <a:latin typeface="微软雅黑" panose="020B0503020204020204" pitchFamily="34" charset="-122"/>
                <a:ea typeface="微软雅黑" panose="020B0503020204020204" pitchFamily="34" charset="-122"/>
              </a:rPr>
              <a:t>2.  </a:t>
            </a:r>
            <a:r>
              <a:rPr lang="zh-CN" altLang="en-US" sz="2400" b="1" dirty="0">
                <a:solidFill>
                  <a:srgbClr val="00B0F0"/>
                </a:solidFill>
                <a:latin typeface="微软雅黑" panose="020B0503020204020204" pitchFamily="34" charset="-122"/>
                <a:ea typeface="微软雅黑" panose="020B0503020204020204" pitchFamily="34" charset="-122"/>
              </a:rPr>
              <a:t>确认</a:t>
            </a:r>
            <a:r>
              <a:rPr lang="zh-CN" altLang="en-US" sz="2400" b="1" dirty="0" smtClean="0">
                <a:solidFill>
                  <a:srgbClr val="00B0F0"/>
                </a:solidFill>
                <a:latin typeface="微软雅黑" panose="020B0503020204020204" pitchFamily="34" charset="-122"/>
                <a:ea typeface="微软雅黑" panose="020B0503020204020204" pitchFamily="34" charset="-122"/>
              </a:rPr>
              <a:t>测试的实施</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14" name="图片 13" descr="www.tuweimei.comComp_8790292_dnNkmoU4w3jMXVITxpRbVgsPJ5UXIlem.jpg"/>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194" y="3764562"/>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p:cNvSpPr txBox="1"/>
          <p:nvPr/>
        </p:nvSpPr>
        <p:spPr>
          <a:xfrm>
            <a:off x="341195" y="1716050"/>
            <a:ext cx="8258413" cy="240065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确认测试必须有用户参加，或者是以用户为主进行</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用户应参与设计测试方案，使用用户界面输入测试数据，并分析测试结果</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为使用户积极参与测试，有效使用系统，通常需要对用户进行培训</a:t>
            </a:r>
          </a:p>
        </p:txBody>
      </p:sp>
      <p:pic>
        <p:nvPicPr>
          <p:cNvPr id="16" name="图片 3" descr="www_tuweimei_comComp_11067441_8ue9neYtgc014c3Is8vwoH4EAPYvqSap.jpg"/>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869" y="3764562"/>
            <a:ext cx="3299739" cy="247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92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60530" y="102931"/>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恢复性测试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6064" y="1953353"/>
            <a:ext cx="8587936" cy="147732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对有恢复或重置功能的软件的每一类导致恢复或重置的情况，逐一进行的测试，</a:t>
            </a:r>
            <a:r>
              <a:rPr lang="zh-CN" altLang="en-US" sz="2000" dirty="0">
                <a:latin typeface="黑体" panose="02010609060101010101" pitchFamily="49" charset="-122"/>
                <a:ea typeface="微软雅黑" panose="020B0503020204020204" pitchFamily="34" charset="-122"/>
                <a:sym typeface="黑体" panose="02010609060101010101" pitchFamily="49" charset="-122"/>
              </a:rPr>
              <a:t>以验证其恢复或重置的</a:t>
            </a:r>
            <a:r>
              <a:rPr lang="zh-CN" altLang="en-US" sz="2000" dirty="0" smtClean="0">
                <a:latin typeface="黑体" panose="02010609060101010101" pitchFamily="49" charset="-122"/>
                <a:ea typeface="微软雅黑" panose="020B0503020204020204" pitchFamily="34" charset="-122"/>
                <a:sym typeface="黑体" panose="02010609060101010101" pitchFamily="49" charset="-122"/>
              </a:rPr>
              <a:t>功能</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3053654"/>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边界</a:t>
            </a:r>
            <a:r>
              <a:rPr lang="zh-CN" altLang="en-US" sz="2400" dirty="0" smtClean="0">
                <a:solidFill>
                  <a:srgbClr val="00B0F0"/>
                </a:solidFill>
                <a:latin typeface="微软雅黑" panose="020B0503020204020204" pitchFamily="34" charset="-122"/>
                <a:ea typeface="微软雅黑" panose="020B0503020204020204" pitchFamily="34" charset="-122"/>
              </a:rPr>
              <a:t>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6064" y="3674145"/>
            <a:ext cx="8383220" cy="147732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对软件处在边界或端点情况下运行状态的测试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测试要求包括软件输入或输出域的边界或端点的测试、状态转换、功能界限、性能界限、容量界限的边界或端点的测试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1792011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32484"/>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数据处理测试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6064" y="1953353"/>
            <a:ext cx="8587936" cy="2400657"/>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对完成专门数据处理功能所进行的测试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测试要求包括数据采集、融合、转换、删除、解释功能的测试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285750" lvl="1" indent="-285750">
              <a:lnSpc>
                <a:spcPct val="150000"/>
              </a:lnSpc>
              <a:buFont typeface="Arial" panose="020B0604020202020204" pitchFamily="34" charset="0"/>
              <a:buChar char="•"/>
            </a:pPr>
            <a:endParaRPr lang="zh-CN" altLang="en-US" sz="2000" dirty="0">
              <a:solidFill>
                <a:schemeClr val="accent2"/>
              </a:solidFill>
              <a:ea typeface="微软雅黑" panose="020B0503020204020204" pitchFamily="34" charset="-122"/>
            </a:endParaRPr>
          </a:p>
          <a:p>
            <a:pPr marL="285750" lvl="1"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a:lnSpc>
                <a:spcPct val="15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3121875"/>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安装性测试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6064" y="3661513"/>
            <a:ext cx="8587936" cy="1015663"/>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对软件安装过程是否符合安装规范的测试，以发现安装过程中的错误</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测试要求包括不同配置下的安装和卸载测试、安装规范的正确性测试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nvSpPr>
        <p:spPr>
          <a:xfrm>
            <a:off x="138094" y="482601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容量</a:t>
            </a:r>
            <a:r>
              <a:rPr lang="zh-CN" altLang="en-US" sz="2400" dirty="0" smtClean="0">
                <a:solidFill>
                  <a:srgbClr val="00B0F0"/>
                </a:solidFill>
                <a:latin typeface="微软雅黑" panose="020B0503020204020204" pitchFamily="34" charset="-122"/>
                <a:ea typeface="微软雅黑" panose="020B0503020204020204" pitchFamily="34" charset="-122"/>
              </a:rPr>
              <a:t>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56064" y="5299549"/>
            <a:ext cx="8587936" cy="499624"/>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为验证软件的能力最高能达到什么程度的测试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1739320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39136"/>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互操作性测试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46882" y="1953351"/>
            <a:ext cx="8587936" cy="1015663"/>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为验证软件之间的互操作能力而进行的测试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测试要求一般包括：必须同时运行两个或多个不同的软件；</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138095" y="3030570"/>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a:solidFill>
                  <a:srgbClr val="00B0F0"/>
                </a:solidFill>
                <a:latin typeface="微软雅黑" panose="020B0503020204020204" pitchFamily="34" charset="-122"/>
                <a:ea typeface="微软雅黑" panose="020B0503020204020204" pitchFamily="34" charset="-122"/>
              </a:rPr>
              <a:t>敏感</a:t>
            </a:r>
            <a:r>
              <a:rPr lang="zh-CN" altLang="en-US" sz="2400" dirty="0" smtClean="0">
                <a:solidFill>
                  <a:srgbClr val="00B0F0"/>
                </a:solidFill>
                <a:latin typeface="微软雅黑" panose="020B0503020204020204" pitchFamily="34" charset="-122"/>
                <a:ea typeface="微软雅黑" panose="020B0503020204020204" pitchFamily="34" charset="-122"/>
              </a:rPr>
              <a:t>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6882" y="3615346"/>
            <a:ext cx="8587936" cy="1015663"/>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为发现在有效输入类中可能引起某种不稳定性或不正常处理的某种数据的组合而进行的测试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p:cNvSpPr txBox="1"/>
          <p:nvPr/>
        </p:nvSpPr>
        <p:spPr>
          <a:xfrm>
            <a:off x="138094" y="4699954"/>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标准符合性测试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46882" y="5269342"/>
            <a:ext cx="8587936" cy="553998"/>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验证软件与相关国家标准或规范一致性的测试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201777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392291" y="156211"/>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8.8.3 </a:t>
            </a:r>
            <a:r>
              <a:rPr lang="zh-CN" altLang="en-US" sz="2800" b="1" dirty="0" smtClean="0">
                <a:latin typeface="微软雅黑" panose="020B0503020204020204" pitchFamily="34" charset="-122"/>
                <a:ea typeface="微软雅黑" panose="020B0503020204020204" pitchFamily="34" charset="-122"/>
              </a:rPr>
              <a:t>系统测试的要求和主要内容</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8095" y="1285163"/>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兼容性测试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6064" y="1953353"/>
            <a:ext cx="8587936" cy="961289"/>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验证软件在规定条件下雨若干个实体共同使用或实现数据格式转换时能满足有关要求能力的测试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138094" y="3030570"/>
            <a:ext cx="6290001"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2.</a:t>
            </a:r>
            <a:r>
              <a:rPr lang="zh-CN" altLang="en-US" sz="2400" b="1" dirty="0" smtClean="0">
                <a:solidFill>
                  <a:srgbClr val="00B0F0"/>
                </a:solidFill>
                <a:latin typeface="微软雅黑" panose="020B0503020204020204" pitchFamily="34" charset="-122"/>
                <a:ea typeface="微软雅黑" panose="020B0503020204020204" pitchFamily="34" charset="-122"/>
              </a:rPr>
              <a:t>测试类型</a:t>
            </a:r>
            <a:r>
              <a:rPr lang="en-US" altLang="zh-CN" sz="2400" b="1" dirty="0" smtClean="0">
                <a:solidFill>
                  <a:srgbClr val="00B0F0"/>
                </a:solidFill>
                <a:latin typeface="微软雅黑" panose="020B0503020204020204" pitchFamily="34" charset="-122"/>
                <a:ea typeface="微软雅黑" panose="020B0503020204020204" pitchFamily="34" charset="-122"/>
              </a:rPr>
              <a:t>——</a:t>
            </a:r>
            <a:r>
              <a:rPr lang="zh-CN" altLang="en-US" sz="2400" dirty="0" smtClean="0">
                <a:solidFill>
                  <a:srgbClr val="00B0F0"/>
                </a:solidFill>
                <a:latin typeface="微软雅黑" panose="020B0503020204020204" pitchFamily="34" charset="-122"/>
                <a:ea typeface="微软雅黑" panose="020B0503020204020204" pitchFamily="34" charset="-122"/>
              </a:rPr>
              <a:t>中文本地化测试</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6064" y="3634449"/>
            <a:ext cx="7659888" cy="507831"/>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验证软件在不降低软件原有能力的条件下，处理中文能力的测试</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43487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446882" y="14488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zh-CN" altLang="en-US" sz="2800" b="1" dirty="0">
                <a:latin typeface="微软雅黑" panose="020B0503020204020204" pitchFamily="34" charset="-122"/>
                <a:ea typeface="微软雅黑" panose="020B0503020204020204" pitchFamily="34" charset="-122"/>
              </a:rPr>
              <a:t>总结</a:t>
            </a:r>
          </a:p>
        </p:txBody>
      </p:sp>
      <p:sp>
        <p:nvSpPr>
          <p:cNvPr id="4" name="文本框 3"/>
          <p:cNvSpPr txBox="1"/>
          <p:nvPr/>
        </p:nvSpPr>
        <p:spPr>
          <a:xfrm>
            <a:off x="545910" y="1091821"/>
            <a:ext cx="8130572"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系统测试的概念</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系统测试中关注的重要问题</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系统测试的要求和主要内容</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401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46882" y="144888"/>
            <a:ext cx="8229600" cy="644526"/>
          </a:xfrm>
          <a:prstGeom prst="rect">
            <a:avLst/>
          </a:prstGeom>
        </p:spPr>
        <p:txBody>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zh-CN" altLang="en-US" sz="2800" b="1" dirty="0" smtClean="0">
                <a:latin typeface="微软雅黑" panose="020B0503020204020204" pitchFamily="34" charset="-122"/>
                <a:ea typeface="微软雅黑" panose="020B0503020204020204" pitchFamily="34" charset="-122"/>
              </a:rPr>
              <a:t>课后作业</a:t>
            </a:r>
            <a:endParaRPr lang="zh-CN" altLang="en-US" sz="28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46882" y="1160059"/>
            <a:ext cx="845145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简述确认测试的概念？确认测试包括哪些内容？</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什么是系统测试？</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系统测试的一般要求？如何进行系统测试？</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44803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11620" name="Title 1"/>
          <p:cNvSpPr>
            <a:spLocks noGrp="1" noChangeArrowheads="1"/>
          </p:cNvSpPr>
          <p:nvPr>
            <p:ph type="ctrTitle" idx="4294967295"/>
          </p:nvPr>
        </p:nvSpPr>
        <p:spPr>
          <a:xfrm>
            <a:off x="600501" y="1409321"/>
            <a:ext cx="7223125" cy="2676525"/>
          </a:xfrm>
          <a:ln/>
        </p:spPr>
        <p:txBody>
          <a:bodyPr/>
          <a:lstStyle/>
          <a:p>
            <a:pPr marL="0" indent="0">
              <a:lnSpc>
                <a:spcPct val="90000"/>
              </a:lnSpc>
            </a:pPr>
            <a:r>
              <a:rPr lang="zh-CN" altLang="zh-CN" sz="4000" dirty="0">
                <a:solidFill>
                  <a:schemeClr val="bg1"/>
                </a:solidFill>
              </a:rPr>
              <a:t>Thank you</a:t>
            </a:r>
          </a:p>
        </p:txBody>
      </p:sp>
    </p:spTree>
    <p:extLst>
      <p:ext uri="{BB962C8B-B14F-4D97-AF65-F5344CB8AC3E}">
        <p14:creationId xmlns:p14="http://schemas.microsoft.com/office/powerpoint/2010/main" val="1622250788"/>
      </p:ext>
    </p:extLst>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83842" y="-177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8.7.2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测试过程</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095" y="1285163"/>
            <a:ext cx="2905355" cy="470257"/>
          </a:xfrm>
          <a:prstGeom prst="rect">
            <a:avLst/>
          </a:prstGeom>
          <a:noFill/>
        </p:spPr>
        <p:txBody>
          <a:bodyPr wrap="square" rtlCol="0">
            <a:spAutoFit/>
          </a:bodyPr>
          <a:lstStyle/>
          <a:p>
            <a:pPr defTabSz="457200" eaLnBrk="0" hangingPunct="0">
              <a:lnSpc>
                <a:spcPct val="110000"/>
              </a:lnSpc>
              <a:spcBef>
                <a:spcPct val="30000"/>
              </a:spcBef>
            </a:pPr>
            <a:r>
              <a:rPr lang="en-US" altLang="zh-CN" sz="2400" b="1" dirty="0" smtClean="0">
                <a:solidFill>
                  <a:srgbClr val="00B0F0"/>
                </a:solidFill>
                <a:latin typeface="微软雅黑" panose="020B0503020204020204" pitchFamily="34" charset="-122"/>
                <a:ea typeface="微软雅黑" panose="020B0503020204020204" pitchFamily="34" charset="-122"/>
              </a:rPr>
              <a:t>1</a:t>
            </a:r>
            <a:r>
              <a:rPr lang="zh-CN" altLang="en-US" sz="2400" b="1" dirty="0" smtClean="0">
                <a:solidFill>
                  <a:srgbClr val="00B0F0"/>
                </a:solidFill>
                <a:latin typeface="微软雅黑" panose="020B0503020204020204" pitchFamily="34" charset="-122"/>
                <a:ea typeface="微软雅黑" panose="020B0503020204020204" pitchFamily="34" charset="-122"/>
              </a:rPr>
              <a:t>、确认测试流程</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746913" y="3126522"/>
            <a:ext cx="5593876" cy="3182723"/>
          </a:xfrm>
          <a:prstGeom prst="rect">
            <a:avLst/>
          </a:prstGeom>
        </p:spPr>
      </p:pic>
      <p:sp>
        <p:nvSpPr>
          <p:cNvPr id="3" name="文本框 2"/>
          <p:cNvSpPr txBox="1"/>
          <p:nvPr/>
        </p:nvSpPr>
        <p:spPr>
          <a:xfrm>
            <a:off x="138095" y="1883391"/>
            <a:ext cx="8675347" cy="961289"/>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首先进行有效性测试及软件配置复审，然后进行验收测试和安装测试，在通过专家鉴定之后才能成为可交付的软件。</a:t>
            </a:r>
          </a:p>
        </p:txBody>
      </p:sp>
    </p:spTree>
    <p:extLst>
      <p:ext uri="{BB962C8B-B14F-4D97-AF65-F5344CB8AC3E}">
        <p14:creationId xmlns:p14="http://schemas.microsoft.com/office/powerpoint/2010/main" val="1582241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26247" y="-188951"/>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8.7.2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测试过程</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095" y="1285163"/>
            <a:ext cx="2905355" cy="470257"/>
          </a:xfrm>
          <a:prstGeom prst="rect">
            <a:avLst/>
          </a:prstGeom>
          <a:noFill/>
        </p:spPr>
        <p:txBody>
          <a:bodyPr wrap="square" rtlCol="0">
            <a:spAutoFit/>
          </a:bodyPr>
          <a:lstStyle/>
          <a:p>
            <a:pPr marL="342900" indent="-342900" defTabSz="457200" eaLnBrk="0" hangingPunct="0">
              <a:lnSpc>
                <a:spcPct val="110000"/>
              </a:lnSpc>
              <a:spcBef>
                <a:spcPct val="30000"/>
              </a:spcBef>
              <a:buFont typeface="Arial" panose="020B0604020202020204" pitchFamily="34" charset="0"/>
              <a:buChar char="•"/>
            </a:pP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a:solidFill>
                  <a:srgbClr val="00B0F0"/>
                </a:solidFill>
                <a:latin typeface="微软雅黑" panose="020B0503020204020204" pitchFamily="34" charset="-122"/>
                <a:ea typeface="微软雅黑" panose="020B0503020204020204" pitchFamily="34" charset="-122"/>
              </a:rPr>
              <a:t>有效性测试</a:t>
            </a:r>
          </a:p>
        </p:txBody>
      </p:sp>
      <p:sp>
        <p:nvSpPr>
          <p:cNvPr id="3" name="文本框 2"/>
          <p:cNvSpPr txBox="1"/>
          <p:nvPr/>
        </p:nvSpPr>
        <p:spPr>
          <a:xfrm>
            <a:off x="138095" y="2047164"/>
            <a:ext cx="9005905" cy="3436838"/>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在模拟的环境下，运用“黑盒”测试的方法，验证被测软件是否满足需求规格说明书列出的需求</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仔细设计测试计划和测试过程</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有效性测试两种结果：</a:t>
            </a:r>
            <a:endParaRPr lang="en-US" altLang="zh-CN" sz="2000" dirty="0">
              <a:latin typeface="微软雅黑" panose="020B0503020204020204" pitchFamily="34" charset="-122"/>
              <a:ea typeface="微软雅黑" panose="020B0503020204020204" pitchFamily="34" charset="-122"/>
              <a:sym typeface="宋体" panose="02010600030101010101" pitchFamily="2" charset="-122"/>
            </a:endParaRPr>
          </a:p>
          <a:p>
            <a:pPr marL="1200150" lvl="2"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功能</a:t>
            </a:r>
            <a:r>
              <a:rPr lang="zh-CN" altLang="en-US" dirty="0">
                <a:latin typeface="微软雅黑" panose="020B0503020204020204" pitchFamily="34" charset="-122"/>
                <a:ea typeface="微软雅黑" panose="020B0503020204020204" pitchFamily="34" charset="-122"/>
              </a:rPr>
              <a:t>和性能与用户要求</a:t>
            </a:r>
            <a:r>
              <a:rPr lang="zh-CN" altLang="en-US" dirty="0" smtClean="0">
                <a:latin typeface="微软雅黑" panose="020B0503020204020204" pitchFamily="34" charset="-122"/>
                <a:ea typeface="微软雅黑" panose="020B0503020204020204" pitchFamily="34" charset="-122"/>
              </a:rPr>
              <a:t>一致</a:t>
            </a:r>
            <a:endParaRPr lang="en-US" altLang="zh-CN" dirty="0" smtClean="0">
              <a:latin typeface="微软雅黑" panose="020B0503020204020204" pitchFamily="34" charset="-122"/>
              <a:ea typeface="微软雅黑" panose="020B0503020204020204" pitchFamily="34" charset="-122"/>
            </a:endParaRPr>
          </a:p>
          <a:p>
            <a:pPr marL="1200150" lvl="2"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功能</a:t>
            </a:r>
            <a:r>
              <a:rPr lang="zh-CN" altLang="en-US" dirty="0">
                <a:latin typeface="微软雅黑" panose="020B0503020204020204" pitchFamily="34" charset="-122"/>
                <a:ea typeface="微软雅黑" panose="020B0503020204020204" pitchFamily="34" charset="-122"/>
              </a:rPr>
              <a:t>和性能与用户要求有差距</a:t>
            </a:r>
          </a:p>
          <a:p>
            <a:pPr marL="742950" lvl="1" indent="-285750">
              <a:lnSpc>
                <a:spcPct val="150000"/>
              </a:lnSpc>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10804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83842" y="-199029"/>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8.7.2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测试过程</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095" y="1285163"/>
            <a:ext cx="2905355" cy="470257"/>
          </a:xfrm>
          <a:prstGeom prst="rect">
            <a:avLst/>
          </a:prstGeom>
          <a:noFill/>
        </p:spPr>
        <p:txBody>
          <a:bodyPr wrap="square" rtlCol="0">
            <a:spAutoFit/>
          </a:bodyPr>
          <a:lstStyle/>
          <a:p>
            <a:pPr marL="342900" indent="-342900" defTabSz="457200" eaLnBrk="0" hangingPunct="0">
              <a:lnSpc>
                <a:spcPct val="110000"/>
              </a:lnSpc>
              <a:spcBef>
                <a:spcPct val="30000"/>
              </a:spcBef>
              <a:buFont typeface="Arial" panose="020B0604020202020204" pitchFamily="34" charset="0"/>
              <a:buChar char="•"/>
            </a:pP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zh-CN" altLang="en-US" sz="2400" b="1" dirty="0">
                <a:solidFill>
                  <a:srgbClr val="00B0F0"/>
                </a:solidFill>
                <a:latin typeface="微软雅黑" panose="020B0503020204020204" pitchFamily="34" charset="-122"/>
                <a:ea typeface="微软雅黑" panose="020B0503020204020204" pitchFamily="34" charset="-122"/>
              </a:rPr>
              <a:t>软件配置复查</a:t>
            </a:r>
          </a:p>
        </p:txBody>
      </p:sp>
      <p:sp>
        <p:nvSpPr>
          <p:cNvPr id="3" name="文本框 2"/>
          <p:cNvSpPr txBox="1"/>
          <p:nvPr/>
        </p:nvSpPr>
        <p:spPr>
          <a:xfrm>
            <a:off x="138095" y="1937982"/>
            <a:ext cx="8883075" cy="2528897"/>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其目的在于保证软件配置齐全、分类有序，并且包括软件维护所必须的细节</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除按合同要求，由人工审查软件配置外，还应该严格遵循用户指南及其他操作程序，以便检验这些使用手册的完整性和正确性</a:t>
            </a:r>
            <a:endParaRPr lang="en-US" altLang="zh-CN" sz="2000" dirty="0">
              <a:latin typeface="微软雅黑" panose="020B0503020204020204" pitchFamily="34" charset="-122"/>
              <a:ea typeface="微软雅黑" panose="020B0503020204020204" pitchFamily="34" charset="-122"/>
            </a:endParaRPr>
          </a:p>
          <a:p>
            <a:pPr marL="742950" lvl="1" indent="-285750">
              <a:lnSpc>
                <a:spcPct val="125000"/>
              </a:lnSpc>
              <a:spcBef>
                <a:spcPts val="800"/>
              </a:spcBef>
              <a:buFont typeface="Arial" panose="020B0604020202020204" pitchFamily="34" charset="0"/>
              <a:buChar char="–"/>
            </a:pPr>
            <a:endParaRPr lang="zh-CN" altLang="en-US" sz="20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5851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583842" y="-15070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8.7.2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测试过程</a:t>
            </a:r>
            <a:endParaRPr lang="zh-CN" altLang="en-US" sz="2800" b="1"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8095" y="1285163"/>
            <a:ext cx="2905355" cy="470257"/>
          </a:xfrm>
          <a:prstGeom prst="rect">
            <a:avLst/>
          </a:prstGeom>
          <a:noFill/>
        </p:spPr>
        <p:txBody>
          <a:bodyPr wrap="square" rtlCol="0">
            <a:spAutoFit/>
          </a:bodyPr>
          <a:lstStyle/>
          <a:p>
            <a:pPr marL="342900" indent="-342900" defTabSz="457200" eaLnBrk="0" hangingPunct="0">
              <a:lnSpc>
                <a:spcPct val="110000"/>
              </a:lnSpc>
              <a:spcBef>
                <a:spcPct val="30000"/>
              </a:spcBef>
              <a:buFont typeface="Arial" panose="020B0604020202020204" pitchFamily="34" charset="0"/>
              <a:buChar char="•"/>
            </a:pPr>
            <a:r>
              <a:rPr lang="en-US" altLang="zh-CN" sz="2400" b="1" dirty="0" smtClean="0">
                <a:solidFill>
                  <a:srgbClr val="00B0F0"/>
                </a:solidFill>
                <a:latin typeface="微软雅黑" panose="020B0503020204020204" pitchFamily="34" charset="-122"/>
                <a:ea typeface="微软雅黑" panose="020B0503020204020204" pitchFamily="34" charset="-122"/>
              </a:rPr>
              <a:t> </a:t>
            </a:r>
            <a:r>
              <a:rPr lang="en-US" altLang="zh-CN" sz="2400" b="1" dirty="0">
                <a:solidFill>
                  <a:srgbClr val="00B0F0"/>
                </a:solidFill>
                <a:latin typeface="微软雅黑" panose="020B0503020204020204" pitchFamily="34" charset="-122"/>
                <a:ea typeface="微软雅黑" panose="020B0503020204020204" pitchFamily="34" charset="-122"/>
              </a:rPr>
              <a:t>α</a:t>
            </a:r>
            <a:r>
              <a:rPr lang="zh-CN" altLang="en-US" sz="2400" b="1" dirty="0">
                <a:solidFill>
                  <a:srgbClr val="00B0F0"/>
                </a:solidFill>
                <a:latin typeface="微软雅黑" panose="020B0503020204020204" pitchFamily="34" charset="-122"/>
                <a:ea typeface="微软雅黑" panose="020B0503020204020204" pitchFamily="34" charset="-122"/>
              </a:rPr>
              <a:t>测试和</a:t>
            </a:r>
            <a:r>
              <a:rPr lang="en-US" altLang="zh-CN" sz="2400" b="1" dirty="0">
                <a:solidFill>
                  <a:srgbClr val="00B0F0"/>
                </a:solidFill>
                <a:latin typeface="微软雅黑" panose="020B0503020204020204" pitchFamily="34" charset="-122"/>
                <a:ea typeface="微软雅黑" panose="020B0503020204020204" pitchFamily="34" charset="-122"/>
              </a:rPr>
              <a:t>β</a:t>
            </a:r>
            <a:r>
              <a:rPr lang="zh-CN" altLang="en-US" sz="2400" b="1" dirty="0">
                <a:solidFill>
                  <a:srgbClr val="00B0F0"/>
                </a:solidFill>
                <a:latin typeface="微软雅黑" panose="020B0503020204020204" pitchFamily="34" charset="-122"/>
                <a:ea typeface="微软雅黑" panose="020B0503020204020204" pitchFamily="34" charset="-122"/>
              </a:rPr>
              <a:t>测试</a:t>
            </a:r>
          </a:p>
        </p:txBody>
      </p:sp>
      <p:sp>
        <p:nvSpPr>
          <p:cNvPr id="6" name="文本框 5"/>
          <p:cNvSpPr txBox="1"/>
          <p:nvPr/>
        </p:nvSpPr>
        <p:spPr>
          <a:xfrm>
            <a:off x="846161" y="2428163"/>
            <a:ext cx="7967281" cy="1992853"/>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测试是由一个用户在开发环境下进行的测试</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测试的目的是评价软件产品的功能、可使用性、可靠性、性能和支持</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测试是除开发人员外最先见到产品的人</a:t>
            </a:r>
          </a:p>
          <a:p>
            <a:pPr marL="742950" lvl="1" indent="-285750">
              <a:lnSpc>
                <a:spcPct val="125000"/>
              </a:lnSpc>
              <a:spcBef>
                <a:spcPts val="800"/>
              </a:spcBef>
              <a:buFont typeface="Arial" panose="020B0604020202020204" pitchFamily="34" charset="0"/>
              <a:buChar char="–"/>
            </a:pPr>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83842" y="2006221"/>
            <a:ext cx="2323131" cy="40011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α</a:t>
            </a:r>
            <a:r>
              <a:rPr lang="zh-CN" altLang="en-US" sz="2000" dirty="0">
                <a:latin typeface="微软雅黑" panose="020B0503020204020204" pitchFamily="34" charset="-122"/>
                <a:ea typeface="微软雅黑" panose="020B0503020204020204" pitchFamily="34" charset="-122"/>
              </a:rPr>
              <a:t>测试</a:t>
            </a:r>
            <a:endParaRPr lang="zh-CN" altLang="en-US" sz="2000" dirty="0"/>
          </a:p>
        </p:txBody>
      </p:sp>
      <p:sp>
        <p:nvSpPr>
          <p:cNvPr id="9" name="文本框 8"/>
          <p:cNvSpPr txBox="1"/>
          <p:nvPr/>
        </p:nvSpPr>
        <p:spPr>
          <a:xfrm>
            <a:off x="583842" y="4104294"/>
            <a:ext cx="2323131" cy="400110"/>
          </a:xfrm>
          <a:prstGeom prst="rect">
            <a:avLst/>
          </a:prstGeom>
          <a:noFill/>
        </p:spPr>
        <p:txBody>
          <a:bodyPr wrap="square" rtlCol="0">
            <a:spAutoFit/>
          </a:bodyPr>
          <a:lstStyle/>
          <a:p>
            <a:pPr marL="285750" lvl="0"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β</a:t>
            </a:r>
            <a:r>
              <a:rPr lang="zh-CN" altLang="en-US" sz="2000" dirty="0">
                <a:latin typeface="微软雅黑" panose="020B0503020204020204" pitchFamily="34" charset="-122"/>
                <a:ea typeface="微软雅黑" panose="020B0503020204020204" pitchFamily="34" charset="-122"/>
              </a:rPr>
              <a:t>测试</a:t>
            </a:r>
            <a:endParaRPr lang="zh-CN" altLang="en-US" sz="2000" dirty="0"/>
          </a:p>
        </p:txBody>
      </p:sp>
      <p:sp>
        <p:nvSpPr>
          <p:cNvPr id="10" name="文本框 9"/>
          <p:cNvSpPr txBox="1"/>
          <p:nvPr/>
        </p:nvSpPr>
        <p:spPr>
          <a:xfrm>
            <a:off x="846160" y="4421016"/>
            <a:ext cx="7967281" cy="2013180"/>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β</a:t>
            </a:r>
            <a:r>
              <a:rPr lang="zh-CN" altLang="en-US" dirty="0">
                <a:latin typeface="微软雅黑" panose="020B0503020204020204" pitchFamily="34" charset="-122"/>
                <a:ea typeface="微软雅黑" panose="020B0503020204020204" pitchFamily="34" charset="-122"/>
              </a:rPr>
              <a:t>测试是由软件的最终用户在一个或多个客户场所进行</a:t>
            </a:r>
          </a:p>
          <a:p>
            <a:pPr marL="742950" lvl="1" indent="-285750">
              <a:lnSpc>
                <a:spcPct val="150000"/>
              </a:lnSpc>
              <a:spcBef>
                <a:spcPts val="800"/>
              </a:spcBef>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β</a:t>
            </a:r>
            <a:r>
              <a:rPr lang="zh-CN" altLang="en-US" dirty="0">
                <a:latin typeface="微软雅黑" panose="020B0503020204020204" pitchFamily="34" charset="-122"/>
                <a:ea typeface="微软雅黑" panose="020B0503020204020204" pitchFamily="34" charset="-122"/>
              </a:rPr>
              <a:t>测试主要衡量产品的功能、可使用性、可靠性、性能和支持</a:t>
            </a:r>
          </a:p>
          <a:p>
            <a:pPr marL="742950" lvl="1" indent="-285750">
              <a:lnSpc>
                <a:spcPct val="150000"/>
              </a:lnSpc>
              <a:spcBef>
                <a:spcPts val="80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只有当</a:t>
            </a:r>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测试达到一定的可靠程度时，才能开始</a:t>
            </a:r>
            <a:r>
              <a:rPr lang="en-US" altLang="zh-CN" dirty="0">
                <a:latin typeface="微软雅黑" panose="020B0503020204020204" pitchFamily="34" charset="-122"/>
                <a:ea typeface="微软雅黑" panose="020B0503020204020204" pitchFamily="34" charset="-122"/>
              </a:rPr>
              <a:t>β</a:t>
            </a:r>
            <a:r>
              <a:rPr lang="zh-CN" altLang="en-US" dirty="0">
                <a:latin typeface="微软雅黑" panose="020B0503020204020204" pitchFamily="34" charset="-122"/>
                <a:ea typeface="微软雅黑" panose="020B0503020204020204" pitchFamily="34" charset="-122"/>
              </a:rPr>
              <a:t>测试测试</a:t>
            </a:r>
          </a:p>
          <a:p>
            <a:pPr marL="742950" lvl="1" indent="-285750">
              <a:lnSpc>
                <a:spcPct val="150000"/>
              </a:lnSpc>
              <a:spcBef>
                <a:spcPts val="800"/>
              </a:spcBef>
              <a:buFont typeface="Arial" panose="020B0604020202020204" pitchFamily="34" charset="0"/>
              <a:buChar char="•"/>
            </a:pPr>
            <a:endParaRPr lang="zh-CN" altLang="en-US"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146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bwMode="auto">
          <a:xfrm>
            <a:off x="583842" y="-10336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r>
              <a:rPr lang="en-US" altLang="zh-CN" sz="2800" b="1" dirty="0" smtClean="0">
                <a:latin typeface="微软雅黑" panose="020B0503020204020204" pitchFamily="34" charset="-122"/>
                <a:ea typeface="微软雅黑" panose="020B0503020204020204" pitchFamily="34" charset="-122"/>
              </a:rPr>
              <a:t>8.7.2 </a:t>
            </a:r>
            <a:r>
              <a:rPr lang="zh-CN" altLang="en-US" sz="2800" b="1" dirty="0">
                <a:latin typeface="微软雅黑" panose="020B0503020204020204" pitchFamily="34" charset="-122"/>
                <a:ea typeface="微软雅黑" panose="020B0503020204020204" pitchFamily="34" charset="-122"/>
              </a:rPr>
              <a:t>确认</a:t>
            </a:r>
            <a:r>
              <a:rPr lang="zh-CN" altLang="en-US" sz="2800" b="1" dirty="0" smtClean="0">
                <a:latin typeface="微软雅黑" panose="020B0503020204020204" pitchFamily="34" charset="-122"/>
                <a:ea typeface="微软雅黑" panose="020B0503020204020204" pitchFamily="34" charset="-122"/>
              </a:rPr>
              <a:t>测试过程</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38095" y="1285163"/>
            <a:ext cx="2905355" cy="470257"/>
          </a:xfrm>
          <a:prstGeom prst="rect">
            <a:avLst/>
          </a:prstGeom>
          <a:noFill/>
        </p:spPr>
        <p:txBody>
          <a:bodyPr wrap="square" rtlCol="0">
            <a:spAutoFit/>
          </a:bodyPr>
          <a:lstStyle/>
          <a:p>
            <a:pPr marL="342900" indent="-342900" defTabSz="457200" eaLnBrk="0" hangingPunct="0">
              <a:lnSpc>
                <a:spcPct val="110000"/>
              </a:lnSpc>
              <a:spcBef>
                <a:spcPct val="30000"/>
              </a:spcBef>
              <a:buFont typeface="Arial" panose="020B0604020202020204" pitchFamily="34" charset="0"/>
              <a:buChar char="•"/>
            </a:pPr>
            <a:r>
              <a:rPr lang="zh-CN" altLang="en-US" sz="2400" b="1" dirty="0" smtClean="0">
                <a:solidFill>
                  <a:srgbClr val="00B0F0"/>
                </a:solidFill>
                <a:latin typeface="微软雅黑" panose="020B0503020204020204" pitchFamily="34" charset="-122"/>
                <a:ea typeface="微软雅黑" panose="020B0503020204020204" pitchFamily="34" charset="-122"/>
              </a:rPr>
              <a:t>验收测试</a:t>
            </a:r>
            <a:endParaRPr lang="zh-CN" altLang="en-US" sz="2400" b="1" dirty="0">
              <a:solidFill>
                <a:srgbClr val="00B0F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095" y="1937982"/>
            <a:ext cx="8883075" cy="2144177"/>
          </a:xfrm>
          <a:prstGeom prst="rect">
            <a:avLst/>
          </a:prstGeom>
          <a:noFill/>
        </p:spPr>
        <p:txBody>
          <a:bodyPr wrap="square" rtlCol="0">
            <a:spAutoFit/>
          </a:bodyPr>
          <a:lstStyle/>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有效性及软件配置审查后就应该开始系统地验收测试</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验收测试是以用户为主的测试</a:t>
            </a:r>
            <a:endParaRPr lang="en-US" altLang="zh-CN" sz="2000" dirty="0" smtClean="0">
              <a:latin typeface="微软雅黑" panose="020B0503020204020204" pitchFamily="34" charset="-122"/>
              <a:ea typeface="微软雅黑" panose="020B0503020204020204" pitchFamily="34" charset="-122"/>
            </a:endParaRPr>
          </a:p>
          <a:p>
            <a:pPr marL="742950" lvl="1" indent="-285750">
              <a:lnSpc>
                <a:spcPct val="150000"/>
              </a:lnSpc>
              <a:spcBef>
                <a:spcPts val="800"/>
              </a:spcBef>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在测试过程中，除考虑软件的功能和性能外，还应对软件的可移植性、兼容性、可维护性、错误的恢复功能等进行确认</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158854" y="4150202"/>
            <a:ext cx="3003502" cy="2397291"/>
          </a:xfrm>
          <a:prstGeom prst="rect">
            <a:avLst/>
          </a:prstGeom>
        </p:spPr>
      </p:pic>
    </p:spTree>
    <p:extLst>
      <p:ext uri="{BB962C8B-B14F-4D97-AF65-F5344CB8AC3E}">
        <p14:creationId xmlns:p14="http://schemas.microsoft.com/office/powerpoint/2010/main" val="3975807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1_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HP Simplified"/>
        <a:ea typeface="HP Simplified"/>
        <a:cs typeface=""/>
      </a:majorFont>
      <a:minorFont>
        <a:latin typeface="HP Simplified"/>
        <a:ea typeface="HP Simplifi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HP Simplified"/>
        <a:ea typeface="HP Simplified"/>
        <a:cs typeface=""/>
      </a:majorFont>
      <a:minorFont>
        <a:latin typeface="HP Simplified"/>
        <a:ea typeface="HP Simplifi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itle with content">
  <a:themeElements>
    <a:clrScheme name="">
      <a:dk1>
        <a:srgbClr val="000000"/>
      </a:dk1>
      <a:lt1>
        <a:srgbClr val="FFFFFF"/>
      </a:lt1>
      <a:dk2>
        <a:srgbClr val="0096D6"/>
      </a:dk2>
      <a:lt2>
        <a:srgbClr val="E5E8E8"/>
      </a:lt2>
      <a:accent1>
        <a:srgbClr val="0096D6"/>
      </a:accent1>
      <a:accent2>
        <a:srgbClr val="F05332"/>
      </a:accent2>
      <a:accent3>
        <a:srgbClr val="FFFFFF"/>
      </a:accent3>
      <a:accent4>
        <a:srgbClr val="000000"/>
      </a:accent4>
      <a:accent5>
        <a:srgbClr val="AAC9E8"/>
      </a:accent5>
      <a:accent6>
        <a:srgbClr val="D94A2C"/>
      </a:accent6>
      <a:hlink>
        <a:srgbClr val="0096D6"/>
      </a:hlink>
      <a:folHlink>
        <a:srgbClr val="0096D6"/>
      </a:folHlink>
    </a:clrScheme>
    <a:fontScheme name="Title with content">
      <a:majorFont>
        <a:latin typeface="HP Simplified"/>
        <a:ea typeface="HP Simplified"/>
        <a:cs typeface=""/>
      </a:majorFont>
      <a:minorFont>
        <a:latin typeface="HP Simplified"/>
        <a:ea typeface="HP Simplifi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6B9B1A">
            <a:alpha val="9999"/>
          </a:srgb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6.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96D6"/>
    </a:dk1>
    <a:lt1>
      <a:srgbClr val="FFFFFF"/>
    </a:lt1>
    <a:dk2>
      <a:srgbClr val="000000"/>
    </a:dk2>
    <a:lt2>
      <a:srgbClr val="E5E8E8"/>
    </a:lt2>
    <a:accent1>
      <a:srgbClr val="0096D6"/>
    </a:accent1>
    <a:accent2>
      <a:srgbClr val="F05332"/>
    </a:accent2>
    <a:accent3>
      <a:srgbClr val="AAAAAA"/>
    </a:accent3>
    <a:accent4>
      <a:srgbClr val="DADADA"/>
    </a:accent4>
    <a:accent5>
      <a:srgbClr val="AAC9E8"/>
    </a:accent5>
    <a:accent6>
      <a:srgbClr val="D94A2C"/>
    </a:accent6>
    <a:hlink>
      <a:srgbClr val="0096D6"/>
    </a:hlink>
    <a:folHlink>
      <a:srgbClr val="0096D6"/>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2714</TotalTime>
  <Words>2738</Words>
  <Application>Microsoft Office PowerPoint</Application>
  <PresentationFormat>全屏显示(4:3)</PresentationFormat>
  <Paragraphs>324</Paragraphs>
  <Slides>46</Slides>
  <Notes>4</Notes>
  <HiddenSlides>1</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46</vt:i4>
      </vt:variant>
    </vt:vector>
  </HeadingPairs>
  <TitlesOfParts>
    <vt:vector size="62" baseType="lpstr">
      <vt:lpstr>HP Simplified</vt:lpstr>
      <vt:lpstr>Lucida Grande</vt:lpstr>
      <vt:lpstr>黑体</vt:lpstr>
      <vt:lpstr>华文细黑</vt:lpstr>
      <vt:lpstr>宋体</vt:lpstr>
      <vt:lpstr>微软雅黑</vt:lpstr>
      <vt:lpstr>Arial</vt:lpstr>
      <vt:lpstr>Calibri</vt:lpstr>
      <vt:lpstr>Times New Roman</vt:lpstr>
      <vt:lpstr>Wingdings</vt:lpstr>
      <vt:lpstr>Title with content</vt:lpstr>
      <vt:lpstr>1_Title with content</vt:lpstr>
      <vt:lpstr>2_Title with content</vt:lpstr>
      <vt:lpstr>3_Title with content</vt:lpstr>
      <vt:lpstr>ppt主题</vt:lpstr>
      <vt:lpstr>6_自定义设计方案</vt:lpstr>
      <vt:lpstr>第八章 动态测试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dc:creator>
  <cp:lastModifiedBy>zhang.li-tong</cp:lastModifiedBy>
  <cp:revision>208</cp:revision>
  <dcterms:created xsi:type="dcterms:W3CDTF">2014-08-09T11:53:45Z</dcterms:created>
  <dcterms:modified xsi:type="dcterms:W3CDTF">2016-12-05T03:24:11Z</dcterms:modified>
</cp:coreProperties>
</file>