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3701" r:id="rId2"/>
    <p:sldMasterId id="2147483713" r:id="rId3"/>
    <p:sldMasterId id="2147483726" r:id="rId4"/>
    <p:sldMasterId id="2147483738" r:id="rId5"/>
    <p:sldMasterId id="2147483752" r:id="rId6"/>
  </p:sldMasterIdLst>
  <p:notesMasterIdLst>
    <p:notesMasterId r:id="rId43"/>
  </p:notesMasterIdLst>
  <p:sldIdLst>
    <p:sldId id="307" r:id="rId7"/>
    <p:sldId id="306" r:id="rId8"/>
    <p:sldId id="397" r:id="rId9"/>
    <p:sldId id="290" r:id="rId10"/>
    <p:sldId id="291" r:id="rId11"/>
    <p:sldId id="292" r:id="rId12"/>
    <p:sldId id="293" r:id="rId13"/>
    <p:sldId id="294" r:id="rId14"/>
    <p:sldId id="281" r:id="rId15"/>
    <p:sldId id="385" r:id="rId16"/>
    <p:sldId id="297" r:id="rId17"/>
    <p:sldId id="318" r:id="rId18"/>
    <p:sldId id="319" r:id="rId19"/>
    <p:sldId id="320" r:id="rId20"/>
    <p:sldId id="321" r:id="rId21"/>
    <p:sldId id="322" r:id="rId22"/>
    <p:sldId id="337" r:id="rId23"/>
    <p:sldId id="323" r:id="rId24"/>
    <p:sldId id="298" r:id="rId25"/>
    <p:sldId id="301" r:id="rId26"/>
    <p:sldId id="386" r:id="rId27"/>
    <p:sldId id="387" r:id="rId28"/>
    <p:sldId id="388" r:id="rId29"/>
    <p:sldId id="371" r:id="rId30"/>
    <p:sldId id="305" r:id="rId31"/>
    <p:sldId id="299" r:id="rId32"/>
    <p:sldId id="325" r:id="rId33"/>
    <p:sldId id="326" r:id="rId34"/>
    <p:sldId id="327" r:id="rId35"/>
    <p:sldId id="329" r:id="rId36"/>
    <p:sldId id="330" r:id="rId37"/>
    <p:sldId id="332" r:id="rId38"/>
    <p:sldId id="315" r:id="rId39"/>
    <p:sldId id="334" r:id="rId40"/>
    <p:sldId id="381" r:id="rId41"/>
    <p:sldId id="369"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6D6"/>
    <a:srgbClr val="F05332"/>
    <a:srgbClr val="82291C"/>
    <a:srgbClr val="008B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0" d="100"/>
          <a:sy n="70" d="100"/>
        </p:scale>
        <p:origin x="141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E5F910-DB8F-4CF2-BB7B-8815307FD6CA}" type="doc">
      <dgm:prSet loTypeId="urn:microsoft.com/office/officeart/2005/8/layout/vProcess5" loCatId="process" qsTypeId="urn:microsoft.com/office/officeart/2005/8/quickstyle/simple3" qsCatId="simple" csTypeId="urn:microsoft.com/office/officeart/2005/8/colors/accent1_2" csCatId="accent1" phldr="1"/>
      <dgm:spPr/>
      <dgm:t>
        <a:bodyPr/>
        <a:lstStyle/>
        <a:p>
          <a:endParaRPr lang="zh-CN" altLang="en-US"/>
        </a:p>
      </dgm:t>
    </dgm:pt>
    <dgm:pt modelId="{8B659D07-7107-480B-AE83-CB11722186C9}">
      <dgm:prSet phldrT="[文本]" custT="1"/>
      <dgm:spPr/>
      <dgm:t>
        <a:bodyPr/>
        <a:lstStyle/>
        <a:p>
          <a:pPr algn="ctr"/>
          <a:r>
            <a:rPr lang="zh-CN" altLang="en-US" sz="1800" dirty="0" smtClean="0">
              <a:latin typeface="微软雅黑" panose="020B0503020204020204" pitchFamily="34" charset="-122"/>
              <a:ea typeface="微软雅黑" panose="020B0503020204020204" pitchFamily="34" charset="-122"/>
            </a:rPr>
            <a:t>理解软件和测试目标</a:t>
          </a:r>
          <a:endParaRPr lang="zh-CN" altLang="en-US" sz="1800" dirty="0">
            <a:latin typeface="微软雅黑" panose="020B0503020204020204" pitchFamily="34" charset="-122"/>
            <a:ea typeface="微软雅黑" panose="020B0503020204020204" pitchFamily="34" charset="-122"/>
          </a:endParaRPr>
        </a:p>
      </dgm:t>
    </dgm:pt>
    <dgm:pt modelId="{D1629C75-F76E-4890-8849-B2D3930AB098}" type="parTrans" cxnId="{0F85D4FF-1448-42EB-989C-F6639195B16D}">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5F3C4617-F28F-463A-8867-E0520086A5B1}" type="sibTrans" cxnId="{0F85D4FF-1448-42EB-989C-F6639195B16D}">
      <dgm:prSet custT="1"/>
      <dgm:spPr/>
      <dgm:t>
        <a:bodyPr/>
        <a:lstStyle/>
        <a:p>
          <a:endParaRPr lang="zh-CN" altLang="en-US" sz="1800">
            <a:latin typeface="微软雅黑" panose="020B0503020204020204" pitchFamily="34" charset="-122"/>
            <a:ea typeface="微软雅黑" panose="020B0503020204020204" pitchFamily="34" charset="-122"/>
          </a:endParaRPr>
        </a:p>
      </dgm:t>
    </dgm:pt>
    <dgm:pt modelId="{67054D55-2D88-4AFF-8B7D-1BC290A8DAF5}">
      <dgm:prSet phldrT="[文本]" custT="1"/>
      <dgm:spPr/>
      <dgm:t>
        <a:bodyPr/>
        <a:lstStyle/>
        <a:p>
          <a:pPr algn="ctr"/>
          <a:r>
            <a:rPr lang="zh-CN" altLang="en-US" sz="1800" dirty="0" smtClean="0">
              <a:latin typeface="微软雅黑" panose="020B0503020204020204" pitchFamily="34" charset="-122"/>
              <a:ea typeface="微软雅黑" panose="020B0503020204020204" pitchFamily="34" charset="-122"/>
            </a:rPr>
            <a:t>设计测试用例</a:t>
          </a:r>
          <a:endParaRPr lang="zh-CN" altLang="en-US" sz="1800" dirty="0">
            <a:latin typeface="微软雅黑" panose="020B0503020204020204" pitchFamily="34" charset="-122"/>
            <a:ea typeface="微软雅黑" panose="020B0503020204020204" pitchFamily="34" charset="-122"/>
          </a:endParaRPr>
        </a:p>
      </dgm:t>
    </dgm:pt>
    <dgm:pt modelId="{2CA7AF95-5498-4581-B68A-15D83578D417}" type="parTrans" cxnId="{66FE325E-FE5B-4532-AF08-F4299278CFAD}">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27BF9A8D-F656-46E1-9CC3-FAF5C8C58AF8}" type="sibTrans" cxnId="{66FE325E-FE5B-4532-AF08-F4299278CFAD}">
      <dgm:prSet custT="1"/>
      <dgm:spPr/>
      <dgm:t>
        <a:bodyPr/>
        <a:lstStyle/>
        <a:p>
          <a:endParaRPr lang="zh-CN" altLang="en-US" sz="1800">
            <a:latin typeface="微软雅黑" panose="020B0503020204020204" pitchFamily="34" charset="-122"/>
            <a:ea typeface="微软雅黑" panose="020B0503020204020204" pitchFamily="34" charset="-122"/>
          </a:endParaRPr>
        </a:p>
      </dgm:t>
    </dgm:pt>
    <dgm:pt modelId="{3B267600-8C12-4E9F-9F95-1991FD013327}">
      <dgm:prSet phldrT="[文本]" custT="1"/>
      <dgm:spPr/>
      <dgm:t>
        <a:bodyPr/>
        <a:lstStyle/>
        <a:p>
          <a:pPr algn="ctr"/>
          <a:r>
            <a:rPr lang="zh-CN" altLang="en-US" sz="1800" dirty="0" smtClean="0">
              <a:latin typeface="微软雅黑" panose="020B0503020204020204" pitchFamily="34" charset="-122"/>
              <a:ea typeface="微软雅黑" panose="020B0503020204020204" pitchFamily="34" charset="-122"/>
            </a:rPr>
            <a:t>运行测试用例并处理测试结果</a:t>
          </a:r>
          <a:endParaRPr lang="zh-CN" altLang="en-US" sz="1800" dirty="0">
            <a:latin typeface="微软雅黑" panose="020B0503020204020204" pitchFamily="34" charset="-122"/>
            <a:ea typeface="微软雅黑" panose="020B0503020204020204" pitchFamily="34" charset="-122"/>
          </a:endParaRPr>
        </a:p>
      </dgm:t>
    </dgm:pt>
    <dgm:pt modelId="{C9BC2F2C-9213-4A62-9BD3-3C75CD6E0A68}" type="parTrans" cxnId="{141D2696-3131-4A6D-8816-7DF710E0103E}">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F6E17CD1-0915-405D-A193-30B7169ACD95}" type="sibTrans" cxnId="{141D2696-3131-4A6D-8816-7DF710E0103E}">
      <dgm:prSet custT="1"/>
      <dgm:spPr/>
      <dgm:t>
        <a:bodyPr/>
        <a:lstStyle/>
        <a:p>
          <a:endParaRPr lang="zh-CN" altLang="en-US" sz="1800">
            <a:latin typeface="微软雅黑" panose="020B0503020204020204" pitchFamily="34" charset="-122"/>
            <a:ea typeface="微软雅黑" panose="020B0503020204020204" pitchFamily="34" charset="-122"/>
          </a:endParaRPr>
        </a:p>
      </dgm:t>
    </dgm:pt>
    <dgm:pt modelId="{9E9C648F-8D53-4F3C-9CE5-3FB1F67E65D0}">
      <dgm:prSet phldrT="[文本]" custT="1"/>
      <dgm:spPr/>
      <dgm:t>
        <a:bodyPr/>
        <a:lstStyle/>
        <a:p>
          <a:pPr algn="ctr"/>
          <a:r>
            <a:rPr lang="zh-CN" altLang="en-US" sz="1800" dirty="0" smtClean="0">
              <a:latin typeface="微软雅黑" panose="020B0503020204020204" pitchFamily="34" charset="-122"/>
              <a:ea typeface="微软雅黑" panose="020B0503020204020204" pitchFamily="34" charset="-122"/>
            </a:rPr>
            <a:t>评估测试用例和测试设计</a:t>
          </a:r>
          <a:endParaRPr lang="zh-CN" altLang="en-US" sz="1800" dirty="0">
            <a:latin typeface="微软雅黑" panose="020B0503020204020204" pitchFamily="34" charset="-122"/>
            <a:ea typeface="微软雅黑" panose="020B0503020204020204" pitchFamily="34" charset="-122"/>
          </a:endParaRPr>
        </a:p>
      </dgm:t>
    </dgm:pt>
    <dgm:pt modelId="{2FABD8D8-6FE3-4B73-91DA-E59345DBEA52}" type="parTrans" cxnId="{29C57D41-52C6-486B-9D5E-A7D9CD32BFB9}">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DF0DDEFC-A9CF-446C-B169-5850FB0BB7E9}" type="sibTrans" cxnId="{29C57D41-52C6-486B-9D5E-A7D9CD32BFB9}">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6BE7DD5D-598B-4543-8518-E875672589B7}" type="pres">
      <dgm:prSet presAssocID="{4FE5F910-DB8F-4CF2-BB7B-8815307FD6CA}" presName="outerComposite" presStyleCnt="0">
        <dgm:presLayoutVars>
          <dgm:chMax val="5"/>
          <dgm:dir/>
          <dgm:resizeHandles val="exact"/>
        </dgm:presLayoutVars>
      </dgm:prSet>
      <dgm:spPr/>
      <dgm:t>
        <a:bodyPr/>
        <a:lstStyle/>
        <a:p>
          <a:endParaRPr lang="zh-CN" altLang="en-US"/>
        </a:p>
      </dgm:t>
    </dgm:pt>
    <dgm:pt modelId="{20CED477-5CBF-4685-AFF6-C1E7D04B31E4}" type="pres">
      <dgm:prSet presAssocID="{4FE5F910-DB8F-4CF2-BB7B-8815307FD6CA}" presName="dummyMaxCanvas" presStyleCnt="0">
        <dgm:presLayoutVars/>
      </dgm:prSet>
      <dgm:spPr/>
      <dgm:t>
        <a:bodyPr/>
        <a:lstStyle/>
        <a:p>
          <a:endParaRPr lang="zh-CN" altLang="en-US"/>
        </a:p>
      </dgm:t>
    </dgm:pt>
    <dgm:pt modelId="{468794D1-FE99-44CF-9787-1080FC0C76EE}" type="pres">
      <dgm:prSet presAssocID="{4FE5F910-DB8F-4CF2-BB7B-8815307FD6CA}" presName="FourNodes_1" presStyleLbl="node1" presStyleIdx="0" presStyleCnt="4">
        <dgm:presLayoutVars>
          <dgm:bulletEnabled val="1"/>
        </dgm:presLayoutVars>
      </dgm:prSet>
      <dgm:spPr/>
      <dgm:t>
        <a:bodyPr/>
        <a:lstStyle/>
        <a:p>
          <a:endParaRPr lang="zh-CN" altLang="en-US"/>
        </a:p>
      </dgm:t>
    </dgm:pt>
    <dgm:pt modelId="{5089AD85-09CB-4E8C-AF54-0B0D78AEC680}" type="pres">
      <dgm:prSet presAssocID="{4FE5F910-DB8F-4CF2-BB7B-8815307FD6CA}" presName="FourNodes_2" presStyleLbl="node1" presStyleIdx="1" presStyleCnt="4">
        <dgm:presLayoutVars>
          <dgm:bulletEnabled val="1"/>
        </dgm:presLayoutVars>
      </dgm:prSet>
      <dgm:spPr/>
      <dgm:t>
        <a:bodyPr/>
        <a:lstStyle/>
        <a:p>
          <a:endParaRPr lang="zh-CN" altLang="en-US"/>
        </a:p>
      </dgm:t>
    </dgm:pt>
    <dgm:pt modelId="{C4B9AF84-B0DC-4D4B-AA64-9DA573791BAA}" type="pres">
      <dgm:prSet presAssocID="{4FE5F910-DB8F-4CF2-BB7B-8815307FD6CA}" presName="FourNodes_3" presStyleLbl="node1" presStyleIdx="2" presStyleCnt="4">
        <dgm:presLayoutVars>
          <dgm:bulletEnabled val="1"/>
        </dgm:presLayoutVars>
      </dgm:prSet>
      <dgm:spPr/>
      <dgm:t>
        <a:bodyPr/>
        <a:lstStyle/>
        <a:p>
          <a:endParaRPr lang="zh-CN" altLang="en-US"/>
        </a:p>
      </dgm:t>
    </dgm:pt>
    <dgm:pt modelId="{FAD7C69D-4E31-42D8-AAC7-04258A8A2C9D}" type="pres">
      <dgm:prSet presAssocID="{4FE5F910-DB8F-4CF2-BB7B-8815307FD6CA}" presName="FourNodes_4" presStyleLbl="node1" presStyleIdx="3" presStyleCnt="4">
        <dgm:presLayoutVars>
          <dgm:bulletEnabled val="1"/>
        </dgm:presLayoutVars>
      </dgm:prSet>
      <dgm:spPr/>
      <dgm:t>
        <a:bodyPr/>
        <a:lstStyle/>
        <a:p>
          <a:endParaRPr lang="zh-CN" altLang="en-US"/>
        </a:p>
      </dgm:t>
    </dgm:pt>
    <dgm:pt modelId="{985FE0DC-FCFB-4AE1-97B8-709E33AF8F9C}" type="pres">
      <dgm:prSet presAssocID="{4FE5F910-DB8F-4CF2-BB7B-8815307FD6CA}" presName="FourConn_1-2" presStyleLbl="fgAccFollowNode1" presStyleIdx="0" presStyleCnt="3">
        <dgm:presLayoutVars>
          <dgm:bulletEnabled val="1"/>
        </dgm:presLayoutVars>
      </dgm:prSet>
      <dgm:spPr/>
      <dgm:t>
        <a:bodyPr/>
        <a:lstStyle/>
        <a:p>
          <a:endParaRPr lang="zh-CN" altLang="en-US"/>
        </a:p>
      </dgm:t>
    </dgm:pt>
    <dgm:pt modelId="{7ACE370D-CE97-4A30-8D74-EAB583CF64C7}" type="pres">
      <dgm:prSet presAssocID="{4FE5F910-DB8F-4CF2-BB7B-8815307FD6CA}" presName="FourConn_2-3" presStyleLbl="fgAccFollowNode1" presStyleIdx="1" presStyleCnt="3">
        <dgm:presLayoutVars>
          <dgm:bulletEnabled val="1"/>
        </dgm:presLayoutVars>
      </dgm:prSet>
      <dgm:spPr/>
      <dgm:t>
        <a:bodyPr/>
        <a:lstStyle/>
        <a:p>
          <a:endParaRPr lang="zh-CN" altLang="en-US"/>
        </a:p>
      </dgm:t>
    </dgm:pt>
    <dgm:pt modelId="{79C13A8E-4149-438B-8EE3-EBDCB6022625}" type="pres">
      <dgm:prSet presAssocID="{4FE5F910-DB8F-4CF2-BB7B-8815307FD6CA}" presName="FourConn_3-4" presStyleLbl="fgAccFollowNode1" presStyleIdx="2" presStyleCnt="3">
        <dgm:presLayoutVars>
          <dgm:bulletEnabled val="1"/>
        </dgm:presLayoutVars>
      </dgm:prSet>
      <dgm:spPr/>
      <dgm:t>
        <a:bodyPr/>
        <a:lstStyle/>
        <a:p>
          <a:endParaRPr lang="zh-CN" altLang="en-US"/>
        </a:p>
      </dgm:t>
    </dgm:pt>
    <dgm:pt modelId="{F5B38F8D-79CF-4913-9696-2D6BBA94BC71}" type="pres">
      <dgm:prSet presAssocID="{4FE5F910-DB8F-4CF2-BB7B-8815307FD6CA}" presName="FourNodes_1_text" presStyleLbl="node1" presStyleIdx="3" presStyleCnt="4">
        <dgm:presLayoutVars>
          <dgm:bulletEnabled val="1"/>
        </dgm:presLayoutVars>
      </dgm:prSet>
      <dgm:spPr/>
      <dgm:t>
        <a:bodyPr/>
        <a:lstStyle/>
        <a:p>
          <a:endParaRPr lang="zh-CN" altLang="en-US"/>
        </a:p>
      </dgm:t>
    </dgm:pt>
    <dgm:pt modelId="{2F2F8A2A-0762-42C5-B40A-33D0F896AA4A}" type="pres">
      <dgm:prSet presAssocID="{4FE5F910-DB8F-4CF2-BB7B-8815307FD6CA}" presName="FourNodes_2_text" presStyleLbl="node1" presStyleIdx="3" presStyleCnt="4">
        <dgm:presLayoutVars>
          <dgm:bulletEnabled val="1"/>
        </dgm:presLayoutVars>
      </dgm:prSet>
      <dgm:spPr/>
      <dgm:t>
        <a:bodyPr/>
        <a:lstStyle/>
        <a:p>
          <a:endParaRPr lang="zh-CN" altLang="en-US"/>
        </a:p>
      </dgm:t>
    </dgm:pt>
    <dgm:pt modelId="{81B705A5-9785-40BE-BF10-211D3A544392}" type="pres">
      <dgm:prSet presAssocID="{4FE5F910-DB8F-4CF2-BB7B-8815307FD6CA}" presName="FourNodes_3_text" presStyleLbl="node1" presStyleIdx="3" presStyleCnt="4">
        <dgm:presLayoutVars>
          <dgm:bulletEnabled val="1"/>
        </dgm:presLayoutVars>
      </dgm:prSet>
      <dgm:spPr/>
      <dgm:t>
        <a:bodyPr/>
        <a:lstStyle/>
        <a:p>
          <a:endParaRPr lang="zh-CN" altLang="en-US"/>
        </a:p>
      </dgm:t>
    </dgm:pt>
    <dgm:pt modelId="{D86DC19E-C65D-44A7-8A8D-6A5328C1C671}" type="pres">
      <dgm:prSet presAssocID="{4FE5F910-DB8F-4CF2-BB7B-8815307FD6CA}" presName="FourNodes_4_text" presStyleLbl="node1" presStyleIdx="3" presStyleCnt="4">
        <dgm:presLayoutVars>
          <dgm:bulletEnabled val="1"/>
        </dgm:presLayoutVars>
      </dgm:prSet>
      <dgm:spPr/>
      <dgm:t>
        <a:bodyPr/>
        <a:lstStyle/>
        <a:p>
          <a:endParaRPr lang="zh-CN" altLang="en-US"/>
        </a:p>
      </dgm:t>
    </dgm:pt>
  </dgm:ptLst>
  <dgm:cxnLst>
    <dgm:cxn modelId="{4ED94D02-401E-4342-82FC-E3225C3FB6E1}" type="presOf" srcId="{3B267600-8C12-4E9F-9F95-1991FD013327}" destId="{C4B9AF84-B0DC-4D4B-AA64-9DA573791BAA}" srcOrd="0" destOrd="0" presId="urn:microsoft.com/office/officeart/2005/8/layout/vProcess5"/>
    <dgm:cxn modelId="{83189438-4EF0-40F3-B978-2ED582DF71C2}" type="presOf" srcId="{F6E17CD1-0915-405D-A193-30B7169ACD95}" destId="{79C13A8E-4149-438B-8EE3-EBDCB6022625}" srcOrd="0" destOrd="0" presId="urn:microsoft.com/office/officeart/2005/8/layout/vProcess5"/>
    <dgm:cxn modelId="{DD2865E9-95F3-4A46-8975-7272BE961679}" type="presOf" srcId="{8B659D07-7107-480B-AE83-CB11722186C9}" destId="{F5B38F8D-79CF-4913-9696-2D6BBA94BC71}" srcOrd="1" destOrd="0" presId="urn:microsoft.com/office/officeart/2005/8/layout/vProcess5"/>
    <dgm:cxn modelId="{29C57D41-52C6-486B-9D5E-A7D9CD32BFB9}" srcId="{4FE5F910-DB8F-4CF2-BB7B-8815307FD6CA}" destId="{9E9C648F-8D53-4F3C-9CE5-3FB1F67E65D0}" srcOrd="3" destOrd="0" parTransId="{2FABD8D8-6FE3-4B73-91DA-E59345DBEA52}" sibTransId="{DF0DDEFC-A9CF-446C-B169-5850FB0BB7E9}"/>
    <dgm:cxn modelId="{58F7AEFF-8E7E-4EAC-BB78-5D986816E4C3}" type="presOf" srcId="{67054D55-2D88-4AFF-8B7D-1BC290A8DAF5}" destId="{5089AD85-09CB-4E8C-AF54-0B0D78AEC680}" srcOrd="0" destOrd="0" presId="urn:microsoft.com/office/officeart/2005/8/layout/vProcess5"/>
    <dgm:cxn modelId="{BA183059-DEDC-42B9-ACF8-9678AEA6D2A5}" type="presOf" srcId="{3B267600-8C12-4E9F-9F95-1991FD013327}" destId="{81B705A5-9785-40BE-BF10-211D3A544392}" srcOrd="1" destOrd="0" presId="urn:microsoft.com/office/officeart/2005/8/layout/vProcess5"/>
    <dgm:cxn modelId="{66FE325E-FE5B-4532-AF08-F4299278CFAD}" srcId="{4FE5F910-DB8F-4CF2-BB7B-8815307FD6CA}" destId="{67054D55-2D88-4AFF-8B7D-1BC290A8DAF5}" srcOrd="1" destOrd="0" parTransId="{2CA7AF95-5498-4581-B68A-15D83578D417}" sibTransId="{27BF9A8D-F656-46E1-9CC3-FAF5C8C58AF8}"/>
    <dgm:cxn modelId="{3BB9C4E9-469C-4E0D-AFCB-A96209169373}" type="presOf" srcId="{9E9C648F-8D53-4F3C-9CE5-3FB1F67E65D0}" destId="{FAD7C69D-4E31-42D8-AAC7-04258A8A2C9D}" srcOrd="0" destOrd="0" presId="urn:microsoft.com/office/officeart/2005/8/layout/vProcess5"/>
    <dgm:cxn modelId="{A3A3790F-736F-42FB-906D-6983DFB1A721}" type="presOf" srcId="{8B659D07-7107-480B-AE83-CB11722186C9}" destId="{468794D1-FE99-44CF-9787-1080FC0C76EE}" srcOrd="0" destOrd="0" presId="urn:microsoft.com/office/officeart/2005/8/layout/vProcess5"/>
    <dgm:cxn modelId="{C317B80E-1C0D-4520-89EC-3E80C6F3C4FE}" type="presOf" srcId="{67054D55-2D88-4AFF-8B7D-1BC290A8DAF5}" destId="{2F2F8A2A-0762-42C5-B40A-33D0F896AA4A}" srcOrd="1" destOrd="0" presId="urn:microsoft.com/office/officeart/2005/8/layout/vProcess5"/>
    <dgm:cxn modelId="{0F85D4FF-1448-42EB-989C-F6639195B16D}" srcId="{4FE5F910-DB8F-4CF2-BB7B-8815307FD6CA}" destId="{8B659D07-7107-480B-AE83-CB11722186C9}" srcOrd="0" destOrd="0" parTransId="{D1629C75-F76E-4890-8849-B2D3930AB098}" sibTransId="{5F3C4617-F28F-463A-8867-E0520086A5B1}"/>
    <dgm:cxn modelId="{026AA983-B6CC-4EF6-8180-1162F576DCE6}" type="presOf" srcId="{9E9C648F-8D53-4F3C-9CE5-3FB1F67E65D0}" destId="{D86DC19E-C65D-44A7-8A8D-6A5328C1C671}" srcOrd="1" destOrd="0" presId="urn:microsoft.com/office/officeart/2005/8/layout/vProcess5"/>
    <dgm:cxn modelId="{5422D329-7355-4037-A545-45CB71308AA3}" type="presOf" srcId="{5F3C4617-F28F-463A-8867-E0520086A5B1}" destId="{985FE0DC-FCFB-4AE1-97B8-709E33AF8F9C}" srcOrd="0" destOrd="0" presId="urn:microsoft.com/office/officeart/2005/8/layout/vProcess5"/>
    <dgm:cxn modelId="{141D2696-3131-4A6D-8816-7DF710E0103E}" srcId="{4FE5F910-DB8F-4CF2-BB7B-8815307FD6CA}" destId="{3B267600-8C12-4E9F-9F95-1991FD013327}" srcOrd="2" destOrd="0" parTransId="{C9BC2F2C-9213-4A62-9BD3-3C75CD6E0A68}" sibTransId="{F6E17CD1-0915-405D-A193-30B7169ACD95}"/>
    <dgm:cxn modelId="{812CABA2-CA50-4D76-8322-531B8FC4C6C9}" type="presOf" srcId="{27BF9A8D-F656-46E1-9CC3-FAF5C8C58AF8}" destId="{7ACE370D-CE97-4A30-8D74-EAB583CF64C7}" srcOrd="0" destOrd="0" presId="urn:microsoft.com/office/officeart/2005/8/layout/vProcess5"/>
    <dgm:cxn modelId="{B0BF684B-5F4A-41CC-B06D-C77A5B443465}" type="presOf" srcId="{4FE5F910-DB8F-4CF2-BB7B-8815307FD6CA}" destId="{6BE7DD5D-598B-4543-8518-E875672589B7}" srcOrd="0" destOrd="0" presId="urn:microsoft.com/office/officeart/2005/8/layout/vProcess5"/>
    <dgm:cxn modelId="{DB4F6614-8048-4DC7-A637-D6708547A9D4}" type="presParOf" srcId="{6BE7DD5D-598B-4543-8518-E875672589B7}" destId="{20CED477-5CBF-4685-AFF6-C1E7D04B31E4}" srcOrd="0" destOrd="0" presId="urn:microsoft.com/office/officeart/2005/8/layout/vProcess5"/>
    <dgm:cxn modelId="{7F3206EF-002D-4DCA-9340-C363536C1146}" type="presParOf" srcId="{6BE7DD5D-598B-4543-8518-E875672589B7}" destId="{468794D1-FE99-44CF-9787-1080FC0C76EE}" srcOrd="1" destOrd="0" presId="urn:microsoft.com/office/officeart/2005/8/layout/vProcess5"/>
    <dgm:cxn modelId="{23744B77-0967-4726-B7B7-2E469E4FA163}" type="presParOf" srcId="{6BE7DD5D-598B-4543-8518-E875672589B7}" destId="{5089AD85-09CB-4E8C-AF54-0B0D78AEC680}" srcOrd="2" destOrd="0" presId="urn:microsoft.com/office/officeart/2005/8/layout/vProcess5"/>
    <dgm:cxn modelId="{E9BDEAA5-5F89-4A7F-8317-946D5560A9D7}" type="presParOf" srcId="{6BE7DD5D-598B-4543-8518-E875672589B7}" destId="{C4B9AF84-B0DC-4D4B-AA64-9DA573791BAA}" srcOrd="3" destOrd="0" presId="urn:microsoft.com/office/officeart/2005/8/layout/vProcess5"/>
    <dgm:cxn modelId="{33C7B95A-E630-471E-8A6E-10816FC2979A}" type="presParOf" srcId="{6BE7DD5D-598B-4543-8518-E875672589B7}" destId="{FAD7C69D-4E31-42D8-AAC7-04258A8A2C9D}" srcOrd="4" destOrd="0" presId="urn:microsoft.com/office/officeart/2005/8/layout/vProcess5"/>
    <dgm:cxn modelId="{A923986B-4271-466E-8867-36A1ECFE77B4}" type="presParOf" srcId="{6BE7DD5D-598B-4543-8518-E875672589B7}" destId="{985FE0DC-FCFB-4AE1-97B8-709E33AF8F9C}" srcOrd="5" destOrd="0" presId="urn:microsoft.com/office/officeart/2005/8/layout/vProcess5"/>
    <dgm:cxn modelId="{0FFD99C1-D7EB-4A0B-AA86-9AEA4204FF5B}" type="presParOf" srcId="{6BE7DD5D-598B-4543-8518-E875672589B7}" destId="{7ACE370D-CE97-4A30-8D74-EAB583CF64C7}" srcOrd="6" destOrd="0" presId="urn:microsoft.com/office/officeart/2005/8/layout/vProcess5"/>
    <dgm:cxn modelId="{CB59DAB7-EDB3-4559-AFEE-6B611399322A}" type="presParOf" srcId="{6BE7DD5D-598B-4543-8518-E875672589B7}" destId="{79C13A8E-4149-438B-8EE3-EBDCB6022625}" srcOrd="7" destOrd="0" presId="urn:microsoft.com/office/officeart/2005/8/layout/vProcess5"/>
    <dgm:cxn modelId="{B503526C-D7BE-4E9E-ADDA-1CF6534286B7}" type="presParOf" srcId="{6BE7DD5D-598B-4543-8518-E875672589B7}" destId="{F5B38F8D-79CF-4913-9696-2D6BBA94BC71}" srcOrd="8" destOrd="0" presId="urn:microsoft.com/office/officeart/2005/8/layout/vProcess5"/>
    <dgm:cxn modelId="{3C48312A-E1EC-44BC-A0CD-F0879D51CBA7}" type="presParOf" srcId="{6BE7DD5D-598B-4543-8518-E875672589B7}" destId="{2F2F8A2A-0762-42C5-B40A-33D0F896AA4A}" srcOrd="9" destOrd="0" presId="urn:microsoft.com/office/officeart/2005/8/layout/vProcess5"/>
    <dgm:cxn modelId="{ACD1A833-5B51-4969-946A-686B6787C21B}" type="presParOf" srcId="{6BE7DD5D-598B-4543-8518-E875672589B7}" destId="{81B705A5-9785-40BE-BF10-211D3A544392}" srcOrd="10" destOrd="0" presId="urn:microsoft.com/office/officeart/2005/8/layout/vProcess5"/>
    <dgm:cxn modelId="{9E8B6DD7-A04C-4608-831C-8B38222A6B64}" type="presParOf" srcId="{6BE7DD5D-598B-4543-8518-E875672589B7}" destId="{D86DC19E-C65D-44A7-8A8D-6A5328C1C671}"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1491C3-079B-480F-B61B-1C0751B2945F}" type="doc">
      <dgm:prSet loTypeId="urn:microsoft.com/office/officeart/2005/8/layout/matrix3" loCatId="matrix" qsTypeId="urn:microsoft.com/office/officeart/2005/8/quickstyle/simple3" qsCatId="simple" csTypeId="urn:microsoft.com/office/officeart/2005/8/colors/accent1_2" csCatId="accent1" phldr="1"/>
      <dgm:spPr/>
      <dgm:t>
        <a:bodyPr/>
        <a:lstStyle/>
        <a:p>
          <a:endParaRPr lang="zh-CN" altLang="en-US"/>
        </a:p>
      </dgm:t>
    </dgm:pt>
    <dgm:pt modelId="{EBD37E2B-5E82-4CC0-8C19-09ACA1AC7E51}">
      <dgm:prSet phldrT="[文本]" custT="1"/>
      <dgm:spPr/>
      <dgm:t>
        <a:bodyPr/>
        <a:lstStyle/>
        <a:p>
          <a:pPr>
            <a:spcAft>
              <a:spcPts val="0"/>
            </a:spcAft>
          </a:pPr>
          <a:r>
            <a:rPr lang="zh-CN" altLang="en-US" sz="1800" dirty="0" smtClean="0">
              <a:latin typeface="微软雅黑" panose="020B0503020204020204" pitchFamily="34" charset="-122"/>
              <a:ea typeface="微软雅黑" panose="020B0503020204020204" pitchFamily="34" charset="-122"/>
            </a:rPr>
            <a:t>何时施加</a:t>
          </a:r>
          <a:endParaRPr lang="en-US" altLang="zh-CN" sz="1800" dirty="0" smtClean="0">
            <a:latin typeface="微软雅黑" panose="020B0503020204020204" pitchFamily="34" charset="-122"/>
            <a:ea typeface="微软雅黑" panose="020B0503020204020204" pitchFamily="34" charset="-122"/>
          </a:endParaRPr>
        </a:p>
        <a:p>
          <a:pPr>
            <a:spcAft>
              <a:spcPts val="0"/>
            </a:spcAft>
          </a:pPr>
          <a:r>
            <a:rPr lang="zh-CN" altLang="en-US" sz="1800" dirty="0" smtClean="0">
              <a:latin typeface="微软雅黑" panose="020B0503020204020204" pitchFamily="34" charset="-122"/>
              <a:ea typeface="微软雅黑" panose="020B0503020204020204" pitchFamily="34" charset="-122"/>
            </a:rPr>
            <a:t>攻击</a:t>
          </a:r>
          <a:endParaRPr lang="zh-CN" altLang="en-US" sz="1800" dirty="0">
            <a:latin typeface="微软雅黑" panose="020B0503020204020204" pitchFamily="34" charset="-122"/>
            <a:ea typeface="微软雅黑" panose="020B0503020204020204" pitchFamily="34" charset="-122"/>
          </a:endParaRPr>
        </a:p>
      </dgm:t>
    </dgm:pt>
    <dgm:pt modelId="{BCD87DD1-3D85-4A9F-AD2A-F5D193E3E55E}" type="parTrans" cxnId="{4B790794-3B3F-4BB3-9684-8CB73F9A5E23}">
      <dgm:prSet/>
      <dgm:spPr/>
      <dgm:t>
        <a:bodyPr/>
        <a:lstStyle/>
        <a:p>
          <a:endParaRPr lang="zh-CN" altLang="en-US"/>
        </a:p>
      </dgm:t>
    </dgm:pt>
    <dgm:pt modelId="{BEE4E629-6961-419F-9483-9EE433F6218B}" type="sibTrans" cxnId="{4B790794-3B3F-4BB3-9684-8CB73F9A5E23}">
      <dgm:prSet/>
      <dgm:spPr/>
      <dgm:t>
        <a:bodyPr/>
        <a:lstStyle/>
        <a:p>
          <a:endParaRPr lang="zh-CN" altLang="en-US"/>
        </a:p>
      </dgm:t>
    </dgm:pt>
    <dgm:pt modelId="{71206233-34C4-4150-8098-94AC33AE854C}">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何种软件故障会使攻击成功</a:t>
          </a:r>
          <a:endParaRPr lang="zh-CN" altLang="en-US" sz="1800" dirty="0">
            <a:latin typeface="微软雅黑" panose="020B0503020204020204" pitchFamily="34" charset="-122"/>
            <a:ea typeface="微软雅黑" panose="020B0503020204020204" pitchFamily="34" charset="-122"/>
          </a:endParaRPr>
        </a:p>
      </dgm:t>
    </dgm:pt>
    <dgm:pt modelId="{A811B9A9-9958-4D25-800E-746D52749C36}" type="parTrans" cxnId="{CF28F989-91C4-4361-9663-A441A869A4CC}">
      <dgm:prSet/>
      <dgm:spPr/>
      <dgm:t>
        <a:bodyPr/>
        <a:lstStyle/>
        <a:p>
          <a:endParaRPr lang="zh-CN" altLang="en-US"/>
        </a:p>
      </dgm:t>
    </dgm:pt>
    <dgm:pt modelId="{9BB52AC0-5F8E-43E1-8A5E-9B5B9720706A}" type="sibTrans" cxnId="{CF28F989-91C4-4361-9663-A441A869A4CC}">
      <dgm:prSet/>
      <dgm:spPr/>
      <dgm:t>
        <a:bodyPr/>
        <a:lstStyle/>
        <a:p>
          <a:endParaRPr lang="zh-CN" altLang="en-US"/>
        </a:p>
      </dgm:t>
    </dgm:pt>
    <dgm:pt modelId="{D5A5641F-8C6A-4E82-9546-AC021996A6DF}">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如何确定攻击暴露失效</a:t>
          </a:r>
          <a:endParaRPr lang="zh-CN" altLang="en-US" sz="1800" dirty="0">
            <a:latin typeface="微软雅黑" panose="020B0503020204020204" pitchFamily="34" charset="-122"/>
            <a:ea typeface="微软雅黑" panose="020B0503020204020204" pitchFamily="34" charset="-122"/>
          </a:endParaRPr>
        </a:p>
      </dgm:t>
    </dgm:pt>
    <dgm:pt modelId="{3ABB19CA-85C1-4B68-99BE-0393EFB56FEF}" type="parTrans" cxnId="{81DD8EB8-B810-429E-B18D-382ED12EAF28}">
      <dgm:prSet/>
      <dgm:spPr/>
      <dgm:t>
        <a:bodyPr/>
        <a:lstStyle/>
        <a:p>
          <a:endParaRPr lang="zh-CN" altLang="en-US"/>
        </a:p>
      </dgm:t>
    </dgm:pt>
    <dgm:pt modelId="{AB7AAAED-D582-4992-9AE8-C92EC5D1A8C3}" type="sibTrans" cxnId="{81DD8EB8-B810-429E-B18D-382ED12EAF28}">
      <dgm:prSet/>
      <dgm:spPr/>
      <dgm:t>
        <a:bodyPr/>
        <a:lstStyle/>
        <a:p>
          <a:endParaRPr lang="zh-CN" altLang="en-US"/>
        </a:p>
      </dgm:t>
    </dgm:pt>
    <dgm:pt modelId="{487FD4AB-AECE-49DE-8E4E-52D9BBA1500F}">
      <dgm:prSet phldrT="[文本]" custT="1"/>
      <dgm:spPr/>
      <dgm:t>
        <a:bodyPr/>
        <a:lstStyle/>
        <a:p>
          <a:pPr>
            <a:spcAft>
              <a:spcPts val="0"/>
            </a:spcAft>
          </a:pPr>
          <a:r>
            <a:rPr lang="zh-CN" altLang="en-US" sz="1800" dirty="0" smtClean="0">
              <a:latin typeface="微软雅黑" panose="020B0503020204020204" pitchFamily="34" charset="-122"/>
              <a:ea typeface="微软雅黑" panose="020B0503020204020204" pitchFamily="34" charset="-122"/>
            </a:rPr>
            <a:t>如何进行</a:t>
          </a:r>
          <a:endParaRPr lang="en-US" altLang="zh-CN" sz="1800" dirty="0" smtClean="0">
            <a:latin typeface="微软雅黑" panose="020B0503020204020204" pitchFamily="34" charset="-122"/>
            <a:ea typeface="微软雅黑" panose="020B0503020204020204" pitchFamily="34" charset="-122"/>
          </a:endParaRPr>
        </a:p>
        <a:p>
          <a:pPr>
            <a:spcAft>
              <a:spcPts val="0"/>
            </a:spcAft>
          </a:pPr>
          <a:r>
            <a:rPr lang="zh-CN" altLang="en-US" sz="1800" dirty="0" smtClean="0">
              <a:latin typeface="微软雅黑" panose="020B0503020204020204" pitchFamily="34" charset="-122"/>
              <a:ea typeface="微软雅黑" panose="020B0503020204020204" pitchFamily="34" charset="-122"/>
            </a:rPr>
            <a:t>攻击</a:t>
          </a:r>
          <a:endParaRPr lang="zh-CN" altLang="en-US" sz="1800" dirty="0">
            <a:latin typeface="微软雅黑" panose="020B0503020204020204" pitchFamily="34" charset="-122"/>
            <a:ea typeface="微软雅黑" panose="020B0503020204020204" pitchFamily="34" charset="-122"/>
          </a:endParaRPr>
        </a:p>
      </dgm:t>
    </dgm:pt>
    <dgm:pt modelId="{435505C7-103B-403B-9F55-DABB30CAD359}" type="parTrans" cxnId="{85E3D63D-BE86-49A1-87DE-7919EFA6337D}">
      <dgm:prSet/>
      <dgm:spPr/>
      <dgm:t>
        <a:bodyPr/>
        <a:lstStyle/>
        <a:p>
          <a:endParaRPr lang="zh-CN" altLang="en-US"/>
        </a:p>
      </dgm:t>
    </dgm:pt>
    <dgm:pt modelId="{5F1E59D6-7D60-43D8-AA6E-9351065BBCAD}" type="sibTrans" cxnId="{85E3D63D-BE86-49A1-87DE-7919EFA6337D}">
      <dgm:prSet/>
      <dgm:spPr/>
      <dgm:t>
        <a:bodyPr/>
        <a:lstStyle/>
        <a:p>
          <a:endParaRPr lang="zh-CN" altLang="en-US"/>
        </a:p>
      </dgm:t>
    </dgm:pt>
    <dgm:pt modelId="{D23354EA-B70E-44EF-99D0-EB6FE7761668}" type="pres">
      <dgm:prSet presAssocID="{A71491C3-079B-480F-B61B-1C0751B2945F}" presName="matrix" presStyleCnt="0">
        <dgm:presLayoutVars>
          <dgm:chMax val="1"/>
          <dgm:dir/>
          <dgm:resizeHandles val="exact"/>
        </dgm:presLayoutVars>
      </dgm:prSet>
      <dgm:spPr/>
      <dgm:t>
        <a:bodyPr/>
        <a:lstStyle/>
        <a:p>
          <a:endParaRPr lang="zh-CN" altLang="en-US"/>
        </a:p>
      </dgm:t>
    </dgm:pt>
    <dgm:pt modelId="{D5F1C621-5B9E-4D44-A0E5-FB5743298E01}" type="pres">
      <dgm:prSet presAssocID="{A71491C3-079B-480F-B61B-1C0751B2945F}" presName="diamond" presStyleLbl="bgShp" presStyleIdx="0" presStyleCnt="1"/>
      <dgm:spPr/>
      <dgm:t>
        <a:bodyPr/>
        <a:lstStyle/>
        <a:p>
          <a:endParaRPr lang="zh-CN" altLang="en-US"/>
        </a:p>
      </dgm:t>
    </dgm:pt>
    <dgm:pt modelId="{DB31CC99-58E6-4A75-89A0-0F967C48C572}" type="pres">
      <dgm:prSet presAssocID="{A71491C3-079B-480F-B61B-1C0751B2945F}" presName="quad1" presStyleLbl="node1" presStyleIdx="0" presStyleCnt="4">
        <dgm:presLayoutVars>
          <dgm:chMax val="0"/>
          <dgm:chPref val="0"/>
          <dgm:bulletEnabled val="1"/>
        </dgm:presLayoutVars>
      </dgm:prSet>
      <dgm:spPr/>
      <dgm:t>
        <a:bodyPr/>
        <a:lstStyle/>
        <a:p>
          <a:endParaRPr lang="zh-CN" altLang="en-US"/>
        </a:p>
      </dgm:t>
    </dgm:pt>
    <dgm:pt modelId="{475B2776-CBE4-4159-AB62-FAFF33FFE79E}" type="pres">
      <dgm:prSet presAssocID="{A71491C3-079B-480F-B61B-1C0751B2945F}" presName="quad2" presStyleLbl="node1" presStyleIdx="1" presStyleCnt="4">
        <dgm:presLayoutVars>
          <dgm:chMax val="0"/>
          <dgm:chPref val="0"/>
          <dgm:bulletEnabled val="1"/>
        </dgm:presLayoutVars>
      </dgm:prSet>
      <dgm:spPr/>
      <dgm:t>
        <a:bodyPr/>
        <a:lstStyle/>
        <a:p>
          <a:endParaRPr lang="zh-CN" altLang="en-US"/>
        </a:p>
      </dgm:t>
    </dgm:pt>
    <dgm:pt modelId="{A1A4CFBF-055C-4B96-B2F1-E6668E730F49}" type="pres">
      <dgm:prSet presAssocID="{A71491C3-079B-480F-B61B-1C0751B2945F}" presName="quad3" presStyleLbl="node1" presStyleIdx="2" presStyleCnt="4">
        <dgm:presLayoutVars>
          <dgm:chMax val="0"/>
          <dgm:chPref val="0"/>
          <dgm:bulletEnabled val="1"/>
        </dgm:presLayoutVars>
      </dgm:prSet>
      <dgm:spPr/>
      <dgm:t>
        <a:bodyPr/>
        <a:lstStyle/>
        <a:p>
          <a:endParaRPr lang="zh-CN" altLang="en-US"/>
        </a:p>
      </dgm:t>
    </dgm:pt>
    <dgm:pt modelId="{69399CCB-A34D-404C-BDC2-3AE5A212EC14}" type="pres">
      <dgm:prSet presAssocID="{A71491C3-079B-480F-B61B-1C0751B2945F}" presName="quad4" presStyleLbl="node1" presStyleIdx="3" presStyleCnt="4">
        <dgm:presLayoutVars>
          <dgm:chMax val="0"/>
          <dgm:chPref val="0"/>
          <dgm:bulletEnabled val="1"/>
        </dgm:presLayoutVars>
      </dgm:prSet>
      <dgm:spPr/>
      <dgm:t>
        <a:bodyPr/>
        <a:lstStyle/>
        <a:p>
          <a:endParaRPr lang="zh-CN" altLang="en-US"/>
        </a:p>
      </dgm:t>
    </dgm:pt>
  </dgm:ptLst>
  <dgm:cxnLst>
    <dgm:cxn modelId="{CF28F989-91C4-4361-9663-A441A869A4CC}" srcId="{A71491C3-079B-480F-B61B-1C0751B2945F}" destId="{71206233-34C4-4150-8098-94AC33AE854C}" srcOrd="1" destOrd="0" parTransId="{A811B9A9-9958-4D25-800E-746D52749C36}" sibTransId="{9BB52AC0-5F8E-43E1-8A5E-9B5B9720706A}"/>
    <dgm:cxn modelId="{3C816E11-ACC1-4B34-B6FF-AB66F6A3FF76}" type="presOf" srcId="{487FD4AB-AECE-49DE-8E4E-52D9BBA1500F}" destId="{69399CCB-A34D-404C-BDC2-3AE5A212EC14}" srcOrd="0" destOrd="0" presId="urn:microsoft.com/office/officeart/2005/8/layout/matrix3"/>
    <dgm:cxn modelId="{81DD8EB8-B810-429E-B18D-382ED12EAF28}" srcId="{A71491C3-079B-480F-B61B-1C0751B2945F}" destId="{D5A5641F-8C6A-4E82-9546-AC021996A6DF}" srcOrd="2" destOrd="0" parTransId="{3ABB19CA-85C1-4B68-99BE-0393EFB56FEF}" sibTransId="{AB7AAAED-D582-4992-9AE8-C92EC5D1A8C3}"/>
    <dgm:cxn modelId="{48C593BA-8F9D-4A89-8FFF-B9766294AAB9}" type="presOf" srcId="{71206233-34C4-4150-8098-94AC33AE854C}" destId="{475B2776-CBE4-4159-AB62-FAFF33FFE79E}" srcOrd="0" destOrd="0" presId="urn:microsoft.com/office/officeart/2005/8/layout/matrix3"/>
    <dgm:cxn modelId="{BB8AD76B-E7B1-416E-9A33-BE814E68F9DF}" type="presOf" srcId="{A71491C3-079B-480F-B61B-1C0751B2945F}" destId="{D23354EA-B70E-44EF-99D0-EB6FE7761668}" srcOrd="0" destOrd="0" presId="urn:microsoft.com/office/officeart/2005/8/layout/matrix3"/>
    <dgm:cxn modelId="{85E3D63D-BE86-49A1-87DE-7919EFA6337D}" srcId="{A71491C3-079B-480F-B61B-1C0751B2945F}" destId="{487FD4AB-AECE-49DE-8E4E-52D9BBA1500F}" srcOrd="3" destOrd="0" parTransId="{435505C7-103B-403B-9F55-DABB30CAD359}" sibTransId="{5F1E59D6-7D60-43D8-AA6E-9351065BBCAD}"/>
    <dgm:cxn modelId="{8A55953B-1E20-4D25-AD7D-DD42FFC9CC2C}" type="presOf" srcId="{EBD37E2B-5E82-4CC0-8C19-09ACA1AC7E51}" destId="{DB31CC99-58E6-4A75-89A0-0F967C48C572}" srcOrd="0" destOrd="0" presId="urn:microsoft.com/office/officeart/2005/8/layout/matrix3"/>
    <dgm:cxn modelId="{31EBBEB5-2DD7-4250-BCB1-033546192826}" type="presOf" srcId="{D5A5641F-8C6A-4E82-9546-AC021996A6DF}" destId="{A1A4CFBF-055C-4B96-B2F1-E6668E730F49}" srcOrd="0" destOrd="0" presId="urn:microsoft.com/office/officeart/2005/8/layout/matrix3"/>
    <dgm:cxn modelId="{4B790794-3B3F-4BB3-9684-8CB73F9A5E23}" srcId="{A71491C3-079B-480F-B61B-1C0751B2945F}" destId="{EBD37E2B-5E82-4CC0-8C19-09ACA1AC7E51}" srcOrd="0" destOrd="0" parTransId="{BCD87DD1-3D85-4A9F-AD2A-F5D193E3E55E}" sibTransId="{BEE4E629-6961-419F-9483-9EE433F6218B}"/>
    <dgm:cxn modelId="{E6BEE8D4-5A13-4341-8B00-5E793BE0F2D9}" type="presParOf" srcId="{D23354EA-B70E-44EF-99D0-EB6FE7761668}" destId="{D5F1C621-5B9E-4D44-A0E5-FB5743298E01}" srcOrd="0" destOrd="0" presId="urn:microsoft.com/office/officeart/2005/8/layout/matrix3"/>
    <dgm:cxn modelId="{0B817B57-2E0A-44B4-AC5C-EA845C447CFC}" type="presParOf" srcId="{D23354EA-B70E-44EF-99D0-EB6FE7761668}" destId="{DB31CC99-58E6-4A75-89A0-0F967C48C572}" srcOrd="1" destOrd="0" presId="urn:microsoft.com/office/officeart/2005/8/layout/matrix3"/>
    <dgm:cxn modelId="{E53E4574-8660-4918-A53F-D6B804F2EF4F}" type="presParOf" srcId="{D23354EA-B70E-44EF-99D0-EB6FE7761668}" destId="{475B2776-CBE4-4159-AB62-FAFF33FFE79E}" srcOrd="2" destOrd="0" presId="urn:microsoft.com/office/officeart/2005/8/layout/matrix3"/>
    <dgm:cxn modelId="{5900AC7E-850E-4A12-B8D2-6B93ABCACCA5}" type="presParOf" srcId="{D23354EA-B70E-44EF-99D0-EB6FE7761668}" destId="{A1A4CFBF-055C-4B96-B2F1-E6668E730F49}" srcOrd="3" destOrd="0" presId="urn:microsoft.com/office/officeart/2005/8/layout/matrix3"/>
    <dgm:cxn modelId="{FA9A1091-E921-4186-913E-8737E99C5255}" type="presParOf" srcId="{D23354EA-B70E-44EF-99D0-EB6FE7761668}" destId="{69399CCB-A34D-404C-BDC2-3AE5A212EC14}"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F623FB-DF7B-42E0-8000-2576A8177438}" type="doc">
      <dgm:prSet loTypeId="urn:microsoft.com/office/officeart/2005/8/layout/radial4" loCatId="relationship" qsTypeId="urn:microsoft.com/office/officeart/2005/8/quickstyle/simple3" qsCatId="simple" csTypeId="urn:microsoft.com/office/officeart/2005/8/colors/accent0_3" csCatId="mainScheme" phldr="1"/>
      <dgm:spPr/>
      <dgm:t>
        <a:bodyPr/>
        <a:lstStyle/>
        <a:p>
          <a:endParaRPr lang="zh-CN" altLang="en-US"/>
        </a:p>
      </dgm:t>
    </dgm:pt>
    <dgm:pt modelId="{C125CD1F-D2E3-44E0-AFA6-ACD4522D1BE4}">
      <dgm:prSet phldrT="[文本]" custT="1"/>
      <dgm:spPr/>
      <dgm:t>
        <a:bodyPr/>
        <a:lstStyle/>
        <a:p>
          <a:r>
            <a:rPr lang="zh-CN" altLang="en-US" sz="2000" b="1" dirty="0" smtClean="0">
              <a:latin typeface="微软雅黑" panose="020B0503020204020204" pitchFamily="34" charset="-122"/>
              <a:ea typeface="微软雅黑" panose="020B0503020204020204" pitchFamily="34" charset="-122"/>
            </a:rPr>
            <a:t>方式</a:t>
          </a:r>
          <a:endParaRPr lang="zh-CN" altLang="en-US" sz="2000" b="1" dirty="0">
            <a:latin typeface="微软雅黑" panose="020B0503020204020204" pitchFamily="34" charset="-122"/>
            <a:ea typeface="微软雅黑" panose="020B0503020204020204" pitchFamily="34" charset="-122"/>
          </a:endParaRPr>
        </a:p>
      </dgm:t>
    </dgm:pt>
    <dgm:pt modelId="{AEC449A8-CFA5-42A8-83AE-5AD774458546}" type="parTrans" cxnId="{B4A3E176-3D28-41B6-907F-460A55E67834}">
      <dgm:prSet/>
      <dgm:spPr/>
      <dgm:t>
        <a:bodyPr/>
        <a:lstStyle/>
        <a:p>
          <a:endParaRPr lang="zh-CN" altLang="en-US"/>
        </a:p>
      </dgm:t>
    </dgm:pt>
    <dgm:pt modelId="{98211848-4A20-413E-A3E1-B0319DFB13B8}" type="sibTrans" cxnId="{B4A3E176-3D28-41B6-907F-460A55E67834}">
      <dgm:prSet/>
      <dgm:spPr/>
      <dgm:t>
        <a:bodyPr/>
        <a:lstStyle/>
        <a:p>
          <a:endParaRPr lang="zh-CN" altLang="en-US"/>
        </a:p>
      </dgm:t>
    </dgm:pt>
    <dgm:pt modelId="{F1C7785A-D376-46F4-A6BE-CF89BC6850F6}">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运行期植入</a:t>
          </a:r>
          <a:endParaRPr lang="zh-CN" altLang="en-US" sz="2000" dirty="0">
            <a:latin typeface="微软雅黑" panose="020B0503020204020204" pitchFamily="34" charset="-122"/>
            <a:ea typeface="微软雅黑" panose="020B0503020204020204" pitchFamily="34" charset="-122"/>
          </a:endParaRPr>
        </a:p>
      </dgm:t>
    </dgm:pt>
    <dgm:pt modelId="{1D954F48-E359-4D98-97A6-32381B369143}" type="parTrans" cxnId="{4580426C-A095-4995-B372-4FF3CB848FC8}">
      <dgm:prSet/>
      <dgm:spPr/>
      <dgm:t>
        <a:bodyPr/>
        <a:lstStyle/>
        <a:p>
          <a:endParaRPr lang="zh-CN" altLang="en-US"/>
        </a:p>
      </dgm:t>
    </dgm:pt>
    <dgm:pt modelId="{B51108FA-9186-4D61-94B7-92B65C774412}" type="sibTrans" cxnId="{4580426C-A095-4995-B372-4FF3CB848FC8}">
      <dgm:prSet/>
      <dgm:spPr/>
      <dgm:t>
        <a:bodyPr/>
        <a:lstStyle/>
        <a:p>
          <a:endParaRPr lang="zh-CN" altLang="en-US"/>
        </a:p>
      </dgm:t>
    </dgm:pt>
    <dgm:pt modelId="{9A123CEB-8AF5-41E7-81A9-4AC88A43C595}">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编译期植入</a:t>
          </a:r>
          <a:endParaRPr lang="zh-CN" altLang="en-US" sz="2000" dirty="0">
            <a:latin typeface="微软雅黑" panose="020B0503020204020204" pitchFamily="34" charset="-122"/>
            <a:ea typeface="微软雅黑" panose="020B0503020204020204" pitchFamily="34" charset="-122"/>
          </a:endParaRPr>
        </a:p>
      </dgm:t>
    </dgm:pt>
    <dgm:pt modelId="{9E8662E7-9190-4D18-843A-20030710DCD2}" type="parTrans" cxnId="{ADF8BC4B-BFE6-4675-95A6-A1D03BEE637B}">
      <dgm:prSet/>
      <dgm:spPr/>
      <dgm:t>
        <a:bodyPr/>
        <a:lstStyle/>
        <a:p>
          <a:endParaRPr lang="zh-CN" altLang="en-US"/>
        </a:p>
      </dgm:t>
    </dgm:pt>
    <dgm:pt modelId="{87904C6C-6792-4E1A-8715-717B5D3264D4}" type="sibTrans" cxnId="{ADF8BC4B-BFE6-4675-95A6-A1D03BEE637B}">
      <dgm:prSet/>
      <dgm:spPr/>
      <dgm:t>
        <a:bodyPr/>
        <a:lstStyle/>
        <a:p>
          <a:endParaRPr lang="zh-CN" altLang="en-US"/>
        </a:p>
      </dgm:t>
    </dgm:pt>
    <dgm:pt modelId="{1FBC661D-B36F-44DA-AD3E-3CA40F25FD9A}">
      <dgm:prSet phldrT="[文本]"/>
      <dgm:spPr/>
      <dgm:t>
        <a:bodyPr/>
        <a:lstStyle/>
        <a:p>
          <a:endParaRPr lang="zh-CN" altLang="en-US" dirty="0"/>
        </a:p>
      </dgm:t>
    </dgm:pt>
    <dgm:pt modelId="{09604629-FEE4-4AAA-80E9-52B98C971B49}" type="parTrans" cxnId="{BE38D6FD-F9B9-471F-BBB8-E78BB3BF53B7}">
      <dgm:prSet/>
      <dgm:spPr/>
      <dgm:t>
        <a:bodyPr/>
        <a:lstStyle/>
        <a:p>
          <a:endParaRPr lang="zh-CN" altLang="en-US"/>
        </a:p>
      </dgm:t>
    </dgm:pt>
    <dgm:pt modelId="{399D5A2B-73C4-4C26-96F6-AB3DFED17763}" type="sibTrans" cxnId="{BE38D6FD-F9B9-471F-BBB8-E78BB3BF53B7}">
      <dgm:prSet/>
      <dgm:spPr/>
      <dgm:t>
        <a:bodyPr/>
        <a:lstStyle/>
        <a:p>
          <a:endParaRPr lang="zh-CN" altLang="en-US"/>
        </a:p>
      </dgm:t>
    </dgm:pt>
    <dgm:pt modelId="{7AF8DF7E-EFEF-4789-BC3C-2432B726F597}" type="pres">
      <dgm:prSet presAssocID="{01F623FB-DF7B-42E0-8000-2576A8177438}" presName="cycle" presStyleCnt="0">
        <dgm:presLayoutVars>
          <dgm:chMax val="1"/>
          <dgm:dir/>
          <dgm:animLvl val="ctr"/>
          <dgm:resizeHandles val="exact"/>
        </dgm:presLayoutVars>
      </dgm:prSet>
      <dgm:spPr/>
      <dgm:t>
        <a:bodyPr/>
        <a:lstStyle/>
        <a:p>
          <a:endParaRPr lang="zh-CN" altLang="en-US"/>
        </a:p>
      </dgm:t>
    </dgm:pt>
    <dgm:pt modelId="{8618E3D9-8C59-4D9A-8AD3-085E4E502A60}" type="pres">
      <dgm:prSet presAssocID="{C125CD1F-D2E3-44E0-AFA6-ACD4522D1BE4}" presName="centerShape" presStyleLbl="node0" presStyleIdx="0" presStyleCnt="1"/>
      <dgm:spPr/>
      <dgm:t>
        <a:bodyPr/>
        <a:lstStyle/>
        <a:p>
          <a:endParaRPr lang="zh-CN" altLang="en-US"/>
        </a:p>
      </dgm:t>
    </dgm:pt>
    <dgm:pt modelId="{1572D18C-7E0C-45B8-B21D-F68255E2F4B8}" type="pres">
      <dgm:prSet presAssocID="{1D954F48-E359-4D98-97A6-32381B369143}" presName="parTrans" presStyleLbl="bgSibTrans2D1" presStyleIdx="0" presStyleCnt="2"/>
      <dgm:spPr/>
      <dgm:t>
        <a:bodyPr/>
        <a:lstStyle/>
        <a:p>
          <a:endParaRPr lang="zh-CN" altLang="en-US"/>
        </a:p>
      </dgm:t>
    </dgm:pt>
    <dgm:pt modelId="{880605CB-B1B5-467E-ACC4-592B61E65C39}" type="pres">
      <dgm:prSet presAssocID="{F1C7785A-D376-46F4-A6BE-CF89BC6850F6}" presName="node" presStyleLbl="node1" presStyleIdx="0" presStyleCnt="2">
        <dgm:presLayoutVars>
          <dgm:bulletEnabled val="1"/>
        </dgm:presLayoutVars>
      </dgm:prSet>
      <dgm:spPr/>
      <dgm:t>
        <a:bodyPr/>
        <a:lstStyle/>
        <a:p>
          <a:endParaRPr lang="zh-CN" altLang="en-US"/>
        </a:p>
      </dgm:t>
    </dgm:pt>
    <dgm:pt modelId="{D8D8FE27-F1B7-41D8-88E0-953BBAD3B1FB}" type="pres">
      <dgm:prSet presAssocID="{9E8662E7-9190-4D18-843A-20030710DCD2}" presName="parTrans" presStyleLbl="bgSibTrans2D1" presStyleIdx="1" presStyleCnt="2"/>
      <dgm:spPr/>
      <dgm:t>
        <a:bodyPr/>
        <a:lstStyle/>
        <a:p>
          <a:endParaRPr lang="zh-CN" altLang="en-US"/>
        </a:p>
      </dgm:t>
    </dgm:pt>
    <dgm:pt modelId="{658F2957-CAF5-465C-9189-1571B68E4AAE}" type="pres">
      <dgm:prSet presAssocID="{9A123CEB-8AF5-41E7-81A9-4AC88A43C595}" presName="node" presStyleLbl="node1" presStyleIdx="1" presStyleCnt="2">
        <dgm:presLayoutVars>
          <dgm:bulletEnabled val="1"/>
        </dgm:presLayoutVars>
      </dgm:prSet>
      <dgm:spPr/>
      <dgm:t>
        <a:bodyPr/>
        <a:lstStyle/>
        <a:p>
          <a:endParaRPr lang="zh-CN" altLang="en-US"/>
        </a:p>
      </dgm:t>
    </dgm:pt>
  </dgm:ptLst>
  <dgm:cxnLst>
    <dgm:cxn modelId="{9D1F0706-78AF-4261-8F34-6014FAD2D940}" type="presOf" srcId="{9E8662E7-9190-4D18-843A-20030710DCD2}" destId="{D8D8FE27-F1B7-41D8-88E0-953BBAD3B1FB}" srcOrd="0" destOrd="0" presId="urn:microsoft.com/office/officeart/2005/8/layout/radial4"/>
    <dgm:cxn modelId="{BE38D6FD-F9B9-471F-BBB8-E78BB3BF53B7}" srcId="{01F623FB-DF7B-42E0-8000-2576A8177438}" destId="{1FBC661D-B36F-44DA-AD3E-3CA40F25FD9A}" srcOrd="1" destOrd="0" parTransId="{09604629-FEE4-4AAA-80E9-52B98C971B49}" sibTransId="{399D5A2B-73C4-4C26-96F6-AB3DFED17763}"/>
    <dgm:cxn modelId="{4580426C-A095-4995-B372-4FF3CB848FC8}" srcId="{C125CD1F-D2E3-44E0-AFA6-ACD4522D1BE4}" destId="{F1C7785A-D376-46F4-A6BE-CF89BC6850F6}" srcOrd="0" destOrd="0" parTransId="{1D954F48-E359-4D98-97A6-32381B369143}" sibTransId="{B51108FA-9186-4D61-94B7-92B65C774412}"/>
    <dgm:cxn modelId="{ADF8BC4B-BFE6-4675-95A6-A1D03BEE637B}" srcId="{C125CD1F-D2E3-44E0-AFA6-ACD4522D1BE4}" destId="{9A123CEB-8AF5-41E7-81A9-4AC88A43C595}" srcOrd="1" destOrd="0" parTransId="{9E8662E7-9190-4D18-843A-20030710DCD2}" sibTransId="{87904C6C-6792-4E1A-8715-717B5D3264D4}"/>
    <dgm:cxn modelId="{27E67EC7-858E-482B-B353-6139F9686D10}" type="presOf" srcId="{C125CD1F-D2E3-44E0-AFA6-ACD4522D1BE4}" destId="{8618E3D9-8C59-4D9A-8AD3-085E4E502A60}" srcOrd="0" destOrd="0" presId="urn:microsoft.com/office/officeart/2005/8/layout/radial4"/>
    <dgm:cxn modelId="{9FCFD9A8-8E69-46B5-913F-F05EA8E68BC2}" type="presOf" srcId="{F1C7785A-D376-46F4-A6BE-CF89BC6850F6}" destId="{880605CB-B1B5-467E-ACC4-592B61E65C39}" srcOrd="0" destOrd="0" presId="urn:microsoft.com/office/officeart/2005/8/layout/radial4"/>
    <dgm:cxn modelId="{8C6528AB-30C5-45D0-B6DE-6A9E7ECD8468}" type="presOf" srcId="{1D954F48-E359-4D98-97A6-32381B369143}" destId="{1572D18C-7E0C-45B8-B21D-F68255E2F4B8}" srcOrd="0" destOrd="0" presId="urn:microsoft.com/office/officeart/2005/8/layout/radial4"/>
    <dgm:cxn modelId="{A859E360-984B-434F-8D75-E41670AF856F}" type="presOf" srcId="{01F623FB-DF7B-42E0-8000-2576A8177438}" destId="{7AF8DF7E-EFEF-4789-BC3C-2432B726F597}" srcOrd="0" destOrd="0" presId="urn:microsoft.com/office/officeart/2005/8/layout/radial4"/>
    <dgm:cxn modelId="{6C3EB522-4251-43CD-B5C7-A6EBEB882353}" type="presOf" srcId="{9A123CEB-8AF5-41E7-81A9-4AC88A43C595}" destId="{658F2957-CAF5-465C-9189-1571B68E4AAE}" srcOrd="0" destOrd="0" presId="urn:microsoft.com/office/officeart/2005/8/layout/radial4"/>
    <dgm:cxn modelId="{B4A3E176-3D28-41B6-907F-460A55E67834}" srcId="{01F623FB-DF7B-42E0-8000-2576A8177438}" destId="{C125CD1F-D2E3-44E0-AFA6-ACD4522D1BE4}" srcOrd="0" destOrd="0" parTransId="{AEC449A8-CFA5-42A8-83AE-5AD774458546}" sibTransId="{98211848-4A20-413E-A3E1-B0319DFB13B8}"/>
    <dgm:cxn modelId="{7BD296F7-19D2-4221-8721-75912EA8B22D}" type="presParOf" srcId="{7AF8DF7E-EFEF-4789-BC3C-2432B726F597}" destId="{8618E3D9-8C59-4D9A-8AD3-085E4E502A60}" srcOrd="0" destOrd="0" presId="urn:microsoft.com/office/officeart/2005/8/layout/radial4"/>
    <dgm:cxn modelId="{9A99F950-4B80-4A4B-A67F-6385185EA4E9}" type="presParOf" srcId="{7AF8DF7E-EFEF-4789-BC3C-2432B726F597}" destId="{1572D18C-7E0C-45B8-B21D-F68255E2F4B8}" srcOrd="1" destOrd="0" presId="urn:microsoft.com/office/officeart/2005/8/layout/radial4"/>
    <dgm:cxn modelId="{2F4193EA-66FB-4D04-B8F2-F7AD9FE23E8D}" type="presParOf" srcId="{7AF8DF7E-EFEF-4789-BC3C-2432B726F597}" destId="{880605CB-B1B5-467E-ACC4-592B61E65C39}" srcOrd="2" destOrd="0" presId="urn:microsoft.com/office/officeart/2005/8/layout/radial4"/>
    <dgm:cxn modelId="{4EAF8464-5D8F-4DBD-8581-DBF6E2567CFE}" type="presParOf" srcId="{7AF8DF7E-EFEF-4789-BC3C-2432B726F597}" destId="{D8D8FE27-F1B7-41D8-88E0-953BBAD3B1FB}" srcOrd="3" destOrd="0" presId="urn:microsoft.com/office/officeart/2005/8/layout/radial4"/>
    <dgm:cxn modelId="{10631583-BF07-4D6C-ABB1-731E75CD2465}" type="presParOf" srcId="{7AF8DF7E-EFEF-4789-BC3C-2432B726F597}" destId="{658F2957-CAF5-465C-9189-1571B68E4AAE}" srcOrd="4"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BA87BFA-C4B9-4A40-89A8-1B4C62FEF80A}" type="doc">
      <dgm:prSet loTypeId="urn:microsoft.com/office/officeart/2005/8/layout/matrix1" loCatId="matrix" qsTypeId="urn:microsoft.com/office/officeart/2005/8/quickstyle/simple1" qsCatId="simple" csTypeId="urn:microsoft.com/office/officeart/2005/8/colors/accent0_2" csCatId="mainScheme" phldr="1"/>
      <dgm:spPr/>
      <dgm:t>
        <a:bodyPr/>
        <a:lstStyle/>
        <a:p>
          <a:endParaRPr lang="zh-CN" altLang="en-US"/>
        </a:p>
      </dgm:t>
    </dgm:pt>
    <dgm:pt modelId="{646EC398-3CB9-466C-B670-4EA20940E16F}">
      <dgm:prSet phldrT="[文本]" custT="1"/>
      <dgm:spPr/>
      <dgm:t>
        <a:bodyPr/>
        <a:lstStyle/>
        <a:p>
          <a:r>
            <a:rPr lang="zh-CN" altLang="en-US" sz="2400" smtClean="0">
              <a:solidFill>
                <a:schemeClr val="tx1"/>
              </a:solidFill>
              <a:latin typeface="微软雅黑" panose="020B0503020204020204" pitchFamily="34" charset="-122"/>
              <a:ea typeface="微软雅黑" panose="020B0503020204020204" pitchFamily="34" charset="-122"/>
            </a:rPr>
            <a:t>优势</a:t>
          </a:r>
          <a:endParaRPr lang="zh-CN" altLang="en-US" sz="2400" dirty="0">
            <a:solidFill>
              <a:schemeClr val="tx1"/>
            </a:solidFill>
            <a:latin typeface="微软雅黑" panose="020B0503020204020204" pitchFamily="34" charset="-122"/>
            <a:ea typeface="微软雅黑" panose="020B0503020204020204" pitchFamily="34" charset="-122"/>
          </a:endParaRPr>
        </a:p>
      </dgm:t>
    </dgm:pt>
    <dgm:pt modelId="{0F3A735A-1A3D-4F7E-B1F4-068F51D71C49}" type="parTrans" cxnId="{39DEE77F-8613-4DCF-8596-56FF0BEC3432}">
      <dgm:prSet/>
      <dgm:spPr/>
      <dgm:t>
        <a:bodyPr/>
        <a:lstStyle/>
        <a:p>
          <a:endParaRPr lang="zh-CN" altLang="en-US">
            <a:solidFill>
              <a:schemeClr val="tx1"/>
            </a:solidFill>
          </a:endParaRPr>
        </a:p>
      </dgm:t>
    </dgm:pt>
    <dgm:pt modelId="{5C05267D-73A9-4CE3-9325-15F2B2956DB5}" type="sibTrans" cxnId="{39DEE77F-8613-4DCF-8596-56FF0BEC3432}">
      <dgm:prSet/>
      <dgm:spPr/>
      <dgm:t>
        <a:bodyPr/>
        <a:lstStyle/>
        <a:p>
          <a:endParaRPr lang="zh-CN" altLang="en-US">
            <a:solidFill>
              <a:schemeClr val="tx1"/>
            </a:solidFill>
          </a:endParaRPr>
        </a:p>
      </dgm:t>
    </dgm:pt>
    <dgm:pt modelId="{3CA60294-3CDA-48A5-8E9A-4858F2F707B4}">
      <dgm:prSet phldrT="[文本]" custT="1"/>
      <dgm:spPr/>
      <dgm:t>
        <a:bodyPr/>
        <a:lstStyle/>
        <a:p>
          <a:r>
            <a:rPr lang="zh-CN" altLang="en-US" sz="1800" smtClean="0">
              <a:solidFill>
                <a:schemeClr val="tx1"/>
              </a:solidFill>
              <a:latin typeface="微软雅黑" panose="020B0503020204020204" pitchFamily="34" charset="-122"/>
              <a:ea typeface="微软雅黑" panose="020B0503020204020204" pitchFamily="34" charset="-122"/>
            </a:rPr>
            <a:t>不需要源代码</a:t>
          </a:r>
          <a:endParaRPr lang="zh-CN" altLang="en-US" sz="1800" dirty="0">
            <a:solidFill>
              <a:schemeClr val="tx1"/>
            </a:solidFill>
            <a:latin typeface="微软雅黑" panose="020B0503020204020204" pitchFamily="34" charset="-122"/>
            <a:ea typeface="微软雅黑" panose="020B0503020204020204" pitchFamily="34" charset="-122"/>
          </a:endParaRPr>
        </a:p>
      </dgm:t>
    </dgm:pt>
    <dgm:pt modelId="{1F6C3685-DF6F-412F-9589-E802650D7F4F}" type="parTrans" cxnId="{52E5A364-7172-4829-85DA-738514FB6896}">
      <dgm:prSet/>
      <dgm:spPr/>
      <dgm:t>
        <a:bodyPr/>
        <a:lstStyle/>
        <a:p>
          <a:endParaRPr lang="zh-CN" altLang="en-US">
            <a:solidFill>
              <a:schemeClr val="tx1"/>
            </a:solidFill>
          </a:endParaRPr>
        </a:p>
      </dgm:t>
    </dgm:pt>
    <dgm:pt modelId="{E7C7F239-F4B2-4C62-A995-0C4DF3F42ED7}" type="sibTrans" cxnId="{52E5A364-7172-4829-85DA-738514FB6896}">
      <dgm:prSet/>
      <dgm:spPr/>
      <dgm:t>
        <a:bodyPr/>
        <a:lstStyle/>
        <a:p>
          <a:endParaRPr lang="zh-CN" altLang="en-US">
            <a:solidFill>
              <a:schemeClr val="tx1"/>
            </a:solidFill>
          </a:endParaRPr>
        </a:p>
      </dgm:t>
    </dgm:pt>
    <dgm:pt modelId="{4A956AE1-CDD7-4CC5-8442-20259EB1817B}">
      <dgm:prSet phldrT="[文本]" custT="1"/>
      <dgm:spPr/>
      <dgm:t>
        <a:bodyPr/>
        <a:lstStyle/>
        <a:p>
          <a:pPr>
            <a:spcAft>
              <a:spcPts val="0"/>
            </a:spcAft>
          </a:pPr>
          <a:r>
            <a:rPr lang="zh-CN" altLang="en-US" sz="180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rPr>
            <a:t>可以达到模拟环境</a:t>
          </a:r>
          <a:endParaRPr lang="en-US" altLang="zh-CN" sz="180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endParaRPr>
        </a:p>
        <a:p>
          <a:pPr>
            <a:spcAft>
              <a:spcPts val="0"/>
            </a:spcAft>
          </a:pPr>
          <a:r>
            <a:rPr lang="zh-CN" altLang="en-US" sz="180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rPr>
            <a:t>故障的目标</a:t>
          </a:r>
          <a:endParaRPr lang="zh-CN" altLang="en-US" sz="1800" dirty="0">
            <a:solidFill>
              <a:schemeClr val="tx1"/>
            </a:solidFill>
          </a:endParaRPr>
        </a:p>
      </dgm:t>
    </dgm:pt>
    <dgm:pt modelId="{249C39D0-03D4-4292-B02A-05361FFD82E1}" type="parTrans" cxnId="{F6FC4AA2-3A2B-43EE-9AC7-F55FF2998641}">
      <dgm:prSet/>
      <dgm:spPr/>
      <dgm:t>
        <a:bodyPr/>
        <a:lstStyle/>
        <a:p>
          <a:endParaRPr lang="zh-CN" altLang="en-US">
            <a:solidFill>
              <a:schemeClr val="tx1"/>
            </a:solidFill>
          </a:endParaRPr>
        </a:p>
      </dgm:t>
    </dgm:pt>
    <dgm:pt modelId="{49F5511E-2DA5-4FD5-8C5C-BDDCBB2F620F}" type="sibTrans" cxnId="{F6FC4AA2-3A2B-43EE-9AC7-F55FF2998641}">
      <dgm:prSet/>
      <dgm:spPr/>
      <dgm:t>
        <a:bodyPr/>
        <a:lstStyle/>
        <a:p>
          <a:endParaRPr lang="zh-CN" altLang="en-US">
            <a:solidFill>
              <a:schemeClr val="tx1"/>
            </a:solidFill>
          </a:endParaRPr>
        </a:p>
      </dgm:t>
    </dgm:pt>
    <dgm:pt modelId="{1F9D060D-F39A-4260-834F-B6BD848475A6}">
      <dgm:prSet phldrT="[文本]" custT="1"/>
      <dgm:spPr/>
      <dgm:t>
        <a:bodyPr/>
        <a:lstStyle/>
        <a:p>
          <a:r>
            <a:rPr lang="zh-CN" altLang="en-US" sz="180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rPr>
            <a:t>可以以</a:t>
          </a:r>
          <a:r>
            <a:rPr lang="en-US" altLang="zh-CN" sz="180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rPr>
            <a:t>API</a:t>
          </a:r>
          <a:r>
            <a:rPr lang="zh-CN" altLang="en-US" sz="180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rPr>
            <a:t>调用失败的方式模拟故障</a:t>
          </a:r>
          <a:endParaRPr lang="zh-CN" altLang="en-US" sz="1800" dirty="0">
            <a:solidFill>
              <a:schemeClr val="tx1"/>
            </a:solidFill>
          </a:endParaRPr>
        </a:p>
      </dgm:t>
    </dgm:pt>
    <dgm:pt modelId="{609A3618-2235-4B82-8A55-F3399B058D91}" type="parTrans" cxnId="{2413B5A3-E410-4536-9B1F-C5B7C57F2AFE}">
      <dgm:prSet/>
      <dgm:spPr/>
      <dgm:t>
        <a:bodyPr/>
        <a:lstStyle/>
        <a:p>
          <a:endParaRPr lang="zh-CN" altLang="en-US">
            <a:solidFill>
              <a:schemeClr val="tx1"/>
            </a:solidFill>
          </a:endParaRPr>
        </a:p>
      </dgm:t>
    </dgm:pt>
    <dgm:pt modelId="{F5A20BB0-2101-4DCB-88EE-F66741190662}" type="sibTrans" cxnId="{2413B5A3-E410-4536-9B1F-C5B7C57F2AFE}">
      <dgm:prSet/>
      <dgm:spPr/>
      <dgm:t>
        <a:bodyPr/>
        <a:lstStyle/>
        <a:p>
          <a:endParaRPr lang="zh-CN" altLang="en-US">
            <a:solidFill>
              <a:schemeClr val="tx1"/>
            </a:solidFill>
          </a:endParaRPr>
        </a:p>
      </dgm:t>
    </dgm:pt>
    <dgm:pt modelId="{A883DA8E-CC1E-438C-83F0-9E58AC8A7822}">
      <dgm:prSet phldrT="[文本]" custT="1"/>
      <dgm:spPr/>
      <dgm:t>
        <a:bodyPr/>
        <a:lstStyle/>
        <a:p>
          <a:pPr>
            <a:spcAft>
              <a:spcPts val="0"/>
            </a:spcAft>
          </a:pPr>
          <a:r>
            <a:rPr lang="zh-CN" altLang="en-US" sz="180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rPr>
            <a:t>可以只影响</a:t>
          </a:r>
          <a:endParaRPr lang="en-US" altLang="zh-CN" sz="180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endParaRPr>
        </a:p>
        <a:p>
          <a:pPr>
            <a:spcAft>
              <a:spcPts val="0"/>
            </a:spcAft>
          </a:pPr>
          <a:r>
            <a:rPr lang="zh-CN" altLang="en-US" sz="180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rPr>
            <a:t>被植入的程序</a:t>
          </a:r>
          <a:endParaRPr lang="zh-CN" altLang="en-US" sz="1800" dirty="0">
            <a:solidFill>
              <a:schemeClr val="tx1"/>
            </a:solidFill>
          </a:endParaRPr>
        </a:p>
      </dgm:t>
    </dgm:pt>
    <dgm:pt modelId="{A10A2280-D0E3-4B7D-9BEE-EA272FF7F6D3}" type="parTrans" cxnId="{9512B73B-2A60-432A-87AB-4512323D2445}">
      <dgm:prSet/>
      <dgm:spPr/>
      <dgm:t>
        <a:bodyPr/>
        <a:lstStyle/>
        <a:p>
          <a:endParaRPr lang="zh-CN" altLang="en-US">
            <a:solidFill>
              <a:schemeClr val="tx1"/>
            </a:solidFill>
          </a:endParaRPr>
        </a:p>
      </dgm:t>
    </dgm:pt>
    <dgm:pt modelId="{CDB19F85-7B32-41BB-AF79-E75A74007986}" type="sibTrans" cxnId="{9512B73B-2A60-432A-87AB-4512323D2445}">
      <dgm:prSet/>
      <dgm:spPr/>
      <dgm:t>
        <a:bodyPr/>
        <a:lstStyle/>
        <a:p>
          <a:endParaRPr lang="zh-CN" altLang="en-US">
            <a:solidFill>
              <a:schemeClr val="tx1"/>
            </a:solidFill>
          </a:endParaRPr>
        </a:p>
      </dgm:t>
    </dgm:pt>
    <dgm:pt modelId="{0C58034D-CE33-4FD9-8A6B-7B7C5C69B73B}" type="pres">
      <dgm:prSet presAssocID="{2BA87BFA-C4B9-4A40-89A8-1B4C62FEF80A}" presName="diagram" presStyleCnt="0">
        <dgm:presLayoutVars>
          <dgm:chMax val="1"/>
          <dgm:dir/>
          <dgm:animLvl val="ctr"/>
          <dgm:resizeHandles val="exact"/>
        </dgm:presLayoutVars>
      </dgm:prSet>
      <dgm:spPr/>
      <dgm:t>
        <a:bodyPr/>
        <a:lstStyle/>
        <a:p>
          <a:endParaRPr lang="zh-CN" altLang="en-US"/>
        </a:p>
      </dgm:t>
    </dgm:pt>
    <dgm:pt modelId="{C67F72C7-6BD0-4E5A-A63F-A29AA33C0A6A}" type="pres">
      <dgm:prSet presAssocID="{2BA87BFA-C4B9-4A40-89A8-1B4C62FEF80A}" presName="matrix" presStyleCnt="0"/>
      <dgm:spPr/>
      <dgm:t>
        <a:bodyPr/>
        <a:lstStyle/>
        <a:p>
          <a:endParaRPr lang="zh-CN" altLang="en-US"/>
        </a:p>
      </dgm:t>
    </dgm:pt>
    <dgm:pt modelId="{9BE544DE-4FBA-4131-B930-678D0C008D69}" type="pres">
      <dgm:prSet presAssocID="{2BA87BFA-C4B9-4A40-89A8-1B4C62FEF80A}" presName="tile1" presStyleLbl="node1" presStyleIdx="0" presStyleCnt="4"/>
      <dgm:spPr/>
      <dgm:t>
        <a:bodyPr/>
        <a:lstStyle/>
        <a:p>
          <a:endParaRPr lang="zh-CN" altLang="en-US"/>
        </a:p>
      </dgm:t>
    </dgm:pt>
    <dgm:pt modelId="{9B83FB60-A327-4160-9344-A230BDDB8F04}" type="pres">
      <dgm:prSet presAssocID="{2BA87BFA-C4B9-4A40-89A8-1B4C62FEF80A}" presName="tile1text" presStyleLbl="node1" presStyleIdx="0" presStyleCnt="4">
        <dgm:presLayoutVars>
          <dgm:chMax val="0"/>
          <dgm:chPref val="0"/>
          <dgm:bulletEnabled val="1"/>
        </dgm:presLayoutVars>
      </dgm:prSet>
      <dgm:spPr/>
      <dgm:t>
        <a:bodyPr/>
        <a:lstStyle/>
        <a:p>
          <a:endParaRPr lang="zh-CN" altLang="en-US"/>
        </a:p>
      </dgm:t>
    </dgm:pt>
    <dgm:pt modelId="{035E8D18-6747-47DB-B3B3-062D27F1C220}" type="pres">
      <dgm:prSet presAssocID="{2BA87BFA-C4B9-4A40-89A8-1B4C62FEF80A}" presName="tile2" presStyleLbl="node1" presStyleIdx="1" presStyleCnt="4"/>
      <dgm:spPr/>
      <dgm:t>
        <a:bodyPr/>
        <a:lstStyle/>
        <a:p>
          <a:endParaRPr lang="zh-CN" altLang="en-US"/>
        </a:p>
      </dgm:t>
    </dgm:pt>
    <dgm:pt modelId="{36E72BFA-D390-44FE-AC84-8B61E39F57B4}" type="pres">
      <dgm:prSet presAssocID="{2BA87BFA-C4B9-4A40-89A8-1B4C62FEF80A}" presName="tile2text" presStyleLbl="node1" presStyleIdx="1" presStyleCnt="4">
        <dgm:presLayoutVars>
          <dgm:chMax val="0"/>
          <dgm:chPref val="0"/>
          <dgm:bulletEnabled val="1"/>
        </dgm:presLayoutVars>
      </dgm:prSet>
      <dgm:spPr/>
      <dgm:t>
        <a:bodyPr/>
        <a:lstStyle/>
        <a:p>
          <a:endParaRPr lang="zh-CN" altLang="en-US"/>
        </a:p>
      </dgm:t>
    </dgm:pt>
    <dgm:pt modelId="{F5705E14-973C-41A8-8E19-D4E9D5733603}" type="pres">
      <dgm:prSet presAssocID="{2BA87BFA-C4B9-4A40-89A8-1B4C62FEF80A}" presName="tile3" presStyleLbl="node1" presStyleIdx="2" presStyleCnt="4"/>
      <dgm:spPr/>
      <dgm:t>
        <a:bodyPr/>
        <a:lstStyle/>
        <a:p>
          <a:endParaRPr lang="zh-CN" altLang="en-US"/>
        </a:p>
      </dgm:t>
    </dgm:pt>
    <dgm:pt modelId="{CB051972-F37D-4582-86F0-B14207F2F0C0}" type="pres">
      <dgm:prSet presAssocID="{2BA87BFA-C4B9-4A40-89A8-1B4C62FEF80A}" presName="tile3text" presStyleLbl="node1" presStyleIdx="2" presStyleCnt="4">
        <dgm:presLayoutVars>
          <dgm:chMax val="0"/>
          <dgm:chPref val="0"/>
          <dgm:bulletEnabled val="1"/>
        </dgm:presLayoutVars>
      </dgm:prSet>
      <dgm:spPr/>
      <dgm:t>
        <a:bodyPr/>
        <a:lstStyle/>
        <a:p>
          <a:endParaRPr lang="zh-CN" altLang="en-US"/>
        </a:p>
      </dgm:t>
    </dgm:pt>
    <dgm:pt modelId="{AF367AEC-B23C-4086-8A0C-D738C22A6167}" type="pres">
      <dgm:prSet presAssocID="{2BA87BFA-C4B9-4A40-89A8-1B4C62FEF80A}" presName="tile4" presStyleLbl="node1" presStyleIdx="3" presStyleCnt="4"/>
      <dgm:spPr/>
      <dgm:t>
        <a:bodyPr/>
        <a:lstStyle/>
        <a:p>
          <a:endParaRPr lang="zh-CN" altLang="en-US"/>
        </a:p>
      </dgm:t>
    </dgm:pt>
    <dgm:pt modelId="{148557B4-F0A6-42B9-84C9-3BEB027ED5D0}" type="pres">
      <dgm:prSet presAssocID="{2BA87BFA-C4B9-4A40-89A8-1B4C62FEF80A}" presName="tile4text" presStyleLbl="node1" presStyleIdx="3" presStyleCnt="4">
        <dgm:presLayoutVars>
          <dgm:chMax val="0"/>
          <dgm:chPref val="0"/>
          <dgm:bulletEnabled val="1"/>
        </dgm:presLayoutVars>
      </dgm:prSet>
      <dgm:spPr/>
      <dgm:t>
        <a:bodyPr/>
        <a:lstStyle/>
        <a:p>
          <a:endParaRPr lang="zh-CN" altLang="en-US"/>
        </a:p>
      </dgm:t>
    </dgm:pt>
    <dgm:pt modelId="{9212C1E2-1A58-40C2-907C-C80F1E75C77B}" type="pres">
      <dgm:prSet presAssocID="{2BA87BFA-C4B9-4A40-89A8-1B4C62FEF80A}" presName="centerTile" presStyleLbl="fgShp" presStyleIdx="0" presStyleCnt="1">
        <dgm:presLayoutVars>
          <dgm:chMax val="0"/>
          <dgm:chPref val="0"/>
        </dgm:presLayoutVars>
      </dgm:prSet>
      <dgm:spPr/>
      <dgm:t>
        <a:bodyPr/>
        <a:lstStyle/>
        <a:p>
          <a:endParaRPr lang="zh-CN" altLang="en-US"/>
        </a:p>
      </dgm:t>
    </dgm:pt>
  </dgm:ptLst>
  <dgm:cxnLst>
    <dgm:cxn modelId="{F6FC4AA2-3A2B-43EE-9AC7-F55FF2998641}" srcId="{646EC398-3CB9-466C-B670-4EA20940E16F}" destId="{4A956AE1-CDD7-4CC5-8442-20259EB1817B}" srcOrd="1" destOrd="0" parTransId="{249C39D0-03D4-4292-B02A-05361FFD82E1}" sibTransId="{49F5511E-2DA5-4FD5-8C5C-BDDCBB2F620F}"/>
    <dgm:cxn modelId="{BB63E48A-C5E1-4B31-8F21-EB1F4A8077A7}" type="presOf" srcId="{1F9D060D-F39A-4260-834F-B6BD848475A6}" destId="{CB051972-F37D-4582-86F0-B14207F2F0C0}" srcOrd="1" destOrd="0" presId="urn:microsoft.com/office/officeart/2005/8/layout/matrix1"/>
    <dgm:cxn modelId="{BF69AD54-6119-41F1-AEA1-89A51067E33A}" type="presOf" srcId="{3CA60294-3CDA-48A5-8E9A-4858F2F707B4}" destId="{9BE544DE-4FBA-4131-B930-678D0C008D69}" srcOrd="0" destOrd="0" presId="urn:microsoft.com/office/officeart/2005/8/layout/matrix1"/>
    <dgm:cxn modelId="{39DEE77F-8613-4DCF-8596-56FF0BEC3432}" srcId="{2BA87BFA-C4B9-4A40-89A8-1B4C62FEF80A}" destId="{646EC398-3CB9-466C-B670-4EA20940E16F}" srcOrd="0" destOrd="0" parTransId="{0F3A735A-1A3D-4F7E-B1F4-068F51D71C49}" sibTransId="{5C05267D-73A9-4CE3-9325-15F2B2956DB5}"/>
    <dgm:cxn modelId="{5FBF0715-BE18-45AB-8605-A14FC0E99B5B}" type="presOf" srcId="{A883DA8E-CC1E-438C-83F0-9E58AC8A7822}" destId="{AF367AEC-B23C-4086-8A0C-D738C22A6167}" srcOrd="0" destOrd="0" presId="urn:microsoft.com/office/officeart/2005/8/layout/matrix1"/>
    <dgm:cxn modelId="{7451563D-2EEA-4B4B-90DD-561D3928DB6D}" type="presOf" srcId="{3CA60294-3CDA-48A5-8E9A-4858F2F707B4}" destId="{9B83FB60-A327-4160-9344-A230BDDB8F04}" srcOrd="1" destOrd="0" presId="urn:microsoft.com/office/officeart/2005/8/layout/matrix1"/>
    <dgm:cxn modelId="{2413B5A3-E410-4536-9B1F-C5B7C57F2AFE}" srcId="{646EC398-3CB9-466C-B670-4EA20940E16F}" destId="{1F9D060D-F39A-4260-834F-B6BD848475A6}" srcOrd="2" destOrd="0" parTransId="{609A3618-2235-4B82-8A55-F3399B058D91}" sibTransId="{F5A20BB0-2101-4DCB-88EE-F66741190662}"/>
    <dgm:cxn modelId="{6E4ED0E6-37F7-42C8-A77B-767E5AA26DA9}" type="presOf" srcId="{1F9D060D-F39A-4260-834F-B6BD848475A6}" destId="{F5705E14-973C-41A8-8E19-D4E9D5733603}" srcOrd="0" destOrd="0" presId="urn:microsoft.com/office/officeart/2005/8/layout/matrix1"/>
    <dgm:cxn modelId="{C2DBC262-C3BF-4C46-B318-D43A37372248}" type="presOf" srcId="{A883DA8E-CC1E-438C-83F0-9E58AC8A7822}" destId="{148557B4-F0A6-42B9-84C9-3BEB027ED5D0}" srcOrd="1" destOrd="0" presId="urn:microsoft.com/office/officeart/2005/8/layout/matrix1"/>
    <dgm:cxn modelId="{F1EE78D7-A973-4E10-A194-69A0C535E7C2}" type="presOf" srcId="{2BA87BFA-C4B9-4A40-89A8-1B4C62FEF80A}" destId="{0C58034D-CE33-4FD9-8A6B-7B7C5C69B73B}" srcOrd="0" destOrd="0" presId="urn:microsoft.com/office/officeart/2005/8/layout/matrix1"/>
    <dgm:cxn modelId="{52E5A364-7172-4829-85DA-738514FB6896}" srcId="{646EC398-3CB9-466C-B670-4EA20940E16F}" destId="{3CA60294-3CDA-48A5-8E9A-4858F2F707B4}" srcOrd="0" destOrd="0" parTransId="{1F6C3685-DF6F-412F-9589-E802650D7F4F}" sibTransId="{E7C7F239-F4B2-4C62-A995-0C4DF3F42ED7}"/>
    <dgm:cxn modelId="{9512B73B-2A60-432A-87AB-4512323D2445}" srcId="{646EC398-3CB9-466C-B670-4EA20940E16F}" destId="{A883DA8E-CC1E-438C-83F0-9E58AC8A7822}" srcOrd="3" destOrd="0" parTransId="{A10A2280-D0E3-4B7D-9BEE-EA272FF7F6D3}" sibTransId="{CDB19F85-7B32-41BB-AF79-E75A74007986}"/>
    <dgm:cxn modelId="{84A79DB3-4E51-4706-A3BA-255622267534}" type="presOf" srcId="{4A956AE1-CDD7-4CC5-8442-20259EB1817B}" destId="{035E8D18-6747-47DB-B3B3-062D27F1C220}" srcOrd="0" destOrd="0" presId="urn:microsoft.com/office/officeart/2005/8/layout/matrix1"/>
    <dgm:cxn modelId="{7FE8C5DE-E59F-4637-B894-EB5960384E9B}" type="presOf" srcId="{4A956AE1-CDD7-4CC5-8442-20259EB1817B}" destId="{36E72BFA-D390-44FE-AC84-8B61E39F57B4}" srcOrd="1" destOrd="0" presId="urn:microsoft.com/office/officeart/2005/8/layout/matrix1"/>
    <dgm:cxn modelId="{4D7A5654-7FC6-4E21-B896-00190683935A}" type="presOf" srcId="{646EC398-3CB9-466C-B670-4EA20940E16F}" destId="{9212C1E2-1A58-40C2-907C-C80F1E75C77B}" srcOrd="0" destOrd="0" presId="urn:microsoft.com/office/officeart/2005/8/layout/matrix1"/>
    <dgm:cxn modelId="{01454F30-4B9A-43C6-8F1D-3F573E9C5E30}" type="presParOf" srcId="{0C58034D-CE33-4FD9-8A6B-7B7C5C69B73B}" destId="{C67F72C7-6BD0-4E5A-A63F-A29AA33C0A6A}" srcOrd="0" destOrd="0" presId="urn:microsoft.com/office/officeart/2005/8/layout/matrix1"/>
    <dgm:cxn modelId="{F8F81961-58C3-4CBF-9153-AFFD576068BF}" type="presParOf" srcId="{C67F72C7-6BD0-4E5A-A63F-A29AA33C0A6A}" destId="{9BE544DE-4FBA-4131-B930-678D0C008D69}" srcOrd="0" destOrd="0" presId="urn:microsoft.com/office/officeart/2005/8/layout/matrix1"/>
    <dgm:cxn modelId="{0A096A8C-1CCD-4389-BEF4-A404033C940E}" type="presParOf" srcId="{C67F72C7-6BD0-4E5A-A63F-A29AA33C0A6A}" destId="{9B83FB60-A327-4160-9344-A230BDDB8F04}" srcOrd="1" destOrd="0" presId="urn:microsoft.com/office/officeart/2005/8/layout/matrix1"/>
    <dgm:cxn modelId="{CA9FB0B6-D67C-44BC-9E1A-F90D16941579}" type="presParOf" srcId="{C67F72C7-6BD0-4E5A-A63F-A29AA33C0A6A}" destId="{035E8D18-6747-47DB-B3B3-062D27F1C220}" srcOrd="2" destOrd="0" presId="urn:microsoft.com/office/officeart/2005/8/layout/matrix1"/>
    <dgm:cxn modelId="{6BE50063-26A9-42B6-AEDF-6C7168657B30}" type="presParOf" srcId="{C67F72C7-6BD0-4E5A-A63F-A29AA33C0A6A}" destId="{36E72BFA-D390-44FE-AC84-8B61E39F57B4}" srcOrd="3" destOrd="0" presId="urn:microsoft.com/office/officeart/2005/8/layout/matrix1"/>
    <dgm:cxn modelId="{8820D113-A280-4DEC-A384-5711C5BE1694}" type="presParOf" srcId="{C67F72C7-6BD0-4E5A-A63F-A29AA33C0A6A}" destId="{F5705E14-973C-41A8-8E19-D4E9D5733603}" srcOrd="4" destOrd="0" presId="urn:microsoft.com/office/officeart/2005/8/layout/matrix1"/>
    <dgm:cxn modelId="{51BCF560-E9D8-43DD-9DE5-AC97053AC39B}" type="presParOf" srcId="{C67F72C7-6BD0-4E5A-A63F-A29AA33C0A6A}" destId="{CB051972-F37D-4582-86F0-B14207F2F0C0}" srcOrd="5" destOrd="0" presId="urn:microsoft.com/office/officeart/2005/8/layout/matrix1"/>
    <dgm:cxn modelId="{5D01AD35-ECB5-4FF6-AFE4-6BD0D1C3860A}" type="presParOf" srcId="{C67F72C7-6BD0-4E5A-A63F-A29AA33C0A6A}" destId="{AF367AEC-B23C-4086-8A0C-D738C22A6167}" srcOrd="6" destOrd="0" presId="urn:microsoft.com/office/officeart/2005/8/layout/matrix1"/>
    <dgm:cxn modelId="{0CE6D7B4-D492-4E4C-BF52-E1489550109B}" type="presParOf" srcId="{C67F72C7-6BD0-4E5A-A63F-A29AA33C0A6A}" destId="{148557B4-F0A6-42B9-84C9-3BEB027ED5D0}" srcOrd="7" destOrd="0" presId="urn:microsoft.com/office/officeart/2005/8/layout/matrix1"/>
    <dgm:cxn modelId="{15C99AA0-754D-4A16-8AD4-39261282F23E}" type="presParOf" srcId="{0C58034D-CE33-4FD9-8A6B-7B7C5C69B73B}" destId="{9212C1E2-1A58-40C2-907C-C80F1E75C77B}"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1904DDF-C1B9-4F14-9ED8-C75EEEDD4770}" type="doc">
      <dgm:prSet loTypeId="urn:microsoft.com/office/officeart/2005/8/layout/radial6" loCatId="cycle" qsTypeId="urn:microsoft.com/office/officeart/2005/8/quickstyle/simple3" qsCatId="simple" csTypeId="urn:microsoft.com/office/officeart/2005/8/colors/accent0_3" csCatId="mainScheme" phldr="1"/>
      <dgm:spPr/>
      <dgm:t>
        <a:bodyPr/>
        <a:lstStyle/>
        <a:p>
          <a:endParaRPr lang="zh-CN" altLang="en-US"/>
        </a:p>
      </dgm:t>
    </dgm:pt>
    <dgm:pt modelId="{FB29FBFC-BD10-4B16-B476-44FB73F18DB7}">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方式</a:t>
          </a:r>
          <a:endParaRPr lang="zh-CN" altLang="en-US" sz="2000" dirty="0">
            <a:latin typeface="微软雅黑" panose="020B0503020204020204" pitchFamily="34" charset="-122"/>
            <a:ea typeface="微软雅黑" panose="020B0503020204020204" pitchFamily="34" charset="-122"/>
          </a:endParaRPr>
        </a:p>
      </dgm:t>
    </dgm:pt>
    <dgm:pt modelId="{C2958FBF-EDB5-46FA-BA86-105F0B163735}" type="parTrans" cxnId="{74841782-06D8-43F7-8CAC-F7F4534B2FDE}">
      <dgm:prSet/>
      <dgm:spPr/>
      <dgm:t>
        <a:bodyPr/>
        <a:lstStyle/>
        <a:p>
          <a:endParaRPr lang="zh-CN" altLang="en-US"/>
        </a:p>
      </dgm:t>
    </dgm:pt>
    <dgm:pt modelId="{3450C056-FC22-40CA-91B0-585312F75470}" type="sibTrans" cxnId="{74841782-06D8-43F7-8CAC-F7F4534B2FDE}">
      <dgm:prSet/>
      <dgm:spPr/>
      <dgm:t>
        <a:bodyPr/>
        <a:lstStyle/>
        <a:p>
          <a:endParaRPr lang="zh-CN" altLang="en-US"/>
        </a:p>
      </dgm:t>
    </dgm:pt>
    <dgm:pt modelId="{6AD3267A-9D52-4D02-9DA6-28FCFB76484F}">
      <dgm:prSet phldrT="[文本]" custT="1"/>
      <dgm:spPr/>
      <dgm:t>
        <a:bodyPr/>
        <a:lstStyle/>
        <a:p>
          <a:pPr>
            <a:spcAft>
              <a:spcPts val="0"/>
            </a:spcAft>
          </a:pPr>
          <a:r>
            <a:rPr lang="zh-CN" altLang="en-US" sz="1600" dirty="0" smtClean="0">
              <a:latin typeface="微软雅黑" panose="020B0503020204020204" pitchFamily="34" charset="-122"/>
              <a:ea typeface="微软雅黑" panose="020B0503020204020204" pitchFamily="34" charset="-122"/>
            </a:rPr>
            <a:t>基于调用源截获</a:t>
          </a:r>
          <a:endParaRPr lang="zh-CN" altLang="en-US" sz="1600" dirty="0">
            <a:latin typeface="微软雅黑" panose="020B0503020204020204" pitchFamily="34" charset="-122"/>
            <a:ea typeface="微软雅黑" panose="020B0503020204020204" pitchFamily="34" charset="-122"/>
          </a:endParaRPr>
        </a:p>
      </dgm:t>
    </dgm:pt>
    <dgm:pt modelId="{57FD50BB-7BAE-4FB4-9CFB-50472D164191}" type="parTrans" cxnId="{5C378033-1E76-45E9-A8F9-87769325B4B7}">
      <dgm:prSet/>
      <dgm:spPr/>
      <dgm:t>
        <a:bodyPr/>
        <a:lstStyle/>
        <a:p>
          <a:endParaRPr lang="zh-CN" altLang="en-US"/>
        </a:p>
      </dgm:t>
    </dgm:pt>
    <dgm:pt modelId="{D445AD04-2B2A-4562-81CA-C901D8A623CA}" type="sibTrans" cxnId="{5C378033-1E76-45E9-A8F9-87769325B4B7}">
      <dgm:prSet/>
      <dgm:spPr/>
      <dgm:t>
        <a:bodyPr/>
        <a:lstStyle/>
        <a:p>
          <a:endParaRPr lang="zh-CN" altLang="en-US"/>
        </a:p>
      </dgm:t>
    </dgm:pt>
    <dgm:pt modelId="{2E6E268A-5670-424A-ACC7-F13F02619DD0}">
      <dgm:prSet phldrT="[文本]"/>
      <dgm:spPr/>
      <dgm:t>
        <a:bodyPr/>
        <a:lstStyle/>
        <a:p>
          <a:pPr>
            <a:spcAft>
              <a:spcPts val="0"/>
            </a:spcAft>
          </a:pPr>
          <a:r>
            <a:rPr lang="zh-CN" altLang="en-US" dirty="0" smtClean="0">
              <a:latin typeface="微软雅黑" panose="020B0503020204020204" pitchFamily="34" charset="-122"/>
              <a:ea typeface="微软雅黑" panose="020B0503020204020204" pitchFamily="34" charset="-122"/>
            </a:rPr>
            <a:t>路径内</a:t>
          </a:r>
          <a:endParaRPr lang="en-US" altLang="zh-CN" dirty="0" smtClean="0">
            <a:latin typeface="微软雅黑" panose="020B0503020204020204" pitchFamily="34" charset="-122"/>
            <a:ea typeface="微软雅黑" panose="020B0503020204020204" pitchFamily="34" charset="-122"/>
          </a:endParaRPr>
        </a:p>
        <a:p>
          <a:pPr>
            <a:spcAft>
              <a:spcPts val="0"/>
            </a:spcAft>
          </a:pPr>
          <a:r>
            <a:rPr lang="zh-CN" altLang="en-US" dirty="0" smtClean="0">
              <a:latin typeface="微软雅黑" panose="020B0503020204020204" pitchFamily="34" charset="-122"/>
              <a:ea typeface="微软雅黑" panose="020B0503020204020204" pitchFamily="34" charset="-122"/>
            </a:rPr>
            <a:t>截获</a:t>
          </a:r>
          <a:endParaRPr lang="zh-CN" altLang="en-US" dirty="0">
            <a:latin typeface="微软雅黑" panose="020B0503020204020204" pitchFamily="34" charset="-122"/>
            <a:ea typeface="微软雅黑" panose="020B0503020204020204" pitchFamily="34" charset="-122"/>
          </a:endParaRPr>
        </a:p>
      </dgm:t>
    </dgm:pt>
    <dgm:pt modelId="{EE8B0227-5743-4D70-A687-5D70F5E69BF2}" type="parTrans" cxnId="{6EBFEB12-7B90-4664-8FD0-CFCF3315B3B8}">
      <dgm:prSet/>
      <dgm:spPr/>
      <dgm:t>
        <a:bodyPr/>
        <a:lstStyle/>
        <a:p>
          <a:endParaRPr lang="zh-CN" altLang="en-US"/>
        </a:p>
      </dgm:t>
    </dgm:pt>
    <dgm:pt modelId="{0817EC64-E33B-4B8A-A300-8E88B9F10261}" type="sibTrans" cxnId="{6EBFEB12-7B90-4664-8FD0-CFCF3315B3B8}">
      <dgm:prSet/>
      <dgm:spPr/>
      <dgm:t>
        <a:bodyPr/>
        <a:lstStyle/>
        <a:p>
          <a:endParaRPr lang="zh-CN" altLang="en-US"/>
        </a:p>
      </dgm:t>
    </dgm:pt>
    <dgm:pt modelId="{CAE98497-8A69-4672-B475-22F35F7FD35C}">
      <dgm:prSet phldrT="[文本]"/>
      <dgm:spPr/>
      <dgm:t>
        <a:bodyPr/>
        <a:lstStyle/>
        <a:p>
          <a:pPr>
            <a:spcAft>
              <a:spcPts val="0"/>
            </a:spcAft>
          </a:pPr>
          <a:r>
            <a:rPr lang="zh-CN" altLang="en-US" dirty="0" smtClean="0">
              <a:latin typeface="微软雅黑" panose="020B0503020204020204" pitchFamily="34" charset="-122"/>
              <a:ea typeface="微软雅黑" panose="020B0503020204020204" pitchFamily="34" charset="-122"/>
            </a:rPr>
            <a:t>目的地</a:t>
          </a:r>
          <a:endParaRPr lang="en-US" altLang="zh-CN" dirty="0" smtClean="0">
            <a:latin typeface="微软雅黑" panose="020B0503020204020204" pitchFamily="34" charset="-122"/>
            <a:ea typeface="微软雅黑" panose="020B0503020204020204" pitchFamily="34" charset="-122"/>
          </a:endParaRPr>
        </a:p>
        <a:p>
          <a:pPr>
            <a:spcAft>
              <a:spcPts val="0"/>
            </a:spcAft>
          </a:pPr>
          <a:r>
            <a:rPr lang="zh-CN" altLang="en-US" dirty="0" smtClean="0">
              <a:latin typeface="微软雅黑" panose="020B0503020204020204" pitchFamily="34" charset="-122"/>
              <a:ea typeface="微软雅黑" panose="020B0503020204020204" pitchFamily="34" charset="-122"/>
            </a:rPr>
            <a:t>截获</a:t>
          </a:r>
          <a:endParaRPr lang="zh-CN" altLang="en-US" dirty="0">
            <a:latin typeface="微软雅黑" panose="020B0503020204020204" pitchFamily="34" charset="-122"/>
            <a:ea typeface="微软雅黑" panose="020B0503020204020204" pitchFamily="34" charset="-122"/>
          </a:endParaRPr>
        </a:p>
      </dgm:t>
    </dgm:pt>
    <dgm:pt modelId="{18B0E3B3-DE71-44F8-9F9F-4B998527C74C}" type="parTrans" cxnId="{DEC87B3B-0840-4A0E-A0F7-BFD9A57ACB71}">
      <dgm:prSet/>
      <dgm:spPr/>
      <dgm:t>
        <a:bodyPr/>
        <a:lstStyle/>
        <a:p>
          <a:endParaRPr lang="zh-CN" altLang="en-US"/>
        </a:p>
      </dgm:t>
    </dgm:pt>
    <dgm:pt modelId="{B561B4BF-86D1-420A-AC1E-7D8BE805522E}" type="sibTrans" cxnId="{DEC87B3B-0840-4A0E-A0F7-BFD9A57ACB71}">
      <dgm:prSet/>
      <dgm:spPr/>
      <dgm:t>
        <a:bodyPr/>
        <a:lstStyle/>
        <a:p>
          <a:endParaRPr lang="zh-CN" altLang="en-US"/>
        </a:p>
      </dgm:t>
    </dgm:pt>
    <dgm:pt modelId="{0CD4B9E5-ACBB-4C10-89AE-96BF5C2E7852}" type="pres">
      <dgm:prSet presAssocID="{71904DDF-C1B9-4F14-9ED8-C75EEEDD4770}" presName="Name0" presStyleCnt="0">
        <dgm:presLayoutVars>
          <dgm:chMax val="1"/>
          <dgm:dir/>
          <dgm:animLvl val="ctr"/>
          <dgm:resizeHandles val="exact"/>
        </dgm:presLayoutVars>
      </dgm:prSet>
      <dgm:spPr/>
      <dgm:t>
        <a:bodyPr/>
        <a:lstStyle/>
        <a:p>
          <a:endParaRPr lang="zh-CN" altLang="en-US"/>
        </a:p>
      </dgm:t>
    </dgm:pt>
    <dgm:pt modelId="{79FDA9A7-A4F2-4C90-9D5C-184707318474}" type="pres">
      <dgm:prSet presAssocID="{FB29FBFC-BD10-4B16-B476-44FB73F18DB7}" presName="centerShape" presStyleLbl="node0" presStyleIdx="0" presStyleCnt="1"/>
      <dgm:spPr/>
      <dgm:t>
        <a:bodyPr/>
        <a:lstStyle/>
        <a:p>
          <a:endParaRPr lang="zh-CN" altLang="en-US"/>
        </a:p>
      </dgm:t>
    </dgm:pt>
    <dgm:pt modelId="{02F24E63-CAFC-4A6F-ACFC-7FB53359D1EA}" type="pres">
      <dgm:prSet presAssocID="{6AD3267A-9D52-4D02-9DA6-28FCFB76484F}" presName="node" presStyleLbl="node1" presStyleIdx="0" presStyleCnt="3">
        <dgm:presLayoutVars>
          <dgm:bulletEnabled val="1"/>
        </dgm:presLayoutVars>
      </dgm:prSet>
      <dgm:spPr/>
      <dgm:t>
        <a:bodyPr/>
        <a:lstStyle/>
        <a:p>
          <a:endParaRPr lang="zh-CN" altLang="en-US"/>
        </a:p>
      </dgm:t>
    </dgm:pt>
    <dgm:pt modelId="{A34C6AD7-B23A-4A33-9F34-E41A27F2FB5A}" type="pres">
      <dgm:prSet presAssocID="{6AD3267A-9D52-4D02-9DA6-28FCFB76484F}" presName="dummy" presStyleCnt="0"/>
      <dgm:spPr/>
      <dgm:t>
        <a:bodyPr/>
        <a:lstStyle/>
        <a:p>
          <a:endParaRPr lang="zh-CN" altLang="en-US"/>
        </a:p>
      </dgm:t>
    </dgm:pt>
    <dgm:pt modelId="{F184CB5C-1C32-41AE-B302-E666734040A8}" type="pres">
      <dgm:prSet presAssocID="{D445AD04-2B2A-4562-81CA-C901D8A623CA}" presName="sibTrans" presStyleLbl="sibTrans2D1" presStyleIdx="0" presStyleCnt="3"/>
      <dgm:spPr/>
      <dgm:t>
        <a:bodyPr/>
        <a:lstStyle/>
        <a:p>
          <a:endParaRPr lang="zh-CN" altLang="en-US"/>
        </a:p>
      </dgm:t>
    </dgm:pt>
    <dgm:pt modelId="{35D01D11-C8A4-49AD-94EE-FBBD0520DC3C}" type="pres">
      <dgm:prSet presAssocID="{2E6E268A-5670-424A-ACC7-F13F02619DD0}" presName="node" presStyleLbl="node1" presStyleIdx="1" presStyleCnt="3">
        <dgm:presLayoutVars>
          <dgm:bulletEnabled val="1"/>
        </dgm:presLayoutVars>
      </dgm:prSet>
      <dgm:spPr/>
      <dgm:t>
        <a:bodyPr/>
        <a:lstStyle/>
        <a:p>
          <a:endParaRPr lang="zh-CN" altLang="en-US"/>
        </a:p>
      </dgm:t>
    </dgm:pt>
    <dgm:pt modelId="{1E1DCB28-2135-4F9A-B2D8-83936C6E94DC}" type="pres">
      <dgm:prSet presAssocID="{2E6E268A-5670-424A-ACC7-F13F02619DD0}" presName="dummy" presStyleCnt="0"/>
      <dgm:spPr/>
      <dgm:t>
        <a:bodyPr/>
        <a:lstStyle/>
        <a:p>
          <a:endParaRPr lang="zh-CN" altLang="en-US"/>
        </a:p>
      </dgm:t>
    </dgm:pt>
    <dgm:pt modelId="{44D90657-E84E-433D-B30A-2F7327B00756}" type="pres">
      <dgm:prSet presAssocID="{0817EC64-E33B-4B8A-A300-8E88B9F10261}" presName="sibTrans" presStyleLbl="sibTrans2D1" presStyleIdx="1" presStyleCnt="3"/>
      <dgm:spPr/>
      <dgm:t>
        <a:bodyPr/>
        <a:lstStyle/>
        <a:p>
          <a:endParaRPr lang="zh-CN" altLang="en-US"/>
        </a:p>
      </dgm:t>
    </dgm:pt>
    <dgm:pt modelId="{27CD5A84-EA33-406F-B61B-2FE99924261F}" type="pres">
      <dgm:prSet presAssocID="{CAE98497-8A69-4672-B475-22F35F7FD35C}" presName="node" presStyleLbl="node1" presStyleIdx="2" presStyleCnt="3">
        <dgm:presLayoutVars>
          <dgm:bulletEnabled val="1"/>
        </dgm:presLayoutVars>
      </dgm:prSet>
      <dgm:spPr/>
      <dgm:t>
        <a:bodyPr/>
        <a:lstStyle/>
        <a:p>
          <a:endParaRPr lang="zh-CN" altLang="en-US"/>
        </a:p>
      </dgm:t>
    </dgm:pt>
    <dgm:pt modelId="{2B028E57-5D7A-4C09-B410-E010D19732F6}" type="pres">
      <dgm:prSet presAssocID="{CAE98497-8A69-4672-B475-22F35F7FD35C}" presName="dummy" presStyleCnt="0"/>
      <dgm:spPr/>
      <dgm:t>
        <a:bodyPr/>
        <a:lstStyle/>
        <a:p>
          <a:endParaRPr lang="zh-CN" altLang="en-US"/>
        </a:p>
      </dgm:t>
    </dgm:pt>
    <dgm:pt modelId="{3A1F2603-6C5A-4702-AD02-0A8BAF08D725}" type="pres">
      <dgm:prSet presAssocID="{B561B4BF-86D1-420A-AC1E-7D8BE805522E}" presName="sibTrans" presStyleLbl="sibTrans2D1" presStyleIdx="2" presStyleCnt="3"/>
      <dgm:spPr/>
      <dgm:t>
        <a:bodyPr/>
        <a:lstStyle/>
        <a:p>
          <a:endParaRPr lang="zh-CN" altLang="en-US"/>
        </a:p>
      </dgm:t>
    </dgm:pt>
  </dgm:ptLst>
  <dgm:cxnLst>
    <dgm:cxn modelId="{17947682-D92E-4A9E-9000-C73649809AD1}" type="presOf" srcId="{2E6E268A-5670-424A-ACC7-F13F02619DD0}" destId="{35D01D11-C8A4-49AD-94EE-FBBD0520DC3C}" srcOrd="0" destOrd="0" presId="urn:microsoft.com/office/officeart/2005/8/layout/radial6"/>
    <dgm:cxn modelId="{3921F129-B787-4480-A135-CCB0FBD2BD47}" type="presOf" srcId="{6AD3267A-9D52-4D02-9DA6-28FCFB76484F}" destId="{02F24E63-CAFC-4A6F-ACFC-7FB53359D1EA}" srcOrd="0" destOrd="0" presId="urn:microsoft.com/office/officeart/2005/8/layout/radial6"/>
    <dgm:cxn modelId="{5C378033-1E76-45E9-A8F9-87769325B4B7}" srcId="{FB29FBFC-BD10-4B16-B476-44FB73F18DB7}" destId="{6AD3267A-9D52-4D02-9DA6-28FCFB76484F}" srcOrd="0" destOrd="0" parTransId="{57FD50BB-7BAE-4FB4-9CFB-50472D164191}" sibTransId="{D445AD04-2B2A-4562-81CA-C901D8A623CA}"/>
    <dgm:cxn modelId="{39E50171-1455-430C-ABEF-AF08B494F7EC}" type="presOf" srcId="{71904DDF-C1B9-4F14-9ED8-C75EEEDD4770}" destId="{0CD4B9E5-ACBB-4C10-89AE-96BF5C2E7852}" srcOrd="0" destOrd="0" presId="urn:microsoft.com/office/officeart/2005/8/layout/radial6"/>
    <dgm:cxn modelId="{51123E47-0CF9-4956-9493-32972A6346B5}" type="presOf" srcId="{B561B4BF-86D1-420A-AC1E-7D8BE805522E}" destId="{3A1F2603-6C5A-4702-AD02-0A8BAF08D725}" srcOrd="0" destOrd="0" presId="urn:microsoft.com/office/officeart/2005/8/layout/radial6"/>
    <dgm:cxn modelId="{D242FEB8-779B-4D08-9693-54AB2B09B8C1}" type="presOf" srcId="{0817EC64-E33B-4B8A-A300-8E88B9F10261}" destId="{44D90657-E84E-433D-B30A-2F7327B00756}" srcOrd="0" destOrd="0" presId="urn:microsoft.com/office/officeart/2005/8/layout/radial6"/>
    <dgm:cxn modelId="{9F12A157-F07A-4A0C-923B-C8F428805DCE}" type="presOf" srcId="{CAE98497-8A69-4672-B475-22F35F7FD35C}" destId="{27CD5A84-EA33-406F-B61B-2FE99924261F}" srcOrd="0" destOrd="0" presId="urn:microsoft.com/office/officeart/2005/8/layout/radial6"/>
    <dgm:cxn modelId="{74841782-06D8-43F7-8CAC-F7F4534B2FDE}" srcId="{71904DDF-C1B9-4F14-9ED8-C75EEEDD4770}" destId="{FB29FBFC-BD10-4B16-B476-44FB73F18DB7}" srcOrd="0" destOrd="0" parTransId="{C2958FBF-EDB5-46FA-BA86-105F0B163735}" sibTransId="{3450C056-FC22-40CA-91B0-585312F75470}"/>
    <dgm:cxn modelId="{33213749-F8BD-4E67-8E1B-9B41E3371662}" type="presOf" srcId="{D445AD04-2B2A-4562-81CA-C901D8A623CA}" destId="{F184CB5C-1C32-41AE-B302-E666734040A8}" srcOrd="0" destOrd="0" presId="urn:microsoft.com/office/officeart/2005/8/layout/radial6"/>
    <dgm:cxn modelId="{6EBFEB12-7B90-4664-8FD0-CFCF3315B3B8}" srcId="{FB29FBFC-BD10-4B16-B476-44FB73F18DB7}" destId="{2E6E268A-5670-424A-ACC7-F13F02619DD0}" srcOrd="1" destOrd="0" parTransId="{EE8B0227-5743-4D70-A687-5D70F5E69BF2}" sibTransId="{0817EC64-E33B-4B8A-A300-8E88B9F10261}"/>
    <dgm:cxn modelId="{4FC965EF-71A9-4229-BF0D-79F3E37AF683}" type="presOf" srcId="{FB29FBFC-BD10-4B16-B476-44FB73F18DB7}" destId="{79FDA9A7-A4F2-4C90-9D5C-184707318474}" srcOrd="0" destOrd="0" presId="urn:microsoft.com/office/officeart/2005/8/layout/radial6"/>
    <dgm:cxn modelId="{DEC87B3B-0840-4A0E-A0F7-BFD9A57ACB71}" srcId="{FB29FBFC-BD10-4B16-B476-44FB73F18DB7}" destId="{CAE98497-8A69-4672-B475-22F35F7FD35C}" srcOrd="2" destOrd="0" parTransId="{18B0E3B3-DE71-44F8-9F9F-4B998527C74C}" sibTransId="{B561B4BF-86D1-420A-AC1E-7D8BE805522E}"/>
    <dgm:cxn modelId="{3B9B3F2F-E266-4E0D-A08D-95B22823AB0A}" type="presParOf" srcId="{0CD4B9E5-ACBB-4C10-89AE-96BF5C2E7852}" destId="{79FDA9A7-A4F2-4C90-9D5C-184707318474}" srcOrd="0" destOrd="0" presId="urn:microsoft.com/office/officeart/2005/8/layout/radial6"/>
    <dgm:cxn modelId="{B95252C9-E552-4A89-8D9D-CEDE1275874B}" type="presParOf" srcId="{0CD4B9E5-ACBB-4C10-89AE-96BF5C2E7852}" destId="{02F24E63-CAFC-4A6F-ACFC-7FB53359D1EA}" srcOrd="1" destOrd="0" presId="urn:microsoft.com/office/officeart/2005/8/layout/radial6"/>
    <dgm:cxn modelId="{F7BD935E-F741-4F62-9B5A-1AB37F844500}" type="presParOf" srcId="{0CD4B9E5-ACBB-4C10-89AE-96BF5C2E7852}" destId="{A34C6AD7-B23A-4A33-9F34-E41A27F2FB5A}" srcOrd="2" destOrd="0" presId="urn:microsoft.com/office/officeart/2005/8/layout/radial6"/>
    <dgm:cxn modelId="{A9023188-D54E-4925-A06D-44DC74B79598}" type="presParOf" srcId="{0CD4B9E5-ACBB-4C10-89AE-96BF5C2E7852}" destId="{F184CB5C-1C32-41AE-B302-E666734040A8}" srcOrd="3" destOrd="0" presId="urn:microsoft.com/office/officeart/2005/8/layout/radial6"/>
    <dgm:cxn modelId="{0CEEFC3B-4E22-4D32-91FC-63EE0BC4F23E}" type="presParOf" srcId="{0CD4B9E5-ACBB-4C10-89AE-96BF5C2E7852}" destId="{35D01D11-C8A4-49AD-94EE-FBBD0520DC3C}" srcOrd="4" destOrd="0" presId="urn:microsoft.com/office/officeart/2005/8/layout/radial6"/>
    <dgm:cxn modelId="{E2120E34-73CB-46C8-ABE4-DCD72591D675}" type="presParOf" srcId="{0CD4B9E5-ACBB-4C10-89AE-96BF5C2E7852}" destId="{1E1DCB28-2135-4F9A-B2D8-83936C6E94DC}" srcOrd="5" destOrd="0" presId="urn:microsoft.com/office/officeart/2005/8/layout/radial6"/>
    <dgm:cxn modelId="{FEDDF380-973B-458C-B3F0-289F3667906C}" type="presParOf" srcId="{0CD4B9E5-ACBB-4C10-89AE-96BF5C2E7852}" destId="{44D90657-E84E-433D-B30A-2F7327B00756}" srcOrd="6" destOrd="0" presId="urn:microsoft.com/office/officeart/2005/8/layout/radial6"/>
    <dgm:cxn modelId="{C1EDFEF3-5167-4C21-916B-241AD15CC671}" type="presParOf" srcId="{0CD4B9E5-ACBB-4C10-89AE-96BF5C2E7852}" destId="{27CD5A84-EA33-406F-B61B-2FE99924261F}" srcOrd="7" destOrd="0" presId="urn:microsoft.com/office/officeart/2005/8/layout/radial6"/>
    <dgm:cxn modelId="{15BA98FA-0784-4FE6-B842-4F644699AB96}" type="presParOf" srcId="{0CD4B9E5-ACBB-4C10-89AE-96BF5C2E7852}" destId="{2B028E57-5D7A-4C09-B410-E010D19732F6}" srcOrd="8" destOrd="0" presId="urn:microsoft.com/office/officeart/2005/8/layout/radial6"/>
    <dgm:cxn modelId="{6C5F83A3-2D5C-4A4C-8C10-DB4298BB7571}" type="presParOf" srcId="{0CD4B9E5-ACBB-4C10-89AE-96BF5C2E7852}" destId="{3A1F2603-6C5A-4702-AD02-0A8BAF08D725}" srcOrd="9"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DECC6E-B133-4FE9-8D0F-0CA9DD0B11A5}" type="doc">
      <dgm:prSet loTypeId="urn:microsoft.com/office/officeart/2005/8/layout/arrow5" loCatId="relationship" qsTypeId="urn:microsoft.com/office/officeart/2005/8/quickstyle/simple3" qsCatId="simple" csTypeId="urn:microsoft.com/office/officeart/2005/8/colors/accent0_3" csCatId="mainScheme" phldr="1"/>
      <dgm:spPr/>
      <dgm:t>
        <a:bodyPr/>
        <a:lstStyle/>
        <a:p>
          <a:endParaRPr lang="zh-CN" altLang="en-US"/>
        </a:p>
      </dgm:t>
    </dgm:pt>
    <dgm:pt modelId="{17057444-A3C2-4638-B9C7-EB14E4FECF3A}">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基于模式的故障植入</a:t>
          </a:r>
          <a:endParaRPr lang="zh-CN" altLang="en-US" sz="1800" dirty="0">
            <a:latin typeface="微软雅黑" panose="020B0503020204020204" pitchFamily="34" charset="-122"/>
            <a:ea typeface="微软雅黑" panose="020B0503020204020204" pitchFamily="34" charset="-122"/>
          </a:endParaRPr>
        </a:p>
      </dgm:t>
    </dgm:pt>
    <dgm:pt modelId="{5F521988-DB05-4059-90D4-1A0A2030E129}" type="parTrans" cxnId="{B496DA9C-F39F-43C6-9E7E-AFB828B0D325}">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1DBA976F-1DC4-451C-9544-C9BD57A44764}" type="sibTrans" cxnId="{B496DA9C-F39F-43C6-9E7E-AFB828B0D325}">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4CA105E7-441A-47E5-AE4B-2D6BF3A4F18E}">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基于系统调用的故障植入</a:t>
          </a:r>
          <a:endParaRPr lang="zh-CN" altLang="en-US" sz="1800" dirty="0">
            <a:latin typeface="微软雅黑" panose="020B0503020204020204" pitchFamily="34" charset="-122"/>
            <a:ea typeface="微软雅黑" panose="020B0503020204020204" pitchFamily="34" charset="-122"/>
          </a:endParaRPr>
        </a:p>
      </dgm:t>
    </dgm:pt>
    <dgm:pt modelId="{E6101A67-667E-4E05-923C-AAC6F110A59D}" type="parTrans" cxnId="{C5857C1C-FF1A-4804-A9C1-D79861F86608}">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8113B5EA-D4C4-41CD-B999-79E6D20CF016}" type="sibTrans" cxnId="{C5857C1C-FF1A-4804-A9C1-D79861F86608}">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8C79D55B-8D58-41F9-88EE-5216F84F3C02}" type="pres">
      <dgm:prSet presAssocID="{B5DECC6E-B133-4FE9-8D0F-0CA9DD0B11A5}" presName="diagram" presStyleCnt="0">
        <dgm:presLayoutVars>
          <dgm:dir/>
          <dgm:resizeHandles val="exact"/>
        </dgm:presLayoutVars>
      </dgm:prSet>
      <dgm:spPr/>
      <dgm:t>
        <a:bodyPr/>
        <a:lstStyle/>
        <a:p>
          <a:endParaRPr lang="zh-CN" altLang="en-US"/>
        </a:p>
      </dgm:t>
    </dgm:pt>
    <dgm:pt modelId="{352AA516-A7CB-47EA-B9DB-7B4DA7D289AE}" type="pres">
      <dgm:prSet presAssocID="{17057444-A3C2-4638-B9C7-EB14E4FECF3A}" presName="arrow" presStyleLbl="node1" presStyleIdx="0" presStyleCnt="2">
        <dgm:presLayoutVars>
          <dgm:bulletEnabled val="1"/>
        </dgm:presLayoutVars>
      </dgm:prSet>
      <dgm:spPr/>
      <dgm:t>
        <a:bodyPr/>
        <a:lstStyle/>
        <a:p>
          <a:endParaRPr lang="zh-CN" altLang="en-US"/>
        </a:p>
      </dgm:t>
    </dgm:pt>
    <dgm:pt modelId="{6D3D2583-8F93-4CB4-9582-84466E9593DD}" type="pres">
      <dgm:prSet presAssocID="{4CA105E7-441A-47E5-AE4B-2D6BF3A4F18E}" presName="arrow" presStyleLbl="node1" presStyleIdx="1" presStyleCnt="2">
        <dgm:presLayoutVars>
          <dgm:bulletEnabled val="1"/>
        </dgm:presLayoutVars>
      </dgm:prSet>
      <dgm:spPr/>
      <dgm:t>
        <a:bodyPr/>
        <a:lstStyle/>
        <a:p>
          <a:endParaRPr lang="zh-CN" altLang="en-US"/>
        </a:p>
      </dgm:t>
    </dgm:pt>
  </dgm:ptLst>
  <dgm:cxnLst>
    <dgm:cxn modelId="{C5857C1C-FF1A-4804-A9C1-D79861F86608}" srcId="{B5DECC6E-B133-4FE9-8D0F-0CA9DD0B11A5}" destId="{4CA105E7-441A-47E5-AE4B-2D6BF3A4F18E}" srcOrd="1" destOrd="0" parTransId="{E6101A67-667E-4E05-923C-AAC6F110A59D}" sibTransId="{8113B5EA-D4C4-41CD-B999-79E6D20CF016}"/>
    <dgm:cxn modelId="{DC3B2171-A1B1-4AF4-B839-86FE8C877BFD}" type="presOf" srcId="{4CA105E7-441A-47E5-AE4B-2D6BF3A4F18E}" destId="{6D3D2583-8F93-4CB4-9582-84466E9593DD}" srcOrd="0" destOrd="0" presId="urn:microsoft.com/office/officeart/2005/8/layout/arrow5"/>
    <dgm:cxn modelId="{08ABC800-6DA8-4303-AFE1-6AA4401F7F5D}" type="presOf" srcId="{B5DECC6E-B133-4FE9-8D0F-0CA9DD0B11A5}" destId="{8C79D55B-8D58-41F9-88EE-5216F84F3C02}" srcOrd="0" destOrd="0" presId="urn:microsoft.com/office/officeart/2005/8/layout/arrow5"/>
    <dgm:cxn modelId="{B496DA9C-F39F-43C6-9E7E-AFB828B0D325}" srcId="{B5DECC6E-B133-4FE9-8D0F-0CA9DD0B11A5}" destId="{17057444-A3C2-4638-B9C7-EB14E4FECF3A}" srcOrd="0" destOrd="0" parTransId="{5F521988-DB05-4059-90D4-1A0A2030E129}" sibTransId="{1DBA976F-1DC4-451C-9544-C9BD57A44764}"/>
    <dgm:cxn modelId="{F35017EC-6EE7-4F12-8DFF-401FA1A0E67D}" type="presOf" srcId="{17057444-A3C2-4638-B9C7-EB14E4FECF3A}" destId="{352AA516-A7CB-47EA-B9DB-7B4DA7D289AE}" srcOrd="0" destOrd="0" presId="urn:microsoft.com/office/officeart/2005/8/layout/arrow5"/>
    <dgm:cxn modelId="{7D5F1677-F53E-4DB2-AEAD-09CE08CB08CB}" type="presParOf" srcId="{8C79D55B-8D58-41F9-88EE-5216F84F3C02}" destId="{352AA516-A7CB-47EA-B9DB-7B4DA7D289AE}" srcOrd="0" destOrd="0" presId="urn:microsoft.com/office/officeart/2005/8/layout/arrow5"/>
    <dgm:cxn modelId="{F3441877-D2DE-43F0-924D-90F2311BB738}" type="presParOf" srcId="{8C79D55B-8D58-41F9-88EE-5216F84F3C02}" destId="{6D3D2583-8F93-4CB4-9582-84466E9593DD}"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8794D1-FE99-44CF-9787-1080FC0C76EE}">
      <dsp:nvSpPr>
        <dsp:cNvPr id="0" name=""/>
        <dsp:cNvSpPr/>
      </dsp:nvSpPr>
      <dsp:spPr>
        <a:xfrm>
          <a:off x="0" y="0"/>
          <a:ext cx="4318996" cy="774906"/>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理解软件和测试目标</a:t>
          </a:r>
          <a:endParaRPr lang="zh-CN" altLang="en-US" sz="1800" kern="1200" dirty="0">
            <a:latin typeface="微软雅黑" panose="020B0503020204020204" pitchFamily="34" charset="-122"/>
            <a:ea typeface="微软雅黑" panose="020B0503020204020204" pitchFamily="34" charset="-122"/>
          </a:endParaRPr>
        </a:p>
      </dsp:txBody>
      <dsp:txXfrm>
        <a:off x="22696" y="22696"/>
        <a:ext cx="3417332" cy="729514"/>
      </dsp:txXfrm>
    </dsp:sp>
    <dsp:sp modelId="{5089AD85-09CB-4E8C-AF54-0B0D78AEC680}">
      <dsp:nvSpPr>
        <dsp:cNvPr id="0" name=""/>
        <dsp:cNvSpPr/>
      </dsp:nvSpPr>
      <dsp:spPr>
        <a:xfrm>
          <a:off x="361715" y="915798"/>
          <a:ext cx="4318996" cy="774906"/>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设计测试用例</a:t>
          </a:r>
          <a:endParaRPr lang="zh-CN" altLang="en-US" sz="1800" kern="1200" dirty="0">
            <a:latin typeface="微软雅黑" panose="020B0503020204020204" pitchFamily="34" charset="-122"/>
            <a:ea typeface="微软雅黑" panose="020B0503020204020204" pitchFamily="34" charset="-122"/>
          </a:endParaRPr>
        </a:p>
      </dsp:txBody>
      <dsp:txXfrm>
        <a:off x="384411" y="938494"/>
        <a:ext cx="3408199" cy="729514"/>
      </dsp:txXfrm>
    </dsp:sp>
    <dsp:sp modelId="{C4B9AF84-B0DC-4D4B-AA64-9DA573791BAA}">
      <dsp:nvSpPr>
        <dsp:cNvPr id="0" name=""/>
        <dsp:cNvSpPr/>
      </dsp:nvSpPr>
      <dsp:spPr>
        <a:xfrm>
          <a:off x="718033" y="1831596"/>
          <a:ext cx="4318996" cy="774906"/>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运行测试用例并处理测试结果</a:t>
          </a:r>
          <a:endParaRPr lang="zh-CN" altLang="en-US" sz="1800" kern="1200" dirty="0">
            <a:latin typeface="微软雅黑" panose="020B0503020204020204" pitchFamily="34" charset="-122"/>
            <a:ea typeface="微软雅黑" panose="020B0503020204020204" pitchFamily="34" charset="-122"/>
          </a:endParaRPr>
        </a:p>
      </dsp:txBody>
      <dsp:txXfrm>
        <a:off x="740729" y="1854292"/>
        <a:ext cx="3413597" cy="729513"/>
      </dsp:txXfrm>
    </dsp:sp>
    <dsp:sp modelId="{FAD7C69D-4E31-42D8-AAC7-04258A8A2C9D}">
      <dsp:nvSpPr>
        <dsp:cNvPr id="0" name=""/>
        <dsp:cNvSpPr/>
      </dsp:nvSpPr>
      <dsp:spPr>
        <a:xfrm>
          <a:off x="1079748" y="2747393"/>
          <a:ext cx="4318996" cy="774906"/>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评估测试用例和测试设计</a:t>
          </a:r>
          <a:endParaRPr lang="zh-CN" altLang="en-US" sz="1800" kern="1200" dirty="0">
            <a:latin typeface="微软雅黑" panose="020B0503020204020204" pitchFamily="34" charset="-122"/>
            <a:ea typeface="微软雅黑" panose="020B0503020204020204" pitchFamily="34" charset="-122"/>
          </a:endParaRPr>
        </a:p>
      </dsp:txBody>
      <dsp:txXfrm>
        <a:off x="1102444" y="2770089"/>
        <a:ext cx="3408199" cy="729514"/>
      </dsp:txXfrm>
    </dsp:sp>
    <dsp:sp modelId="{985FE0DC-FCFB-4AE1-97B8-709E33AF8F9C}">
      <dsp:nvSpPr>
        <dsp:cNvPr id="0" name=""/>
        <dsp:cNvSpPr/>
      </dsp:nvSpPr>
      <dsp:spPr>
        <a:xfrm>
          <a:off x="3815307" y="593507"/>
          <a:ext cx="503688" cy="503688"/>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zh-CN" altLang="en-US" sz="1800" kern="1200">
            <a:latin typeface="微软雅黑" panose="020B0503020204020204" pitchFamily="34" charset="-122"/>
            <a:ea typeface="微软雅黑" panose="020B0503020204020204" pitchFamily="34" charset="-122"/>
          </a:endParaRPr>
        </a:p>
      </dsp:txBody>
      <dsp:txXfrm>
        <a:off x="3928637" y="593507"/>
        <a:ext cx="277028" cy="379025"/>
      </dsp:txXfrm>
    </dsp:sp>
    <dsp:sp modelId="{7ACE370D-CE97-4A30-8D74-EAB583CF64C7}">
      <dsp:nvSpPr>
        <dsp:cNvPr id="0" name=""/>
        <dsp:cNvSpPr/>
      </dsp:nvSpPr>
      <dsp:spPr>
        <a:xfrm>
          <a:off x="4177023" y="1509305"/>
          <a:ext cx="503688" cy="503688"/>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zh-CN" altLang="en-US" sz="1800" kern="1200">
            <a:latin typeface="微软雅黑" panose="020B0503020204020204" pitchFamily="34" charset="-122"/>
            <a:ea typeface="微软雅黑" panose="020B0503020204020204" pitchFamily="34" charset="-122"/>
          </a:endParaRPr>
        </a:p>
      </dsp:txBody>
      <dsp:txXfrm>
        <a:off x="4290353" y="1509305"/>
        <a:ext cx="277028" cy="379025"/>
      </dsp:txXfrm>
    </dsp:sp>
    <dsp:sp modelId="{79C13A8E-4149-438B-8EE3-EBDCB6022625}">
      <dsp:nvSpPr>
        <dsp:cNvPr id="0" name=""/>
        <dsp:cNvSpPr/>
      </dsp:nvSpPr>
      <dsp:spPr>
        <a:xfrm>
          <a:off x="4533340" y="2425103"/>
          <a:ext cx="503688" cy="503688"/>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zh-CN" altLang="en-US" sz="1800" kern="1200">
            <a:latin typeface="微软雅黑" panose="020B0503020204020204" pitchFamily="34" charset="-122"/>
            <a:ea typeface="微软雅黑" panose="020B0503020204020204" pitchFamily="34" charset="-122"/>
          </a:endParaRPr>
        </a:p>
      </dsp:txBody>
      <dsp:txXfrm>
        <a:off x="4646670" y="2425103"/>
        <a:ext cx="277028" cy="3790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F1C621-5B9E-4D44-A0E5-FB5743298E01}">
      <dsp:nvSpPr>
        <dsp:cNvPr id="0" name=""/>
        <dsp:cNvSpPr/>
      </dsp:nvSpPr>
      <dsp:spPr>
        <a:xfrm>
          <a:off x="1016000" y="0"/>
          <a:ext cx="4064000" cy="4064000"/>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DB31CC99-58E6-4A75-89A0-0F967C48C572}">
      <dsp:nvSpPr>
        <dsp:cNvPr id="0" name=""/>
        <dsp:cNvSpPr/>
      </dsp:nvSpPr>
      <dsp:spPr>
        <a:xfrm>
          <a:off x="1402080" y="386080"/>
          <a:ext cx="1584960" cy="158496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ts val="0"/>
            </a:spcAft>
          </a:pPr>
          <a:r>
            <a:rPr lang="zh-CN" altLang="en-US" sz="1800" kern="1200" dirty="0" smtClean="0">
              <a:latin typeface="微软雅黑" panose="020B0503020204020204" pitchFamily="34" charset="-122"/>
              <a:ea typeface="微软雅黑" panose="020B0503020204020204" pitchFamily="34" charset="-122"/>
            </a:rPr>
            <a:t>何时施加</a:t>
          </a:r>
          <a:endParaRPr lang="en-US" altLang="zh-CN" sz="1800" kern="1200" dirty="0" smtClean="0">
            <a:latin typeface="微软雅黑" panose="020B0503020204020204" pitchFamily="34" charset="-122"/>
            <a:ea typeface="微软雅黑" panose="020B0503020204020204" pitchFamily="34" charset="-122"/>
          </a:endParaRPr>
        </a:p>
        <a:p>
          <a:pPr lvl="0" algn="ctr" defTabSz="800100">
            <a:lnSpc>
              <a:spcPct val="90000"/>
            </a:lnSpc>
            <a:spcBef>
              <a:spcPct val="0"/>
            </a:spcBef>
            <a:spcAft>
              <a:spcPts val="0"/>
            </a:spcAft>
          </a:pPr>
          <a:r>
            <a:rPr lang="zh-CN" altLang="en-US" sz="1800" kern="1200" dirty="0" smtClean="0">
              <a:latin typeface="微软雅黑" panose="020B0503020204020204" pitchFamily="34" charset="-122"/>
              <a:ea typeface="微软雅黑" panose="020B0503020204020204" pitchFamily="34" charset="-122"/>
            </a:rPr>
            <a:t>攻击</a:t>
          </a:r>
          <a:endParaRPr lang="zh-CN" altLang="en-US" sz="1800" kern="1200" dirty="0">
            <a:latin typeface="微软雅黑" panose="020B0503020204020204" pitchFamily="34" charset="-122"/>
            <a:ea typeface="微软雅黑" panose="020B0503020204020204" pitchFamily="34" charset="-122"/>
          </a:endParaRPr>
        </a:p>
      </dsp:txBody>
      <dsp:txXfrm>
        <a:off x="1479451" y="463451"/>
        <a:ext cx="1430218" cy="1430218"/>
      </dsp:txXfrm>
    </dsp:sp>
    <dsp:sp modelId="{475B2776-CBE4-4159-AB62-FAFF33FFE79E}">
      <dsp:nvSpPr>
        <dsp:cNvPr id="0" name=""/>
        <dsp:cNvSpPr/>
      </dsp:nvSpPr>
      <dsp:spPr>
        <a:xfrm>
          <a:off x="3108960" y="386080"/>
          <a:ext cx="1584960" cy="158496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何种软件故障会使攻击成功</a:t>
          </a:r>
          <a:endParaRPr lang="zh-CN" altLang="en-US" sz="1800" kern="1200" dirty="0">
            <a:latin typeface="微软雅黑" panose="020B0503020204020204" pitchFamily="34" charset="-122"/>
            <a:ea typeface="微软雅黑" panose="020B0503020204020204" pitchFamily="34" charset="-122"/>
          </a:endParaRPr>
        </a:p>
      </dsp:txBody>
      <dsp:txXfrm>
        <a:off x="3186331" y="463451"/>
        <a:ext cx="1430218" cy="1430218"/>
      </dsp:txXfrm>
    </dsp:sp>
    <dsp:sp modelId="{A1A4CFBF-055C-4B96-B2F1-E6668E730F49}">
      <dsp:nvSpPr>
        <dsp:cNvPr id="0" name=""/>
        <dsp:cNvSpPr/>
      </dsp:nvSpPr>
      <dsp:spPr>
        <a:xfrm>
          <a:off x="1402080" y="2092960"/>
          <a:ext cx="1584960" cy="158496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如何确定攻击暴露失效</a:t>
          </a:r>
          <a:endParaRPr lang="zh-CN" altLang="en-US" sz="1800" kern="1200" dirty="0">
            <a:latin typeface="微软雅黑" panose="020B0503020204020204" pitchFamily="34" charset="-122"/>
            <a:ea typeface="微软雅黑" panose="020B0503020204020204" pitchFamily="34" charset="-122"/>
          </a:endParaRPr>
        </a:p>
      </dsp:txBody>
      <dsp:txXfrm>
        <a:off x="1479451" y="2170331"/>
        <a:ext cx="1430218" cy="1430218"/>
      </dsp:txXfrm>
    </dsp:sp>
    <dsp:sp modelId="{69399CCB-A34D-404C-BDC2-3AE5A212EC14}">
      <dsp:nvSpPr>
        <dsp:cNvPr id="0" name=""/>
        <dsp:cNvSpPr/>
      </dsp:nvSpPr>
      <dsp:spPr>
        <a:xfrm>
          <a:off x="3108960" y="2092960"/>
          <a:ext cx="1584960" cy="158496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ts val="0"/>
            </a:spcAft>
          </a:pPr>
          <a:r>
            <a:rPr lang="zh-CN" altLang="en-US" sz="1800" kern="1200" dirty="0" smtClean="0">
              <a:latin typeface="微软雅黑" panose="020B0503020204020204" pitchFamily="34" charset="-122"/>
              <a:ea typeface="微软雅黑" panose="020B0503020204020204" pitchFamily="34" charset="-122"/>
            </a:rPr>
            <a:t>如何进行</a:t>
          </a:r>
          <a:endParaRPr lang="en-US" altLang="zh-CN" sz="1800" kern="1200" dirty="0" smtClean="0">
            <a:latin typeface="微软雅黑" panose="020B0503020204020204" pitchFamily="34" charset="-122"/>
            <a:ea typeface="微软雅黑" panose="020B0503020204020204" pitchFamily="34" charset="-122"/>
          </a:endParaRPr>
        </a:p>
        <a:p>
          <a:pPr lvl="0" algn="ctr" defTabSz="800100">
            <a:lnSpc>
              <a:spcPct val="90000"/>
            </a:lnSpc>
            <a:spcBef>
              <a:spcPct val="0"/>
            </a:spcBef>
            <a:spcAft>
              <a:spcPts val="0"/>
            </a:spcAft>
          </a:pPr>
          <a:r>
            <a:rPr lang="zh-CN" altLang="en-US" sz="1800" kern="1200" dirty="0" smtClean="0">
              <a:latin typeface="微软雅黑" panose="020B0503020204020204" pitchFamily="34" charset="-122"/>
              <a:ea typeface="微软雅黑" panose="020B0503020204020204" pitchFamily="34" charset="-122"/>
            </a:rPr>
            <a:t>攻击</a:t>
          </a:r>
          <a:endParaRPr lang="zh-CN" altLang="en-US" sz="1800" kern="1200" dirty="0">
            <a:latin typeface="微软雅黑" panose="020B0503020204020204" pitchFamily="34" charset="-122"/>
            <a:ea typeface="微软雅黑" panose="020B0503020204020204" pitchFamily="34" charset="-122"/>
          </a:endParaRPr>
        </a:p>
      </dsp:txBody>
      <dsp:txXfrm>
        <a:off x="3186331" y="2170331"/>
        <a:ext cx="1430218" cy="14302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18E3D9-8C59-4D9A-8AD3-085E4E502A60}">
      <dsp:nvSpPr>
        <dsp:cNvPr id="0" name=""/>
        <dsp:cNvSpPr/>
      </dsp:nvSpPr>
      <dsp:spPr>
        <a:xfrm>
          <a:off x="1790202" y="1051920"/>
          <a:ext cx="1651237" cy="1651237"/>
        </a:xfrm>
        <a:prstGeom prst="ellips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微软雅黑" panose="020B0503020204020204" pitchFamily="34" charset="-122"/>
              <a:ea typeface="微软雅黑" panose="020B0503020204020204" pitchFamily="34" charset="-122"/>
            </a:rPr>
            <a:t>方式</a:t>
          </a:r>
          <a:endParaRPr lang="zh-CN" altLang="en-US" sz="2000" b="1" kern="1200" dirty="0">
            <a:latin typeface="微软雅黑" panose="020B0503020204020204" pitchFamily="34" charset="-122"/>
            <a:ea typeface="微软雅黑" panose="020B0503020204020204" pitchFamily="34" charset="-122"/>
          </a:endParaRPr>
        </a:p>
      </dsp:txBody>
      <dsp:txXfrm>
        <a:off x="2032020" y="1293738"/>
        <a:ext cx="1167601" cy="1167601"/>
      </dsp:txXfrm>
    </dsp:sp>
    <dsp:sp modelId="{1572D18C-7E0C-45B8-B21D-F68255E2F4B8}">
      <dsp:nvSpPr>
        <dsp:cNvPr id="0" name=""/>
        <dsp:cNvSpPr/>
      </dsp:nvSpPr>
      <dsp:spPr>
        <a:xfrm rot="12900000">
          <a:off x="716423" y="759596"/>
          <a:ext cx="1277710" cy="470602"/>
        </a:xfrm>
        <a:prstGeom prst="leftArrow">
          <a:avLst>
            <a:gd name="adj1" fmla="val 60000"/>
            <a:gd name="adj2" fmla="val 50000"/>
          </a:avLst>
        </a:prstGeom>
        <a:gradFill rotWithShape="0">
          <a:gsLst>
            <a:gs pos="0">
              <a:schemeClr val="dk2">
                <a:tint val="60000"/>
                <a:hueOff val="0"/>
                <a:satOff val="0"/>
                <a:lumOff val="0"/>
                <a:alphaOff val="0"/>
                <a:lumMod val="110000"/>
                <a:satMod val="105000"/>
                <a:tint val="67000"/>
              </a:schemeClr>
            </a:gs>
            <a:gs pos="50000">
              <a:schemeClr val="dk2">
                <a:tint val="60000"/>
                <a:hueOff val="0"/>
                <a:satOff val="0"/>
                <a:lumOff val="0"/>
                <a:alphaOff val="0"/>
                <a:lumMod val="105000"/>
                <a:satMod val="103000"/>
                <a:tint val="73000"/>
              </a:schemeClr>
            </a:gs>
            <a:gs pos="100000">
              <a:schemeClr val="dk2">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880605CB-B1B5-467E-ACC4-592B61E65C39}">
      <dsp:nvSpPr>
        <dsp:cNvPr id="0" name=""/>
        <dsp:cNvSpPr/>
      </dsp:nvSpPr>
      <dsp:spPr>
        <a:xfrm>
          <a:off x="47621" y="994"/>
          <a:ext cx="1568675" cy="1254940"/>
        </a:xfrm>
        <a:prstGeom prst="roundRect">
          <a:avLst>
            <a:gd name="adj" fmla="val 10000"/>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运行期植入</a:t>
          </a:r>
          <a:endParaRPr lang="zh-CN" altLang="en-US" sz="2000" kern="1200" dirty="0">
            <a:latin typeface="微软雅黑" panose="020B0503020204020204" pitchFamily="34" charset="-122"/>
            <a:ea typeface="微软雅黑" panose="020B0503020204020204" pitchFamily="34" charset="-122"/>
          </a:endParaRPr>
        </a:p>
      </dsp:txBody>
      <dsp:txXfrm>
        <a:off x="84377" y="37750"/>
        <a:ext cx="1495163" cy="1181428"/>
      </dsp:txXfrm>
    </dsp:sp>
    <dsp:sp modelId="{D8D8FE27-F1B7-41D8-88E0-953BBAD3B1FB}">
      <dsp:nvSpPr>
        <dsp:cNvPr id="0" name=""/>
        <dsp:cNvSpPr/>
      </dsp:nvSpPr>
      <dsp:spPr>
        <a:xfrm rot="19500000">
          <a:off x="3237507" y="759596"/>
          <a:ext cx="1277710" cy="470602"/>
        </a:xfrm>
        <a:prstGeom prst="leftArrow">
          <a:avLst>
            <a:gd name="adj1" fmla="val 60000"/>
            <a:gd name="adj2" fmla="val 50000"/>
          </a:avLst>
        </a:prstGeom>
        <a:gradFill rotWithShape="0">
          <a:gsLst>
            <a:gs pos="0">
              <a:schemeClr val="dk2">
                <a:tint val="60000"/>
                <a:hueOff val="0"/>
                <a:satOff val="0"/>
                <a:lumOff val="0"/>
                <a:alphaOff val="0"/>
                <a:lumMod val="110000"/>
                <a:satMod val="105000"/>
                <a:tint val="67000"/>
              </a:schemeClr>
            </a:gs>
            <a:gs pos="50000">
              <a:schemeClr val="dk2">
                <a:tint val="60000"/>
                <a:hueOff val="0"/>
                <a:satOff val="0"/>
                <a:lumOff val="0"/>
                <a:alphaOff val="0"/>
                <a:lumMod val="105000"/>
                <a:satMod val="103000"/>
                <a:tint val="73000"/>
              </a:schemeClr>
            </a:gs>
            <a:gs pos="100000">
              <a:schemeClr val="dk2">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658F2957-CAF5-465C-9189-1571B68E4AAE}">
      <dsp:nvSpPr>
        <dsp:cNvPr id="0" name=""/>
        <dsp:cNvSpPr/>
      </dsp:nvSpPr>
      <dsp:spPr>
        <a:xfrm>
          <a:off x="3615345" y="994"/>
          <a:ext cx="1568675" cy="1254940"/>
        </a:xfrm>
        <a:prstGeom prst="roundRect">
          <a:avLst>
            <a:gd name="adj" fmla="val 10000"/>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编译期植入</a:t>
          </a:r>
          <a:endParaRPr lang="zh-CN" altLang="en-US" sz="2000" kern="1200" dirty="0">
            <a:latin typeface="微软雅黑" panose="020B0503020204020204" pitchFamily="34" charset="-122"/>
            <a:ea typeface="微软雅黑" panose="020B0503020204020204" pitchFamily="34" charset="-122"/>
          </a:endParaRPr>
        </a:p>
      </dsp:txBody>
      <dsp:txXfrm>
        <a:off x="3652101" y="37750"/>
        <a:ext cx="1495163" cy="11814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E544DE-4FBA-4131-B930-678D0C008D69}">
      <dsp:nvSpPr>
        <dsp:cNvPr id="0" name=""/>
        <dsp:cNvSpPr/>
      </dsp:nvSpPr>
      <dsp:spPr>
        <a:xfrm rot="16200000">
          <a:off x="512454" y="-512454"/>
          <a:ext cx="1399843" cy="2424752"/>
        </a:xfrm>
        <a:prstGeom prst="round1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zh-CN" altLang="en-US" sz="1800" kern="1200" smtClean="0">
              <a:solidFill>
                <a:schemeClr val="tx1"/>
              </a:solidFill>
              <a:latin typeface="微软雅黑" panose="020B0503020204020204" pitchFamily="34" charset="-122"/>
              <a:ea typeface="微软雅黑" panose="020B0503020204020204" pitchFamily="34" charset="-122"/>
            </a:rPr>
            <a:t>不需要源代码</a:t>
          </a:r>
          <a:endParaRPr lang="zh-CN" altLang="en-US" sz="1800" kern="1200" dirty="0">
            <a:solidFill>
              <a:schemeClr val="tx1"/>
            </a:solidFill>
            <a:latin typeface="微软雅黑" panose="020B0503020204020204" pitchFamily="34" charset="-122"/>
            <a:ea typeface="微软雅黑" panose="020B0503020204020204" pitchFamily="34" charset="-122"/>
          </a:endParaRPr>
        </a:p>
      </dsp:txBody>
      <dsp:txXfrm rot="5400000">
        <a:off x="-1" y="1"/>
        <a:ext cx="2424752" cy="1049882"/>
      </dsp:txXfrm>
    </dsp:sp>
    <dsp:sp modelId="{035E8D18-6747-47DB-B3B3-062D27F1C220}">
      <dsp:nvSpPr>
        <dsp:cNvPr id="0" name=""/>
        <dsp:cNvSpPr/>
      </dsp:nvSpPr>
      <dsp:spPr>
        <a:xfrm>
          <a:off x="2424752" y="0"/>
          <a:ext cx="2424752" cy="1399843"/>
        </a:xfrm>
        <a:prstGeom prst="round1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ts val="0"/>
            </a:spcAft>
          </a:pPr>
          <a:r>
            <a:rPr lang="zh-CN" altLang="en-US" sz="1800" kern="120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rPr>
            <a:t>可以达到模拟环境</a:t>
          </a:r>
          <a:endParaRPr lang="en-US" altLang="zh-CN" sz="1800" kern="120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endParaRPr>
        </a:p>
        <a:p>
          <a:pPr lvl="0" algn="ctr" defTabSz="800100">
            <a:lnSpc>
              <a:spcPct val="90000"/>
            </a:lnSpc>
            <a:spcBef>
              <a:spcPct val="0"/>
            </a:spcBef>
            <a:spcAft>
              <a:spcPts val="0"/>
            </a:spcAft>
          </a:pPr>
          <a:r>
            <a:rPr lang="zh-CN" altLang="en-US" sz="1800" kern="120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rPr>
            <a:t>故障的目标</a:t>
          </a:r>
          <a:endParaRPr lang="zh-CN" altLang="en-US" sz="1800" kern="1200" dirty="0">
            <a:solidFill>
              <a:schemeClr val="tx1"/>
            </a:solidFill>
          </a:endParaRPr>
        </a:p>
      </dsp:txBody>
      <dsp:txXfrm>
        <a:off x="2424752" y="0"/>
        <a:ext cx="2424752" cy="1049882"/>
      </dsp:txXfrm>
    </dsp:sp>
    <dsp:sp modelId="{F5705E14-973C-41A8-8E19-D4E9D5733603}">
      <dsp:nvSpPr>
        <dsp:cNvPr id="0" name=""/>
        <dsp:cNvSpPr/>
      </dsp:nvSpPr>
      <dsp:spPr>
        <a:xfrm rot="10800000">
          <a:off x="0" y="1399843"/>
          <a:ext cx="2424752" cy="1399843"/>
        </a:xfrm>
        <a:prstGeom prst="round1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zh-CN" altLang="en-US" sz="1800" kern="120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rPr>
            <a:t>可以以</a:t>
          </a:r>
          <a:r>
            <a:rPr lang="en-US" altLang="zh-CN" sz="1800" kern="120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rPr>
            <a:t>API</a:t>
          </a:r>
          <a:r>
            <a:rPr lang="zh-CN" altLang="en-US" sz="1800" kern="120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rPr>
            <a:t>调用失败的方式模拟故障</a:t>
          </a:r>
          <a:endParaRPr lang="zh-CN" altLang="en-US" sz="1800" kern="1200" dirty="0">
            <a:solidFill>
              <a:schemeClr val="tx1"/>
            </a:solidFill>
          </a:endParaRPr>
        </a:p>
      </dsp:txBody>
      <dsp:txXfrm rot="10800000">
        <a:off x="0" y="1749804"/>
        <a:ext cx="2424752" cy="1049882"/>
      </dsp:txXfrm>
    </dsp:sp>
    <dsp:sp modelId="{AF367AEC-B23C-4086-8A0C-D738C22A6167}">
      <dsp:nvSpPr>
        <dsp:cNvPr id="0" name=""/>
        <dsp:cNvSpPr/>
      </dsp:nvSpPr>
      <dsp:spPr>
        <a:xfrm rot="5400000">
          <a:off x="2937206" y="887389"/>
          <a:ext cx="1399843" cy="2424752"/>
        </a:xfrm>
        <a:prstGeom prst="round1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ts val="0"/>
            </a:spcAft>
          </a:pPr>
          <a:r>
            <a:rPr lang="zh-CN" altLang="en-US" sz="1800" kern="120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rPr>
            <a:t>可以只影响</a:t>
          </a:r>
          <a:endParaRPr lang="en-US" altLang="zh-CN" sz="1800" kern="120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endParaRPr>
        </a:p>
        <a:p>
          <a:pPr lvl="0" algn="ctr" defTabSz="800100">
            <a:lnSpc>
              <a:spcPct val="90000"/>
            </a:lnSpc>
            <a:spcBef>
              <a:spcPct val="0"/>
            </a:spcBef>
            <a:spcAft>
              <a:spcPts val="0"/>
            </a:spcAft>
          </a:pPr>
          <a:r>
            <a:rPr lang="zh-CN" altLang="en-US" sz="1800" kern="120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rPr>
            <a:t>被植入的程序</a:t>
          </a:r>
          <a:endParaRPr lang="zh-CN" altLang="en-US" sz="1800" kern="1200" dirty="0">
            <a:solidFill>
              <a:schemeClr val="tx1"/>
            </a:solidFill>
          </a:endParaRPr>
        </a:p>
      </dsp:txBody>
      <dsp:txXfrm rot="-5400000">
        <a:off x="2424751" y="1749804"/>
        <a:ext cx="2424752" cy="1049882"/>
      </dsp:txXfrm>
    </dsp:sp>
    <dsp:sp modelId="{9212C1E2-1A58-40C2-907C-C80F1E75C77B}">
      <dsp:nvSpPr>
        <dsp:cNvPr id="0" name=""/>
        <dsp:cNvSpPr/>
      </dsp:nvSpPr>
      <dsp:spPr>
        <a:xfrm>
          <a:off x="1697326" y="1049882"/>
          <a:ext cx="1454851" cy="699921"/>
        </a:xfrm>
        <a:prstGeom prst="roundRect">
          <a:avLst/>
        </a:prstGeom>
        <a:solidFill>
          <a:schemeClr val="dk2">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smtClean="0">
              <a:solidFill>
                <a:schemeClr val="tx1"/>
              </a:solidFill>
              <a:latin typeface="微软雅黑" panose="020B0503020204020204" pitchFamily="34" charset="-122"/>
              <a:ea typeface="微软雅黑" panose="020B0503020204020204" pitchFamily="34" charset="-122"/>
            </a:rPr>
            <a:t>优势</a:t>
          </a:r>
          <a:endParaRPr lang="zh-CN" altLang="en-US" sz="2400" kern="1200" dirty="0">
            <a:solidFill>
              <a:schemeClr val="tx1"/>
            </a:solidFill>
            <a:latin typeface="微软雅黑" panose="020B0503020204020204" pitchFamily="34" charset="-122"/>
            <a:ea typeface="微软雅黑" panose="020B0503020204020204" pitchFamily="34" charset="-122"/>
          </a:endParaRPr>
        </a:p>
      </dsp:txBody>
      <dsp:txXfrm>
        <a:off x="1731493" y="1084049"/>
        <a:ext cx="1386517" cy="6315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1F2603-6C5A-4702-AD02-0A8BAF08D725}">
      <dsp:nvSpPr>
        <dsp:cNvPr id="0" name=""/>
        <dsp:cNvSpPr/>
      </dsp:nvSpPr>
      <dsp:spPr>
        <a:xfrm>
          <a:off x="1374925" y="501235"/>
          <a:ext cx="3346149" cy="3346149"/>
        </a:xfrm>
        <a:prstGeom prst="blockArc">
          <a:avLst>
            <a:gd name="adj1" fmla="val 9000000"/>
            <a:gd name="adj2" fmla="val 16200000"/>
            <a:gd name="adj3" fmla="val 4636"/>
          </a:avLst>
        </a:prstGeom>
        <a:gradFill rotWithShape="0">
          <a:gsLst>
            <a:gs pos="0">
              <a:schemeClr val="dk2">
                <a:tint val="60000"/>
                <a:hueOff val="0"/>
                <a:satOff val="0"/>
                <a:lumOff val="0"/>
                <a:alphaOff val="0"/>
                <a:lumMod val="110000"/>
                <a:satMod val="105000"/>
                <a:tint val="67000"/>
              </a:schemeClr>
            </a:gs>
            <a:gs pos="50000">
              <a:schemeClr val="dk2">
                <a:tint val="60000"/>
                <a:hueOff val="0"/>
                <a:satOff val="0"/>
                <a:lumOff val="0"/>
                <a:alphaOff val="0"/>
                <a:lumMod val="105000"/>
                <a:satMod val="103000"/>
                <a:tint val="73000"/>
              </a:schemeClr>
            </a:gs>
            <a:gs pos="100000">
              <a:schemeClr val="dk2">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44D90657-E84E-433D-B30A-2F7327B00756}">
      <dsp:nvSpPr>
        <dsp:cNvPr id="0" name=""/>
        <dsp:cNvSpPr/>
      </dsp:nvSpPr>
      <dsp:spPr>
        <a:xfrm>
          <a:off x="1374925" y="501235"/>
          <a:ext cx="3346149" cy="3346149"/>
        </a:xfrm>
        <a:prstGeom prst="blockArc">
          <a:avLst>
            <a:gd name="adj1" fmla="val 1800000"/>
            <a:gd name="adj2" fmla="val 9000000"/>
            <a:gd name="adj3" fmla="val 4636"/>
          </a:avLst>
        </a:prstGeom>
        <a:gradFill rotWithShape="0">
          <a:gsLst>
            <a:gs pos="0">
              <a:schemeClr val="dk2">
                <a:tint val="60000"/>
                <a:hueOff val="0"/>
                <a:satOff val="0"/>
                <a:lumOff val="0"/>
                <a:alphaOff val="0"/>
                <a:lumMod val="110000"/>
                <a:satMod val="105000"/>
                <a:tint val="67000"/>
              </a:schemeClr>
            </a:gs>
            <a:gs pos="50000">
              <a:schemeClr val="dk2">
                <a:tint val="60000"/>
                <a:hueOff val="0"/>
                <a:satOff val="0"/>
                <a:lumOff val="0"/>
                <a:alphaOff val="0"/>
                <a:lumMod val="105000"/>
                <a:satMod val="103000"/>
                <a:tint val="73000"/>
              </a:schemeClr>
            </a:gs>
            <a:gs pos="100000">
              <a:schemeClr val="dk2">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F184CB5C-1C32-41AE-B302-E666734040A8}">
      <dsp:nvSpPr>
        <dsp:cNvPr id="0" name=""/>
        <dsp:cNvSpPr/>
      </dsp:nvSpPr>
      <dsp:spPr>
        <a:xfrm>
          <a:off x="1374925" y="501235"/>
          <a:ext cx="3346149" cy="3346149"/>
        </a:xfrm>
        <a:prstGeom prst="blockArc">
          <a:avLst>
            <a:gd name="adj1" fmla="val 16200000"/>
            <a:gd name="adj2" fmla="val 1800000"/>
            <a:gd name="adj3" fmla="val 4636"/>
          </a:avLst>
        </a:prstGeom>
        <a:gradFill rotWithShape="0">
          <a:gsLst>
            <a:gs pos="0">
              <a:schemeClr val="dk2">
                <a:tint val="60000"/>
                <a:hueOff val="0"/>
                <a:satOff val="0"/>
                <a:lumOff val="0"/>
                <a:alphaOff val="0"/>
                <a:lumMod val="110000"/>
                <a:satMod val="105000"/>
                <a:tint val="67000"/>
              </a:schemeClr>
            </a:gs>
            <a:gs pos="50000">
              <a:schemeClr val="dk2">
                <a:tint val="60000"/>
                <a:hueOff val="0"/>
                <a:satOff val="0"/>
                <a:lumOff val="0"/>
                <a:alphaOff val="0"/>
                <a:lumMod val="105000"/>
                <a:satMod val="103000"/>
                <a:tint val="73000"/>
              </a:schemeClr>
            </a:gs>
            <a:gs pos="100000">
              <a:schemeClr val="dk2">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79FDA9A7-A4F2-4C90-9D5C-184707318474}">
      <dsp:nvSpPr>
        <dsp:cNvPr id="0" name=""/>
        <dsp:cNvSpPr/>
      </dsp:nvSpPr>
      <dsp:spPr>
        <a:xfrm>
          <a:off x="2278558" y="1404868"/>
          <a:ext cx="1538882" cy="1538882"/>
        </a:xfrm>
        <a:prstGeom prst="ellips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方式</a:t>
          </a:r>
          <a:endParaRPr lang="zh-CN" altLang="en-US" sz="2000" kern="1200" dirty="0">
            <a:latin typeface="微软雅黑" panose="020B0503020204020204" pitchFamily="34" charset="-122"/>
            <a:ea typeface="微软雅黑" panose="020B0503020204020204" pitchFamily="34" charset="-122"/>
          </a:endParaRPr>
        </a:p>
      </dsp:txBody>
      <dsp:txXfrm>
        <a:off x="2503922" y="1630232"/>
        <a:ext cx="1088154" cy="1088154"/>
      </dsp:txXfrm>
    </dsp:sp>
    <dsp:sp modelId="{02F24E63-CAFC-4A6F-ACFC-7FB53359D1EA}">
      <dsp:nvSpPr>
        <dsp:cNvPr id="0" name=""/>
        <dsp:cNvSpPr/>
      </dsp:nvSpPr>
      <dsp:spPr>
        <a:xfrm>
          <a:off x="2509391" y="1406"/>
          <a:ext cx="1077217" cy="1077217"/>
        </a:xfrm>
        <a:prstGeom prst="ellips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ts val="0"/>
            </a:spcAft>
          </a:pPr>
          <a:r>
            <a:rPr lang="zh-CN" altLang="en-US" sz="1600" kern="1200" dirty="0" smtClean="0">
              <a:latin typeface="微软雅黑" panose="020B0503020204020204" pitchFamily="34" charset="-122"/>
              <a:ea typeface="微软雅黑" panose="020B0503020204020204" pitchFamily="34" charset="-122"/>
            </a:rPr>
            <a:t>基于调用源截获</a:t>
          </a:r>
          <a:endParaRPr lang="zh-CN" altLang="en-US" sz="1600" kern="1200" dirty="0">
            <a:latin typeface="微软雅黑" panose="020B0503020204020204" pitchFamily="34" charset="-122"/>
            <a:ea typeface="微软雅黑" panose="020B0503020204020204" pitchFamily="34" charset="-122"/>
          </a:endParaRPr>
        </a:p>
      </dsp:txBody>
      <dsp:txXfrm>
        <a:off x="2667146" y="159161"/>
        <a:ext cx="761707" cy="761707"/>
      </dsp:txXfrm>
    </dsp:sp>
    <dsp:sp modelId="{35D01D11-C8A4-49AD-94EE-FBBD0520DC3C}">
      <dsp:nvSpPr>
        <dsp:cNvPr id="0" name=""/>
        <dsp:cNvSpPr/>
      </dsp:nvSpPr>
      <dsp:spPr>
        <a:xfrm>
          <a:off x="3924731" y="2452848"/>
          <a:ext cx="1077217" cy="1077217"/>
        </a:xfrm>
        <a:prstGeom prst="ellips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ts val="0"/>
            </a:spcAft>
          </a:pPr>
          <a:r>
            <a:rPr lang="zh-CN" altLang="en-US" sz="1800" kern="1200" dirty="0" smtClean="0">
              <a:latin typeface="微软雅黑" panose="020B0503020204020204" pitchFamily="34" charset="-122"/>
              <a:ea typeface="微软雅黑" panose="020B0503020204020204" pitchFamily="34" charset="-122"/>
            </a:rPr>
            <a:t>路径内</a:t>
          </a:r>
          <a:endParaRPr lang="en-US" altLang="zh-CN" sz="1800" kern="1200" dirty="0" smtClean="0">
            <a:latin typeface="微软雅黑" panose="020B0503020204020204" pitchFamily="34" charset="-122"/>
            <a:ea typeface="微软雅黑" panose="020B0503020204020204" pitchFamily="34" charset="-122"/>
          </a:endParaRPr>
        </a:p>
        <a:p>
          <a:pPr lvl="0" algn="ctr" defTabSz="800100">
            <a:lnSpc>
              <a:spcPct val="90000"/>
            </a:lnSpc>
            <a:spcBef>
              <a:spcPct val="0"/>
            </a:spcBef>
            <a:spcAft>
              <a:spcPts val="0"/>
            </a:spcAft>
          </a:pPr>
          <a:r>
            <a:rPr lang="zh-CN" altLang="en-US" sz="1800" kern="1200" dirty="0" smtClean="0">
              <a:latin typeface="微软雅黑" panose="020B0503020204020204" pitchFamily="34" charset="-122"/>
              <a:ea typeface="微软雅黑" panose="020B0503020204020204" pitchFamily="34" charset="-122"/>
            </a:rPr>
            <a:t>截获</a:t>
          </a:r>
          <a:endParaRPr lang="zh-CN" altLang="en-US" sz="1800" kern="1200" dirty="0">
            <a:latin typeface="微软雅黑" panose="020B0503020204020204" pitchFamily="34" charset="-122"/>
            <a:ea typeface="微软雅黑" panose="020B0503020204020204" pitchFamily="34" charset="-122"/>
          </a:endParaRPr>
        </a:p>
      </dsp:txBody>
      <dsp:txXfrm>
        <a:off x="4082486" y="2610603"/>
        <a:ext cx="761707" cy="761707"/>
      </dsp:txXfrm>
    </dsp:sp>
    <dsp:sp modelId="{27CD5A84-EA33-406F-B61B-2FE99924261F}">
      <dsp:nvSpPr>
        <dsp:cNvPr id="0" name=""/>
        <dsp:cNvSpPr/>
      </dsp:nvSpPr>
      <dsp:spPr>
        <a:xfrm>
          <a:off x="1094050" y="2452848"/>
          <a:ext cx="1077217" cy="1077217"/>
        </a:xfrm>
        <a:prstGeom prst="ellips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ts val="0"/>
            </a:spcAft>
          </a:pPr>
          <a:r>
            <a:rPr lang="zh-CN" altLang="en-US" sz="1800" kern="1200" dirty="0" smtClean="0">
              <a:latin typeface="微软雅黑" panose="020B0503020204020204" pitchFamily="34" charset="-122"/>
              <a:ea typeface="微软雅黑" panose="020B0503020204020204" pitchFamily="34" charset="-122"/>
            </a:rPr>
            <a:t>目的地</a:t>
          </a:r>
          <a:endParaRPr lang="en-US" altLang="zh-CN" sz="1800" kern="1200" dirty="0" smtClean="0">
            <a:latin typeface="微软雅黑" panose="020B0503020204020204" pitchFamily="34" charset="-122"/>
            <a:ea typeface="微软雅黑" panose="020B0503020204020204" pitchFamily="34" charset="-122"/>
          </a:endParaRPr>
        </a:p>
        <a:p>
          <a:pPr lvl="0" algn="ctr" defTabSz="800100">
            <a:lnSpc>
              <a:spcPct val="90000"/>
            </a:lnSpc>
            <a:spcBef>
              <a:spcPct val="0"/>
            </a:spcBef>
            <a:spcAft>
              <a:spcPts val="0"/>
            </a:spcAft>
          </a:pPr>
          <a:r>
            <a:rPr lang="zh-CN" altLang="en-US" sz="1800" kern="1200" dirty="0" smtClean="0">
              <a:latin typeface="微软雅黑" panose="020B0503020204020204" pitchFamily="34" charset="-122"/>
              <a:ea typeface="微软雅黑" panose="020B0503020204020204" pitchFamily="34" charset="-122"/>
            </a:rPr>
            <a:t>截获</a:t>
          </a:r>
          <a:endParaRPr lang="zh-CN" altLang="en-US" sz="1800" kern="1200" dirty="0">
            <a:latin typeface="微软雅黑" panose="020B0503020204020204" pitchFamily="34" charset="-122"/>
            <a:ea typeface="微软雅黑" panose="020B0503020204020204" pitchFamily="34" charset="-122"/>
          </a:endParaRPr>
        </a:p>
      </dsp:txBody>
      <dsp:txXfrm>
        <a:off x="1251805" y="2610603"/>
        <a:ext cx="761707" cy="76170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2AA516-A7CB-47EA-B9DB-7B4DA7D289AE}">
      <dsp:nvSpPr>
        <dsp:cNvPr id="0" name=""/>
        <dsp:cNvSpPr/>
      </dsp:nvSpPr>
      <dsp:spPr>
        <a:xfrm rot="16200000">
          <a:off x="876" y="553188"/>
          <a:ext cx="2218747" cy="2218747"/>
        </a:xfrm>
        <a:prstGeom prst="downArrow">
          <a:avLst>
            <a:gd name="adj1" fmla="val 50000"/>
            <a:gd name="adj2" fmla="val 35000"/>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基于模式的故障植入</a:t>
          </a:r>
          <a:endParaRPr lang="zh-CN" altLang="en-US" sz="1800" kern="1200" dirty="0">
            <a:latin typeface="微软雅黑" panose="020B0503020204020204" pitchFamily="34" charset="-122"/>
            <a:ea typeface="微软雅黑" panose="020B0503020204020204" pitchFamily="34" charset="-122"/>
          </a:endParaRPr>
        </a:p>
      </dsp:txBody>
      <dsp:txXfrm rot="5400000">
        <a:off x="877" y="1107874"/>
        <a:ext cx="1830466" cy="1109373"/>
      </dsp:txXfrm>
    </dsp:sp>
    <dsp:sp modelId="{6D3D2583-8F93-4CB4-9582-84466E9593DD}">
      <dsp:nvSpPr>
        <dsp:cNvPr id="0" name=""/>
        <dsp:cNvSpPr/>
      </dsp:nvSpPr>
      <dsp:spPr>
        <a:xfrm rot="5400000">
          <a:off x="2384221" y="553188"/>
          <a:ext cx="2218747" cy="2218747"/>
        </a:xfrm>
        <a:prstGeom prst="downArrow">
          <a:avLst>
            <a:gd name="adj1" fmla="val 50000"/>
            <a:gd name="adj2" fmla="val 35000"/>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基于系统调用的故障植入</a:t>
          </a:r>
          <a:endParaRPr lang="zh-CN" altLang="en-US" sz="1800" kern="1200" dirty="0">
            <a:latin typeface="微软雅黑" panose="020B0503020204020204" pitchFamily="34" charset="-122"/>
            <a:ea typeface="微软雅黑" panose="020B0503020204020204" pitchFamily="34" charset="-122"/>
          </a:endParaRPr>
        </a:p>
      </dsp:txBody>
      <dsp:txXfrm rot="-5400000">
        <a:off x="2772503" y="1107875"/>
        <a:ext cx="1830466" cy="110937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5.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AF605C-507F-4A77-AC71-D2DFFADEABED}" type="datetimeFigureOut">
              <a:rPr lang="zh-CN" altLang="en-US" smtClean="0"/>
              <a:t>2016/12/5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849C36-0F32-4AD7-8FE7-48FEF6DA4A8B}" type="slidenum">
              <a:rPr lang="zh-CN" altLang="en-US" smtClean="0"/>
              <a:t>‹#›</a:t>
            </a:fld>
            <a:endParaRPr lang="zh-CN" altLang="en-US"/>
          </a:p>
        </p:txBody>
      </p:sp>
    </p:spTree>
    <p:extLst>
      <p:ext uri="{BB962C8B-B14F-4D97-AF65-F5344CB8AC3E}">
        <p14:creationId xmlns:p14="http://schemas.microsoft.com/office/powerpoint/2010/main" val="2930808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143000" lvl="2" indent="-228600" algn="l" eaLnBrk="1" hangingPunct="1">
              <a:lnSpc>
                <a:spcPct val="150000"/>
              </a:lnSpc>
              <a:spcBef>
                <a:spcPts val="800"/>
              </a:spcBef>
              <a:buFont typeface="Arial" panose="020B0604020202020204" pitchFamily="34" charset="0"/>
              <a:buChar char="•"/>
            </a:pPr>
            <a:r>
              <a:rPr lang="zh-CN" altLang="en-US" dirty="0" smtClean="0"/>
              <a:t>任务：</a:t>
            </a:r>
            <a:r>
              <a:rPr lang="zh-CN" altLang="en-US" dirty="0" smtClean="0">
                <a:latin typeface="宋体" panose="02010600030101010101" pitchFamily="2" charset="-122"/>
                <a:ea typeface="微软雅黑" panose="020B0503020204020204" pitchFamily="34" charset="-122"/>
                <a:sym typeface="宋体" panose="02010600030101010101" pitchFamily="2" charset="-122"/>
              </a:rPr>
              <a:t>了解软件的功能和业务背景、用户环境</a:t>
            </a:r>
          </a:p>
          <a:p>
            <a:pPr marL="1143000" lvl="2" indent="-228600" algn="l" eaLnBrk="1" hangingPunct="1">
              <a:lnSpc>
                <a:spcPct val="150000"/>
              </a:lnSpc>
              <a:spcBef>
                <a:spcPts val="800"/>
              </a:spcBef>
              <a:buFont typeface="Arial" panose="020B0604020202020204" pitchFamily="34" charset="0"/>
              <a:buChar char="•"/>
            </a:pPr>
            <a:r>
              <a:rPr lang="zh-CN" altLang="en-US" dirty="0" smtClean="0">
                <a:latin typeface="宋体" panose="02010600030101010101" pitchFamily="2" charset="-122"/>
                <a:ea typeface="微软雅黑" panose="020B0503020204020204" pitchFamily="34" charset="-122"/>
                <a:sym typeface="宋体" panose="02010600030101010101" pitchFamily="2" charset="-122"/>
              </a:rPr>
              <a:t>了解软件的开发背景和系统结构、技术选型</a:t>
            </a:r>
          </a:p>
          <a:p>
            <a:pPr marL="1143000" lvl="2" indent="-228600" algn="l" eaLnBrk="1" hangingPunct="1">
              <a:lnSpc>
                <a:spcPct val="150000"/>
              </a:lnSpc>
              <a:spcBef>
                <a:spcPts val="800"/>
              </a:spcBef>
              <a:buFont typeface="Arial" panose="020B0604020202020204" pitchFamily="34" charset="0"/>
              <a:buChar char="•"/>
            </a:pPr>
            <a:r>
              <a:rPr lang="zh-CN" altLang="en-US" dirty="0" smtClean="0">
                <a:latin typeface="宋体" panose="02010600030101010101" pitchFamily="2" charset="-122"/>
                <a:ea typeface="微软雅黑" panose="020B0503020204020204" pitchFamily="34" charset="-122"/>
                <a:sym typeface="宋体" panose="02010600030101010101" pitchFamily="2" charset="-122"/>
              </a:rPr>
              <a:t>了解软件的质量历史、版本变化</a:t>
            </a:r>
          </a:p>
          <a:p>
            <a:pPr marL="1143000" lvl="2" indent="-228600" algn="l" eaLnBrk="1" hangingPunct="1">
              <a:lnSpc>
                <a:spcPct val="150000"/>
              </a:lnSpc>
              <a:spcBef>
                <a:spcPts val="800"/>
              </a:spcBef>
              <a:buFont typeface="Arial" panose="020B0604020202020204" pitchFamily="34" charset="0"/>
              <a:buChar char="•"/>
            </a:pPr>
            <a:r>
              <a:rPr lang="zh-CN" altLang="en-US" dirty="0" smtClean="0">
                <a:latin typeface="宋体" panose="02010600030101010101" pitchFamily="2" charset="-122"/>
                <a:ea typeface="微软雅黑" panose="020B0503020204020204" pitchFamily="34" charset="-122"/>
                <a:sym typeface="宋体" panose="02010600030101010101" pitchFamily="2" charset="-122"/>
              </a:rPr>
              <a:t>了解测试目标和资源限制</a:t>
            </a:r>
          </a:p>
          <a:p>
            <a:pPr marL="1143000" lvl="2" indent="-228600" algn="l" eaLnBrk="1" hangingPunct="1">
              <a:lnSpc>
                <a:spcPct val="150000"/>
              </a:lnSpc>
              <a:spcBef>
                <a:spcPts val="800"/>
              </a:spcBef>
              <a:buFont typeface="Arial" panose="020B0604020202020204" pitchFamily="34" charset="0"/>
              <a:buChar char="•"/>
            </a:pPr>
            <a:r>
              <a:rPr lang="zh-CN" altLang="en-US" dirty="0" smtClean="0">
                <a:latin typeface="宋体" panose="02010600030101010101" pitchFamily="2" charset="-122"/>
                <a:ea typeface="微软雅黑" panose="020B0503020204020204" pitchFamily="34" charset="-122"/>
                <a:sym typeface="宋体" panose="02010600030101010101" pitchFamily="2" charset="-122"/>
              </a:rPr>
              <a:t>确定测试策略和测试计划</a:t>
            </a:r>
            <a:endParaRPr lang="zh-CN" altLang="en-US" dirty="0" smtClean="0">
              <a:ea typeface="微软雅黑" panose="020B0503020204020204" pitchFamily="34" charset="-122"/>
            </a:endParaRPr>
          </a:p>
          <a:p>
            <a:pPr marL="1168400" lvl="1" indent="-711200" algn="l" eaLnBrk="1" hangingPunct="1">
              <a:lnSpc>
                <a:spcPct val="150000"/>
              </a:lnSpc>
              <a:spcBef>
                <a:spcPts val="800"/>
              </a:spcBef>
            </a:pPr>
            <a:r>
              <a:rPr lang="zh-CN" altLang="en-US" dirty="0" smtClean="0"/>
              <a:t>方法：</a:t>
            </a:r>
            <a:r>
              <a:rPr lang="zh-CN" altLang="en-US" dirty="0" smtClean="0">
                <a:solidFill>
                  <a:schemeClr val="tx2"/>
                </a:solidFill>
                <a:latin typeface="微软雅黑" panose="020B0503020204020204" pitchFamily="34" charset="-122"/>
                <a:ea typeface="微软雅黑" panose="020B0503020204020204" pitchFamily="34" charset="-122"/>
                <a:sym typeface="宋体" panose="02010600030101010101" pitchFamily="2" charset="-122"/>
              </a:rPr>
              <a:t>1）阅读软件使用手册</a:t>
            </a:r>
          </a:p>
          <a:p>
            <a:pPr marL="1524000" lvl="2" indent="-609600" algn="l" eaLnBrk="1" hangingPunct="1">
              <a:lnSpc>
                <a:spcPct val="150000"/>
              </a:lnSpc>
              <a:spcBef>
                <a:spcPts val="800"/>
              </a:spcBef>
            </a:pPr>
            <a:r>
              <a:rPr lang="zh-CN" altLang="en-US" dirty="0" smtClean="0">
                <a:solidFill>
                  <a:srgbClr val="00000C"/>
                </a:solidFill>
                <a:latin typeface="微软雅黑" panose="020B0503020204020204" pitchFamily="34" charset="-122"/>
                <a:ea typeface="微软雅黑" panose="020B0503020204020204" pitchFamily="34" charset="-122"/>
                <a:sym typeface="宋体" panose="02010600030101010101" pitchFamily="2" charset="-122"/>
              </a:rPr>
              <a:t>理解软件运行环境和用户行为</a:t>
            </a:r>
          </a:p>
          <a:p>
            <a:pPr marL="1524000" lvl="2" indent="-609600" algn="l" eaLnBrk="1" hangingPunct="1">
              <a:lnSpc>
                <a:spcPct val="150000"/>
              </a:lnSpc>
              <a:spcBef>
                <a:spcPts val="800"/>
              </a:spcBef>
            </a:pPr>
            <a:r>
              <a:rPr lang="zh-CN" altLang="en-US" dirty="0" smtClean="0">
                <a:solidFill>
                  <a:srgbClr val="00000C"/>
                </a:solidFill>
                <a:latin typeface="微软雅黑" panose="020B0503020204020204" pitchFamily="34" charset="-122"/>
                <a:ea typeface="微软雅黑" panose="020B0503020204020204" pitchFamily="34" charset="-122"/>
                <a:sym typeface="宋体" panose="02010600030101010101" pitchFamily="2" charset="-122"/>
              </a:rPr>
              <a:t>了解同类软件的功能和使用</a:t>
            </a:r>
          </a:p>
          <a:p>
            <a:pPr marL="1524000" lvl="2" indent="-609600" algn="l" eaLnBrk="1" hangingPunct="1">
              <a:lnSpc>
                <a:spcPct val="150000"/>
              </a:lnSpc>
              <a:spcBef>
                <a:spcPts val="800"/>
              </a:spcBef>
            </a:pPr>
            <a:r>
              <a:rPr lang="zh-CN" altLang="en-US" dirty="0" smtClean="0">
                <a:solidFill>
                  <a:srgbClr val="00000C"/>
                </a:solidFill>
                <a:latin typeface="微软雅黑" panose="020B0503020204020204" pitchFamily="34" charset="-122"/>
                <a:ea typeface="微软雅黑" panose="020B0503020204020204" pitchFamily="34" charset="-122"/>
                <a:sym typeface="宋体" panose="02010600030101010101" pitchFamily="2" charset="-122"/>
              </a:rPr>
              <a:t>了解软件要解决的问题域和解域(业务背景知识)</a:t>
            </a:r>
          </a:p>
          <a:p>
            <a:pPr marL="1168400" lvl="1" indent="-711200" algn="l" eaLnBrk="1" hangingPunct="1">
              <a:lnSpc>
                <a:spcPct val="150000"/>
              </a:lnSpc>
              <a:spcBef>
                <a:spcPts val="800"/>
              </a:spcBef>
            </a:pPr>
            <a:r>
              <a:rPr lang="zh-CN" altLang="en-US" dirty="0" smtClean="0">
                <a:solidFill>
                  <a:schemeClr val="tx2"/>
                </a:solidFill>
                <a:latin typeface="微软雅黑" panose="020B0503020204020204" pitchFamily="34" charset="-122"/>
                <a:ea typeface="微软雅黑" panose="020B0503020204020204" pitchFamily="34" charset="-122"/>
                <a:sym typeface="宋体" panose="02010600030101010101" pitchFamily="2" charset="-122"/>
              </a:rPr>
              <a:t>2）试运行软件</a:t>
            </a:r>
          </a:p>
          <a:p>
            <a:pPr marL="1524000" lvl="2" indent="-609600" algn="l" eaLnBrk="1" hangingPunct="1">
              <a:lnSpc>
                <a:spcPct val="150000"/>
              </a:lnSpc>
              <a:spcBef>
                <a:spcPts val="800"/>
              </a:spcBef>
            </a:pPr>
            <a:r>
              <a:rPr lang="zh-CN" altLang="en-US" dirty="0" smtClean="0">
                <a:solidFill>
                  <a:srgbClr val="00000C"/>
                </a:solidFill>
                <a:latin typeface="微软雅黑" panose="020B0503020204020204" pitchFamily="34" charset="-122"/>
                <a:ea typeface="微软雅黑" panose="020B0503020204020204" pitchFamily="34" charset="-122"/>
                <a:sym typeface="宋体" panose="02010600030101010101" pitchFamily="2" charset="-122"/>
              </a:rPr>
              <a:t>熟悉软件功能</a:t>
            </a:r>
          </a:p>
          <a:p>
            <a:pPr marL="1524000" lvl="2" indent="-609600" algn="l" eaLnBrk="1" hangingPunct="1">
              <a:lnSpc>
                <a:spcPct val="150000"/>
              </a:lnSpc>
              <a:spcBef>
                <a:spcPts val="800"/>
              </a:spcBef>
            </a:pPr>
            <a:r>
              <a:rPr lang="zh-CN" altLang="en-US" dirty="0" smtClean="0">
                <a:solidFill>
                  <a:srgbClr val="00000C"/>
                </a:solidFill>
                <a:latin typeface="微软雅黑" panose="020B0503020204020204" pitchFamily="34" charset="-122"/>
                <a:ea typeface="微软雅黑" panose="020B0503020204020204" pitchFamily="34" charset="-122"/>
                <a:sym typeface="宋体" panose="02010600030101010101" pitchFamily="2" charset="-122"/>
              </a:rPr>
              <a:t>确定软件基本可以测试</a:t>
            </a:r>
          </a:p>
          <a:p>
            <a:pPr marL="1168400" lvl="1" indent="-711200" algn="l" eaLnBrk="1" hangingPunct="1">
              <a:lnSpc>
                <a:spcPct val="150000"/>
              </a:lnSpc>
              <a:spcBef>
                <a:spcPts val="800"/>
              </a:spcBef>
            </a:pPr>
            <a:r>
              <a:rPr lang="zh-CN" altLang="en-US" sz="2400" dirty="0" smtClean="0">
                <a:latin typeface="微软雅黑" panose="020B0503020204020204" pitchFamily="34" charset="-122"/>
                <a:ea typeface="微软雅黑" panose="020B0503020204020204" pitchFamily="34" charset="-122"/>
                <a:sym typeface="宋体" panose="02010600030101010101" pitchFamily="2" charset="-122"/>
              </a:rPr>
              <a:t>3）了解软件体系结构、技术选型、开发环境和工具；</a:t>
            </a:r>
          </a:p>
          <a:p>
            <a:pPr marL="1168400" lvl="1" indent="-711200" algn="l" eaLnBrk="1" hangingPunct="1">
              <a:lnSpc>
                <a:spcPct val="150000"/>
              </a:lnSpc>
              <a:spcBef>
                <a:spcPts val="800"/>
              </a:spcBef>
            </a:pPr>
            <a:r>
              <a:rPr lang="zh-CN" altLang="en-US" sz="2400" dirty="0" smtClean="0">
                <a:latin typeface="微软雅黑" panose="020B0503020204020204" pitchFamily="34" charset="-122"/>
                <a:ea typeface="微软雅黑" panose="020B0503020204020204" pitchFamily="34" charset="-122"/>
                <a:sym typeface="宋体" panose="02010600030101010101" pitchFamily="2" charset="-122"/>
              </a:rPr>
              <a:t>4）阅读早期版本测试报告，以及单元和集成测试报告；</a:t>
            </a:r>
          </a:p>
          <a:p>
            <a:pPr marL="1168400" lvl="1" indent="-711200" algn="l" eaLnBrk="1" hangingPunct="1">
              <a:lnSpc>
                <a:spcPct val="150000"/>
              </a:lnSpc>
              <a:spcBef>
                <a:spcPts val="800"/>
              </a:spcBef>
            </a:pPr>
            <a:r>
              <a:rPr lang="zh-CN" altLang="en-US" sz="2400" dirty="0" smtClean="0">
                <a:latin typeface="微软雅黑" panose="020B0503020204020204" pitchFamily="34" charset="-122"/>
                <a:ea typeface="微软雅黑" panose="020B0503020204020204" pitchFamily="34" charset="-122"/>
                <a:sym typeface="宋体" panose="02010600030101010101" pitchFamily="2" charset="-122"/>
              </a:rPr>
              <a:t>5）确定测试人员限制和时间限制，制定初步测试策略和测试</a:t>
            </a:r>
          </a:p>
          <a:p>
            <a:pPr marL="1168400" lvl="1" indent="-711200" algn="l" eaLnBrk="1" hangingPunct="1">
              <a:lnSpc>
                <a:spcPct val="150000"/>
              </a:lnSpc>
              <a:spcBef>
                <a:spcPts val="800"/>
              </a:spcBef>
            </a:pPr>
            <a:r>
              <a:rPr lang="zh-CN" altLang="en-US" sz="2400" dirty="0" smtClean="0">
                <a:latin typeface="微软雅黑" panose="020B0503020204020204" pitchFamily="34" charset="-122"/>
                <a:ea typeface="微软雅黑" panose="020B0503020204020204" pitchFamily="34" charset="-122"/>
                <a:sym typeface="宋体" panose="02010600030101010101" pitchFamily="2" charset="-122"/>
              </a:rPr>
              <a:t>计划，确定测试结束标准。</a:t>
            </a:r>
            <a:endParaRPr lang="zh-CN" altLang="en-US" sz="2400" dirty="0" smtClean="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4C849C36-0F32-4AD7-8FE7-48FEF6DA4A8B}" type="slidenum">
              <a:rPr lang="zh-CN" altLang="en-US" smtClean="0"/>
              <a:t>4</a:t>
            </a:fld>
            <a:endParaRPr lang="zh-CN" altLang="en-US"/>
          </a:p>
        </p:txBody>
      </p:sp>
    </p:spTree>
    <p:extLst>
      <p:ext uri="{BB962C8B-B14F-4D97-AF65-F5344CB8AC3E}">
        <p14:creationId xmlns:p14="http://schemas.microsoft.com/office/powerpoint/2010/main" val="2341539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742950" lvl="1" indent="-285750" algn="l" eaLnBrk="1" hangingPunct="1">
              <a:lnSpc>
                <a:spcPct val="125000"/>
              </a:lnSpc>
              <a:spcBef>
                <a:spcPts val="800"/>
              </a:spcBef>
              <a:buFont typeface="Arial" panose="020B0604020202020204" pitchFamily="34" charset="0"/>
              <a:buChar char="–"/>
            </a:pPr>
            <a:r>
              <a:rPr lang="zh-CN" altLang="zh-CN" dirty="0" smtClean="0">
                <a:solidFill>
                  <a:schemeClr val="tx2"/>
                </a:solidFill>
                <a:latin typeface="微软雅黑" panose="020B0503020204020204" pitchFamily="34" charset="-122"/>
                <a:ea typeface="微软雅黑" panose="020B0503020204020204" pitchFamily="34" charset="-122"/>
                <a:sym typeface="宋体" panose="02010600030101010101" pitchFamily="2" charset="-122"/>
              </a:rPr>
              <a:t>编译期植入</a:t>
            </a:r>
          </a:p>
          <a:p>
            <a:pPr marL="1143000" lvl="2" indent="-228600" algn="l" eaLnBrk="1" hangingPunct="1">
              <a:lnSpc>
                <a:spcPct val="125000"/>
              </a:lnSpc>
              <a:spcBef>
                <a:spcPts val="800"/>
              </a:spcBef>
              <a:buFont typeface="Arial" panose="020B0604020202020204" pitchFamily="34" charset="0"/>
              <a:buChar char="•"/>
            </a:pPr>
            <a:r>
              <a:rPr lang="zh-CN" altLang="zh-CN" dirty="0" smtClean="0">
                <a:solidFill>
                  <a:srgbClr val="00000C"/>
                </a:solidFill>
                <a:latin typeface="微软雅黑" panose="020B0503020204020204" pitchFamily="34" charset="-122"/>
                <a:ea typeface="微软雅黑" panose="020B0503020204020204" pitchFamily="34" charset="-122"/>
                <a:sym typeface="宋体" panose="02010600030101010101" pitchFamily="2" charset="-122"/>
              </a:rPr>
              <a:t>在源代码中插入引发故障现象的代码</a:t>
            </a:r>
          </a:p>
          <a:p>
            <a:pPr marL="742950" lvl="1" indent="-285750" algn="l" eaLnBrk="1" hangingPunct="1">
              <a:lnSpc>
                <a:spcPct val="125000"/>
              </a:lnSpc>
              <a:spcBef>
                <a:spcPts val="800"/>
              </a:spcBef>
              <a:buFont typeface="Arial" panose="020B0604020202020204" pitchFamily="34" charset="0"/>
              <a:buChar char="–"/>
            </a:pPr>
            <a:r>
              <a:rPr lang="zh-CN" altLang="zh-CN" dirty="0" smtClean="0">
                <a:solidFill>
                  <a:schemeClr val="tx2"/>
                </a:solidFill>
                <a:latin typeface="微软雅黑" panose="020B0503020204020204" pitchFamily="34" charset="-122"/>
                <a:ea typeface="微软雅黑" panose="020B0503020204020204" pitchFamily="34" charset="-122"/>
                <a:sym typeface="宋体" panose="02010600030101010101" pitchFamily="2" charset="-122"/>
              </a:rPr>
              <a:t>运行期植入</a:t>
            </a:r>
          </a:p>
          <a:p>
            <a:pPr marL="1143000" lvl="2" indent="-228600" algn="l" eaLnBrk="1" hangingPunct="1">
              <a:lnSpc>
                <a:spcPct val="125000"/>
              </a:lnSpc>
              <a:spcBef>
                <a:spcPts val="800"/>
              </a:spcBef>
              <a:buFont typeface="Arial" panose="020B0604020202020204" pitchFamily="34" charset="0"/>
              <a:buChar char="•"/>
            </a:pPr>
            <a:r>
              <a:rPr lang="zh-CN" altLang="zh-CN" dirty="0" smtClean="0">
                <a:solidFill>
                  <a:srgbClr val="00000C"/>
                </a:solidFill>
                <a:latin typeface="微软雅黑" panose="020B0503020204020204" pitchFamily="34" charset="-122"/>
                <a:ea typeface="微软雅黑" panose="020B0503020204020204" pitchFamily="34" charset="-122"/>
                <a:sym typeface="宋体" panose="02010600030101010101" pitchFamily="2" charset="-122"/>
              </a:rPr>
              <a:t>在目标代码或运行环境中植入引发故障</a:t>
            </a:r>
            <a:r>
              <a:rPr lang="zh-CN" altLang="zh-CN" u="sng" dirty="0" smtClean="0">
                <a:solidFill>
                  <a:srgbClr val="00000C"/>
                </a:solidFill>
                <a:latin typeface="微软雅黑" panose="020B0503020204020204" pitchFamily="34" charset="-122"/>
                <a:ea typeface="微软雅黑" panose="020B0503020204020204" pitchFamily="34" charset="-122"/>
                <a:sym typeface="宋体" panose="02010600030101010101" pitchFamily="2" charset="-122"/>
              </a:rPr>
              <a:t>现象</a:t>
            </a:r>
            <a:r>
              <a:rPr lang="zh-CN" altLang="zh-CN" dirty="0" smtClean="0">
                <a:solidFill>
                  <a:srgbClr val="00000C"/>
                </a:solidFill>
                <a:latin typeface="微软雅黑" panose="020B0503020204020204" pitchFamily="34" charset="-122"/>
                <a:ea typeface="微软雅黑" panose="020B0503020204020204" pitchFamily="34" charset="-122"/>
                <a:sym typeface="宋体" panose="02010600030101010101" pitchFamily="2" charset="-122"/>
              </a:rPr>
              <a:t>的代码</a:t>
            </a:r>
            <a:endParaRPr lang="zh-CN" altLang="zh-CN" dirty="0" smtClean="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4C849C36-0F32-4AD7-8FE7-48FEF6DA4A8B}" type="slidenum">
              <a:rPr lang="zh-CN" altLang="en-US" smtClean="0"/>
              <a:t>20</a:t>
            </a:fld>
            <a:endParaRPr lang="zh-CN" altLang="en-US"/>
          </a:p>
        </p:txBody>
      </p:sp>
    </p:spTree>
    <p:extLst>
      <p:ext uri="{BB962C8B-B14F-4D97-AF65-F5344CB8AC3E}">
        <p14:creationId xmlns:p14="http://schemas.microsoft.com/office/powerpoint/2010/main" val="1950188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914400" lvl="2" indent="0" algn="l" eaLnBrk="1" hangingPunct="1">
              <a:lnSpc>
                <a:spcPct val="125000"/>
              </a:lnSpc>
              <a:spcBef>
                <a:spcPts val="800"/>
              </a:spcBef>
              <a:buFont typeface="Arial" panose="020B0604020202020204" pitchFamily="34" charset="0"/>
              <a:buNone/>
            </a:pPr>
            <a:endParaRPr lang="zh-CN" altLang="en-US" sz="2000" dirty="0" smtClean="0">
              <a:solidFill>
                <a:srgbClr val="00000C"/>
              </a:solidFill>
              <a:latin typeface="微软雅黑" panose="020B0503020204020204" pitchFamily="34" charset="-122"/>
              <a:ea typeface="微软雅黑" panose="020B0503020204020204" pitchFamily="34" charset="-122"/>
              <a:sym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4C849C36-0F32-4AD7-8FE7-48FEF6DA4A8B}" type="slidenum">
              <a:rPr lang="zh-CN" altLang="en-US" smtClean="0"/>
              <a:pPr/>
              <a:t>22</a:t>
            </a:fld>
            <a:endParaRPr lang="zh-CN" altLang="en-US"/>
          </a:p>
        </p:txBody>
      </p:sp>
    </p:spTree>
    <p:extLst>
      <p:ext uri="{BB962C8B-B14F-4D97-AF65-F5344CB8AC3E}">
        <p14:creationId xmlns:p14="http://schemas.microsoft.com/office/powerpoint/2010/main" val="877929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914400" lvl="2" indent="0" algn="l" eaLnBrk="1" hangingPunct="1">
              <a:lnSpc>
                <a:spcPct val="125000"/>
              </a:lnSpc>
              <a:spcBef>
                <a:spcPts val="800"/>
              </a:spcBef>
              <a:buFont typeface="Arial" panose="020B0604020202020204" pitchFamily="34" charset="0"/>
              <a:buNone/>
            </a:pPr>
            <a:endParaRPr lang="zh-CN" altLang="en-US" sz="2000" dirty="0" smtClean="0">
              <a:solidFill>
                <a:srgbClr val="00000C"/>
              </a:solidFill>
              <a:latin typeface="微软雅黑" panose="020B0503020204020204" pitchFamily="34" charset="-122"/>
              <a:ea typeface="微软雅黑" panose="020B0503020204020204" pitchFamily="34" charset="-122"/>
              <a:sym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4C849C36-0F32-4AD7-8FE7-48FEF6DA4A8B}" type="slidenum">
              <a:rPr lang="zh-CN" altLang="en-US" smtClean="0"/>
              <a:pPr/>
              <a:t>23</a:t>
            </a:fld>
            <a:endParaRPr lang="zh-CN" altLang="en-US"/>
          </a:p>
        </p:txBody>
      </p:sp>
    </p:spTree>
    <p:extLst>
      <p:ext uri="{BB962C8B-B14F-4D97-AF65-F5344CB8AC3E}">
        <p14:creationId xmlns:p14="http://schemas.microsoft.com/office/powerpoint/2010/main" val="3265834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914400" lvl="2" indent="0" algn="l" eaLnBrk="1" hangingPunct="1">
              <a:lnSpc>
                <a:spcPct val="125000"/>
              </a:lnSpc>
              <a:spcBef>
                <a:spcPts val="800"/>
              </a:spcBef>
              <a:buFont typeface="Arial" panose="020B0604020202020204" pitchFamily="34" charset="0"/>
              <a:buNone/>
            </a:pPr>
            <a:endParaRPr lang="zh-CN" altLang="en-US" sz="2000" dirty="0" smtClean="0">
              <a:solidFill>
                <a:srgbClr val="00000C"/>
              </a:solidFill>
              <a:latin typeface="微软雅黑" panose="020B0503020204020204" pitchFamily="34" charset="-122"/>
              <a:ea typeface="微软雅黑" panose="020B0503020204020204" pitchFamily="34" charset="-122"/>
              <a:sym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4C849C36-0F32-4AD7-8FE7-48FEF6DA4A8B}" type="slidenum">
              <a:rPr lang="zh-CN" altLang="en-US" smtClean="0"/>
              <a:t>24</a:t>
            </a:fld>
            <a:endParaRPr lang="zh-CN" altLang="en-US"/>
          </a:p>
        </p:txBody>
      </p:sp>
    </p:spTree>
    <p:extLst>
      <p:ext uri="{BB962C8B-B14F-4D97-AF65-F5344CB8AC3E}">
        <p14:creationId xmlns:p14="http://schemas.microsoft.com/office/powerpoint/2010/main" val="2825796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742950" lvl="1" indent="-285750" algn="l" eaLnBrk="1" hangingPunct="1">
              <a:lnSpc>
                <a:spcPct val="105000"/>
              </a:lnSpc>
              <a:spcBef>
                <a:spcPts val="800"/>
              </a:spcBef>
              <a:buFont typeface="Arial" panose="020B0604020202020204" pitchFamily="34" charset="0"/>
              <a:buChar char="–"/>
            </a:pPr>
            <a:r>
              <a:rPr lang="zh-CN" altLang="en-US" sz="1800" dirty="0" smtClean="0">
                <a:solidFill>
                  <a:schemeClr val="tx2"/>
                </a:solidFill>
                <a:latin typeface="微软雅黑" panose="020B0503020204020204" pitchFamily="34" charset="-122"/>
                <a:ea typeface="微软雅黑" panose="020B0503020204020204" pitchFamily="34" charset="-122"/>
              </a:rPr>
              <a:t>测试</a:t>
            </a:r>
            <a:r>
              <a:rPr lang="en-US" altLang="zh-CN" sz="1800" dirty="0" smtClean="0">
                <a:solidFill>
                  <a:schemeClr val="tx2"/>
                </a:solidFill>
                <a:latin typeface="微软雅黑" panose="020B0503020204020204" pitchFamily="34" charset="-122"/>
                <a:ea typeface="微软雅黑" panose="020B0503020204020204" pitchFamily="34" charset="-122"/>
              </a:rPr>
              <a:t>Fixtures</a:t>
            </a:r>
            <a:r>
              <a:rPr lang="zh-CN" altLang="en-US" sz="1800" dirty="0" smtClean="0">
                <a:solidFill>
                  <a:schemeClr val="tx2"/>
                </a:solidFill>
                <a:latin typeface="微软雅黑" panose="020B0503020204020204" pitchFamily="34" charset="-122"/>
                <a:ea typeface="微软雅黑" panose="020B0503020204020204" pitchFamily="34" charset="-122"/>
              </a:rPr>
              <a:t>是一组认定被测程序单元测试成功的预定条件或预期结果的设定</a:t>
            </a:r>
            <a:endParaRPr lang="en-US" altLang="zh-CN" sz="1800" dirty="0" smtClean="0">
              <a:solidFill>
                <a:srgbClr val="000000"/>
              </a:solidFill>
              <a:latin typeface="微软雅黑" panose="020B0503020204020204" pitchFamily="34" charset="-122"/>
              <a:ea typeface="微软雅黑" panose="020B0503020204020204" pitchFamily="34" charset="-122"/>
            </a:endParaRPr>
          </a:p>
          <a:p>
            <a:pPr marL="742950" lvl="1" indent="-285750" algn="l" eaLnBrk="1" hangingPunct="1">
              <a:lnSpc>
                <a:spcPct val="105000"/>
              </a:lnSpc>
              <a:spcBef>
                <a:spcPts val="800"/>
              </a:spcBef>
              <a:buFont typeface="Arial" panose="020B0604020202020204" pitchFamily="34" charset="0"/>
              <a:buChar char="–"/>
            </a:pPr>
            <a:r>
              <a:rPr lang="zh-CN" altLang="en-US" sz="1800" dirty="0" smtClean="0">
                <a:solidFill>
                  <a:schemeClr val="tx2"/>
                </a:solidFill>
                <a:latin typeface="微软雅黑" panose="020B0503020204020204" pitchFamily="34" charset="-122"/>
                <a:ea typeface="微软雅黑" panose="020B0503020204020204" pitchFamily="34" charset="-122"/>
              </a:rPr>
              <a:t>测试集就是一组测试用例，这些测试用例要求有相同的测试</a:t>
            </a:r>
            <a:r>
              <a:rPr lang="en-US" altLang="zh-CN" sz="1800" dirty="0" smtClean="0">
                <a:solidFill>
                  <a:schemeClr val="tx2"/>
                </a:solidFill>
                <a:latin typeface="微软雅黑" panose="020B0503020204020204" pitchFamily="34" charset="-122"/>
                <a:ea typeface="微软雅黑" panose="020B0503020204020204" pitchFamily="34" charset="-122"/>
              </a:rPr>
              <a:t>Fixtures</a:t>
            </a:r>
            <a:r>
              <a:rPr lang="zh-CN" altLang="en-US" sz="1800" dirty="0" smtClean="0">
                <a:solidFill>
                  <a:schemeClr val="tx2"/>
                </a:solidFill>
                <a:latin typeface="微软雅黑" panose="020B0503020204020204" pitchFamily="34" charset="-122"/>
                <a:ea typeface="微软雅黑" panose="020B0503020204020204" pitchFamily="34" charset="-122"/>
              </a:rPr>
              <a:t>，以保证这些测试不会出现管理上混乱</a:t>
            </a:r>
            <a:endParaRPr lang="en-US" altLang="zh-CN" sz="1800" dirty="0" smtClean="0">
              <a:solidFill>
                <a:schemeClr val="tx2"/>
              </a:solidFill>
              <a:latin typeface="微软雅黑" panose="020B0503020204020204" pitchFamily="34" charset="-122"/>
              <a:ea typeface="微软雅黑" panose="020B0503020204020204" pitchFamily="34" charset="-122"/>
            </a:endParaRPr>
          </a:p>
          <a:p>
            <a:pPr marL="742950" marR="0" lvl="1" indent="-285750" algn="l" defTabSz="914400" rtl="0" eaLnBrk="1" fontAlgn="auto" latinLnBrk="0" hangingPunct="1">
              <a:lnSpc>
                <a:spcPct val="105000"/>
              </a:lnSpc>
              <a:spcBef>
                <a:spcPts val="800"/>
              </a:spcBef>
              <a:spcAft>
                <a:spcPts val="0"/>
              </a:spcAft>
              <a:buClrTx/>
              <a:buSzTx/>
              <a:buFont typeface="Arial" panose="020B0604020202020204" pitchFamily="34" charset="0"/>
              <a:buChar char="–"/>
              <a:tabLst/>
              <a:defRPr/>
            </a:pPr>
            <a:r>
              <a:rPr lang="zh-CN" altLang="en-US" sz="1800" dirty="0" smtClean="0">
                <a:solidFill>
                  <a:schemeClr val="tx2"/>
                </a:solidFill>
                <a:latin typeface="微软雅黑" panose="020B0503020204020204" pitchFamily="34" charset="-122"/>
                <a:ea typeface="微软雅黑" panose="020B0503020204020204" pitchFamily="34" charset="-122"/>
              </a:rPr>
              <a:t>断言实际上就是验证被测程序在测试中的行为或状态的一个宏或函数</a:t>
            </a:r>
          </a:p>
          <a:p>
            <a:pPr marL="742950" lvl="1" indent="-285750" algn="l" eaLnBrk="1" hangingPunct="1">
              <a:lnSpc>
                <a:spcPct val="105000"/>
              </a:lnSpc>
              <a:spcBef>
                <a:spcPts val="800"/>
              </a:spcBef>
              <a:buFont typeface="Arial" panose="020B0604020202020204" pitchFamily="34" charset="0"/>
              <a:buChar char="–"/>
            </a:pPr>
            <a:endParaRPr lang="zh-CN" altLang="en-US" sz="1800" dirty="0" smtClean="0">
              <a:solidFill>
                <a:schemeClr val="tx2"/>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4C849C36-0F32-4AD7-8FE7-48FEF6DA4A8B}" type="slidenum">
              <a:rPr lang="zh-CN" altLang="en-US" smtClean="0"/>
              <a:t>27</a:t>
            </a:fld>
            <a:endParaRPr lang="zh-CN" altLang="en-US"/>
          </a:p>
        </p:txBody>
      </p:sp>
    </p:spTree>
    <p:extLst>
      <p:ext uri="{BB962C8B-B14F-4D97-AF65-F5344CB8AC3E}">
        <p14:creationId xmlns:p14="http://schemas.microsoft.com/office/powerpoint/2010/main" val="31965423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849C36-0F32-4AD7-8FE7-48FEF6DA4A8B}" type="slidenum">
              <a:rPr lang="zh-CN" altLang="en-US" smtClean="0"/>
              <a:t>28</a:t>
            </a:fld>
            <a:endParaRPr lang="zh-CN" altLang="en-US"/>
          </a:p>
        </p:txBody>
      </p:sp>
    </p:spTree>
    <p:extLst>
      <p:ext uri="{BB962C8B-B14F-4D97-AF65-F5344CB8AC3E}">
        <p14:creationId xmlns:p14="http://schemas.microsoft.com/office/powerpoint/2010/main" val="4577977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849C36-0F32-4AD7-8FE7-48FEF6DA4A8B}" type="slidenum">
              <a:rPr lang="zh-CN" altLang="en-US" smtClean="0"/>
              <a:t>29</a:t>
            </a:fld>
            <a:endParaRPr lang="zh-CN" altLang="en-US"/>
          </a:p>
        </p:txBody>
      </p:sp>
    </p:spTree>
    <p:extLst>
      <p:ext uri="{BB962C8B-B14F-4D97-AF65-F5344CB8AC3E}">
        <p14:creationId xmlns:p14="http://schemas.microsoft.com/office/powerpoint/2010/main" val="23394907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914400" lvl="2" indent="0">
              <a:lnSpc>
                <a:spcPct val="110000"/>
              </a:lnSpc>
              <a:spcBef>
                <a:spcPts val="800"/>
              </a:spcBef>
              <a:buFont typeface="Arial" panose="020B0604020202020204" pitchFamily="34" charset="0"/>
              <a:buNone/>
            </a:pPr>
            <a:r>
              <a:rPr lang="zh-CN" altLang="en-US" dirty="0" smtClean="0">
                <a:solidFill>
                  <a:srgbClr val="000000"/>
                </a:solidFill>
                <a:latin typeface="微软雅黑" panose="020B0503020204020204" pitchFamily="34" charset="-122"/>
                <a:ea typeface="微软雅黑" panose="020B0503020204020204" pitchFamily="34" charset="-122"/>
                <a:sym typeface="宋体" panose="02010600030101010101" pitchFamily="2" charset="-122"/>
              </a:rPr>
              <a:t>管理测试用例：修改了哪些代码，这些代码的修改会对哪些部分有影响，通过</a:t>
            </a:r>
            <a:r>
              <a:rPr lang="en-US" altLang="zh-CN" dirty="0" smtClean="0">
                <a:solidFill>
                  <a:srgbClr val="000000"/>
                </a:solidFill>
                <a:latin typeface="微软雅黑" panose="020B0503020204020204" pitchFamily="34" charset="-122"/>
                <a:ea typeface="微软雅黑" panose="020B0503020204020204" pitchFamily="34" charset="-122"/>
                <a:sym typeface="宋体" panose="02010600030101010101" pitchFamily="2" charset="-122"/>
              </a:rPr>
              <a:t>JUnit</a:t>
            </a:r>
            <a:r>
              <a:rPr lang="zh-CN" altLang="en-US" dirty="0" smtClean="0">
                <a:solidFill>
                  <a:srgbClr val="000000"/>
                </a:solidFill>
                <a:latin typeface="微软雅黑" panose="020B0503020204020204" pitchFamily="34" charset="-122"/>
                <a:ea typeface="微软雅黑" panose="020B0503020204020204" pitchFamily="34" charset="-122"/>
                <a:sym typeface="宋体" panose="02010600030101010101" pitchFamily="2" charset="-122"/>
              </a:rPr>
              <a:t>将这次的修改做个完整测试</a:t>
            </a:r>
            <a:endParaRPr lang="en-US" altLang="zh-CN" dirty="0" smtClean="0">
              <a:solidFill>
                <a:srgbClr val="000000"/>
              </a:solidFill>
              <a:latin typeface="微软雅黑" panose="020B0503020204020204" pitchFamily="34" charset="-122"/>
              <a:ea typeface="微软雅黑" panose="020B0503020204020204" pitchFamily="34" charset="-122"/>
              <a:sym typeface="宋体" panose="02010600030101010101" pitchFamily="2" charset="-122"/>
            </a:endParaRPr>
          </a:p>
          <a:p>
            <a:pPr marL="914400" marR="0" lvl="2" indent="0" algn="l" defTabSz="914400" rtl="0" eaLnBrk="1" fontAlgn="auto" latinLnBrk="0" hangingPunct="1">
              <a:lnSpc>
                <a:spcPct val="110000"/>
              </a:lnSpc>
              <a:spcBef>
                <a:spcPts val="800"/>
              </a:spcBef>
              <a:spcAft>
                <a:spcPts val="0"/>
              </a:spcAft>
              <a:buClrTx/>
              <a:buSzTx/>
              <a:buFont typeface="Arial" panose="020B0604020202020204" pitchFamily="34" charset="0"/>
              <a:buNone/>
              <a:tabLst/>
              <a:defRPr/>
            </a:pPr>
            <a:r>
              <a:rPr lang="zh-CN" altLang="en-US" dirty="0" smtClean="0">
                <a:solidFill>
                  <a:srgbClr val="000000"/>
                </a:solidFill>
                <a:latin typeface="微软雅黑" panose="020B0503020204020204" pitchFamily="34" charset="-122"/>
                <a:ea typeface="微软雅黑" panose="020B0503020204020204" pitchFamily="34" charset="-122"/>
                <a:sym typeface="宋体" panose="02010600030101010101" pitchFamily="2" charset="-122"/>
              </a:rPr>
              <a:t>定义测试代码：根据源代码的测试需要定义每个</a:t>
            </a:r>
            <a:r>
              <a:rPr lang="en-US" altLang="zh-CN" dirty="0" smtClean="0">
                <a:solidFill>
                  <a:srgbClr val="000000"/>
                </a:solidFill>
                <a:latin typeface="微软雅黑" panose="020B0503020204020204" pitchFamily="34" charset="-122"/>
                <a:ea typeface="微软雅黑" panose="020B0503020204020204" pitchFamily="34" charset="-122"/>
                <a:sym typeface="宋体" panose="02010600030101010101" pitchFamily="2" charset="-122"/>
              </a:rPr>
              <a:t>TestCase</a:t>
            </a:r>
            <a:r>
              <a:rPr lang="zh-CN" altLang="en-US" dirty="0" smtClean="0">
                <a:solidFill>
                  <a:srgbClr val="000000"/>
                </a:solidFill>
                <a:latin typeface="微软雅黑" panose="020B0503020204020204" pitchFamily="34" charset="-122"/>
                <a:ea typeface="微软雅黑" panose="020B0503020204020204" pitchFamily="34" charset="-122"/>
                <a:sym typeface="宋体" panose="02010600030101010101" pitchFamily="2" charset="-122"/>
              </a:rPr>
              <a:t>，并将</a:t>
            </a:r>
            <a:r>
              <a:rPr lang="en-US" altLang="zh-CN" dirty="0" smtClean="0">
                <a:solidFill>
                  <a:srgbClr val="000000"/>
                </a:solidFill>
                <a:latin typeface="微软雅黑" panose="020B0503020204020204" pitchFamily="34" charset="-122"/>
                <a:ea typeface="微软雅黑" panose="020B0503020204020204" pitchFamily="34" charset="-122"/>
                <a:sym typeface="宋体" panose="02010600030101010101" pitchFamily="2" charset="-122"/>
              </a:rPr>
              <a:t>TestCase</a:t>
            </a:r>
            <a:r>
              <a:rPr lang="zh-CN" altLang="en-US" dirty="0" smtClean="0">
                <a:solidFill>
                  <a:srgbClr val="000000"/>
                </a:solidFill>
                <a:latin typeface="微软雅黑" panose="020B0503020204020204" pitchFamily="34" charset="-122"/>
                <a:ea typeface="微软雅黑" panose="020B0503020204020204" pitchFamily="34" charset="-122"/>
                <a:sym typeface="宋体" panose="02010600030101010101" pitchFamily="2" charset="-122"/>
              </a:rPr>
              <a:t>添加到相应的</a:t>
            </a:r>
            <a:r>
              <a:rPr lang="en-US" altLang="zh-CN" dirty="0" smtClean="0">
                <a:solidFill>
                  <a:srgbClr val="000000"/>
                </a:solidFill>
                <a:latin typeface="微软雅黑" panose="020B0503020204020204" pitchFamily="34" charset="-122"/>
                <a:ea typeface="微软雅黑" panose="020B0503020204020204" pitchFamily="34" charset="-122"/>
                <a:sym typeface="宋体" panose="02010600030101010101" pitchFamily="2" charset="-122"/>
              </a:rPr>
              <a:t>TestSuite</a:t>
            </a:r>
            <a:r>
              <a:rPr lang="zh-CN" altLang="en-US" dirty="0" smtClean="0">
                <a:solidFill>
                  <a:srgbClr val="000000"/>
                </a:solidFill>
                <a:latin typeface="微软雅黑" panose="020B0503020204020204" pitchFamily="34" charset="-122"/>
                <a:ea typeface="微软雅黑" panose="020B0503020204020204" pitchFamily="34" charset="-122"/>
                <a:sym typeface="宋体" panose="02010600030101010101" pitchFamily="2" charset="-122"/>
              </a:rPr>
              <a:t>方便管理</a:t>
            </a:r>
            <a:endParaRPr lang="en-US" altLang="zh-CN" dirty="0" smtClean="0">
              <a:solidFill>
                <a:srgbClr val="000000"/>
              </a:solidFill>
              <a:latin typeface="微软雅黑" panose="020B0503020204020204" pitchFamily="34" charset="-122"/>
              <a:ea typeface="微软雅黑" panose="020B0503020204020204" pitchFamily="34" charset="-122"/>
              <a:sym typeface="宋体" panose="02010600030101010101" pitchFamily="2" charset="-122"/>
            </a:endParaRPr>
          </a:p>
          <a:p>
            <a:pPr marL="914400" marR="0" lvl="2" indent="0" algn="l" defTabSz="914400" rtl="0" eaLnBrk="1" fontAlgn="auto" latinLnBrk="0" hangingPunct="1">
              <a:lnSpc>
                <a:spcPct val="110000"/>
              </a:lnSpc>
              <a:spcBef>
                <a:spcPts val="800"/>
              </a:spcBef>
              <a:spcAft>
                <a:spcPts val="0"/>
              </a:spcAft>
              <a:buClrTx/>
              <a:buSzTx/>
              <a:buFont typeface="Arial" panose="020B0604020202020204" pitchFamily="34" charset="0"/>
              <a:buNone/>
              <a:tabLst/>
              <a:defRPr/>
            </a:pPr>
            <a:r>
              <a:rPr lang="zh-CN" altLang="en-US" dirty="0" smtClean="0">
                <a:solidFill>
                  <a:srgbClr val="000000"/>
                </a:solidFill>
                <a:latin typeface="微软雅黑" panose="020B0503020204020204" pitchFamily="34" charset="-122"/>
                <a:ea typeface="微软雅黑" panose="020B0503020204020204" pitchFamily="34" charset="-122"/>
                <a:sym typeface="宋体" panose="02010600030101010101" pitchFamily="2" charset="-122"/>
              </a:rPr>
              <a:t>定义测试环境：在</a:t>
            </a:r>
            <a:r>
              <a:rPr lang="en-US" altLang="zh-CN" dirty="0" smtClean="0">
                <a:solidFill>
                  <a:srgbClr val="000000"/>
                </a:solidFill>
                <a:latin typeface="微软雅黑" panose="020B0503020204020204" pitchFamily="34" charset="-122"/>
                <a:ea typeface="微软雅黑" panose="020B0503020204020204" pitchFamily="34" charset="-122"/>
                <a:sym typeface="宋体" panose="02010600030101010101" pitchFamily="2" charset="-122"/>
              </a:rPr>
              <a:t>TestCase</a:t>
            </a:r>
            <a:r>
              <a:rPr lang="zh-CN" altLang="en-US" dirty="0" smtClean="0">
                <a:solidFill>
                  <a:srgbClr val="000000"/>
                </a:solidFill>
                <a:latin typeface="微软雅黑" panose="020B0503020204020204" pitchFamily="34" charset="-122"/>
                <a:ea typeface="微软雅黑" panose="020B0503020204020204" pitchFamily="34" charset="-122"/>
                <a:sym typeface="宋体" panose="02010600030101010101" pitchFamily="2" charset="-122"/>
              </a:rPr>
              <a:t>测试前会先调用“环境”配置，在测试中使用，当然也可以在测试用例中直接定义测试环境</a:t>
            </a:r>
            <a:endParaRPr lang="en-US" altLang="zh-CN" dirty="0" smtClean="0">
              <a:solidFill>
                <a:srgbClr val="000000"/>
              </a:solidFill>
              <a:latin typeface="微软雅黑" panose="020B0503020204020204" pitchFamily="34" charset="-122"/>
              <a:ea typeface="微软雅黑" panose="020B0503020204020204" pitchFamily="34" charset="-122"/>
              <a:sym typeface="宋体" panose="02010600030101010101" pitchFamily="2" charset="-122"/>
            </a:endParaRPr>
          </a:p>
          <a:p>
            <a:pPr marL="914400" marR="0" lvl="2" indent="0" algn="l" defTabSz="914400" rtl="0" eaLnBrk="1" fontAlgn="auto" latinLnBrk="0" hangingPunct="1">
              <a:lnSpc>
                <a:spcPct val="110000"/>
              </a:lnSpc>
              <a:spcBef>
                <a:spcPts val="800"/>
              </a:spcBef>
              <a:spcAft>
                <a:spcPts val="0"/>
              </a:spcAft>
              <a:buClrTx/>
              <a:buSzTx/>
              <a:buFont typeface="Arial" panose="020B0604020202020204" pitchFamily="34" charset="0"/>
              <a:buNone/>
              <a:tabLst/>
              <a:defRPr/>
            </a:pPr>
            <a:r>
              <a:rPr lang="zh-CN" altLang="en-US" dirty="0" smtClean="0">
                <a:solidFill>
                  <a:srgbClr val="000000"/>
                </a:solidFill>
                <a:latin typeface="微软雅黑" panose="020B0503020204020204" pitchFamily="34" charset="-122"/>
                <a:ea typeface="微软雅黑" panose="020B0503020204020204" pitchFamily="34" charset="-122"/>
                <a:sym typeface="宋体" panose="02010600030101010101" pitchFamily="2" charset="-122"/>
              </a:rPr>
              <a:t>检测测试结果：对于每种正常、异常情况下的测试，运行结果是什么、结果是否是我们预期的等都需要有个明确的定义，</a:t>
            </a:r>
            <a:r>
              <a:rPr lang="en-US" altLang="zh-CN" dirty="0" smtClean="0">
                <a:solidFill>
                  <a:srgbClr val="000000"/>
                </a:solidFill>
                <a:latin typeface="微软雅黑" panose="020B0503020204020204" pitchFamily="34" charset="-122"/>
                <a:ea typeface="微软雅黑" panose="020B0503020204020204" pitchFamily="34" charset="-122"/>
                <a:sym typeface="宋体" panose="02010600030101010101" pitchFamily="2" charset="-122"/>
              </a:rPr>
              <a:t>JUnit</a:t>
            </a:r>
            <a:r>
              <a:rPr lang="zh-CN" altLang="en-US" dirty="0" smtClean="0">
                <a:solidFill>
                  <a:srgbClr val="000000"/>
                </a:solidFill>
                <a:latin typeface="微软雅黑" panose="020B0503020204020204" pitchFamily="34" charset="-122"/>
                <a:ea typeface="微软雅黑" panose="020B0503020204020204" pitchFamily="34" charset="-122"/>
                <a:sym typeface="宋体" panose="02010600030101010101" pitchFamily="2" charset="-122"/>
              </a:rPr>
              <a:t>在这方面提供了强大的功能 </a:t>
            </a:r>
          </a:p>
          <a:p>
            <a:pPr marL="914400" lvl="2" indent="0">
              <a:lnSpc>
                <a:spcPct val="110000"/>
              </a:lnSpc>
              <a:spcBef>
                <a:spcPts val="800"/>
              </a:spcBef>
              <a:buFont typeface="Arial" panose="020B0604020202020204" pitchFamily="34" charset="0"/>
              <a:buNone/>
            </a:pPr>
            <a:endParaRPr lang="zh-CN" altLang="en-US" dirty="0" smtClean="0">
              <a:solidFill>
                <a:srgbClr val="000000"/>
              </a:solidFill>
              <a:latin typeface="微软雅黑" panose="020B0503020204020204" pitchFamily="34" charset="-122"/>
              <a:ea typeface="微软雅黑" panose="020B0503020204020204" pitchFamily="34" charset="-122"/>
              <a:sym typeface="宋体" panose="02010600030101010101" pitchFamily="2" charset="-122"/>
            </a:endParaRPr>
          </a:p>
          <a:p>
            <a:pPr marL="742950" lvl="1" indent="-285750" algn="l" eaLnBrk="1" hangingPunct="1">
              <a:lnSpc>
                <a:spcPct val="105000"/>
              </a:lnSpc>
              <a:spcBef>
                <a:spcPts val="800"/>
              </a:spcBef>
              <a:buFont typeface="Arial" panose="020B0604020202020204" pitchFamily="34" charset="0"/>
              <a:buChar char="–"/>
            </a:pPr>
            <a:endParaRPr lang="zh-CN" altLang="en-US" sz="1800" dirty="0" smtClean="0">
              <a:solidFill>
                <a:schemeClr val="tx2"/>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4C849C36-0F32-4AD7-8FE7-48FEF6DA4A8B}" type="slidenum">
              <a:rPr lang="zh-CN" altLang="en-US" smtClean="0"/>
              <a:t>30</a:t>
            </a:fld>
            <a:endParaRPr lang="zh-CN" altLang="en-US"/>
          </a:p>
        </p:txBody>
      </p:sp>
    </p:spTree>
    <p:extLst>
      <p:ext uri="{BB962C8B-B14F-4D97-AF65-F5344CB8AC3E}">
        <p14:creationId xmlns:p14="http://schemas.microsoft.com/office/powerpoint/2010/main" val="1624294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849C36-0F32-4AD7-8FE7-48FEF6DA4A8B}" type="slidenum">
              <a:rPr lang="zh-CN" altLang="en-US" smtClean="0"/>
              <a:t>31</a:t>
            </a:fld>
            <a:endParaRPr lang="zh-CN" altLang="en-US"/>
          </a:p>
        </p:txBody>
      </p:sp>
    </p:spTree>
    <p:extLst>
      <p:ext uri="{BB962C8B-B14F-4D97-AF65-F5344CB8AC3E}">
        <p14:creationId xmlns:p14="http://schemas.microsoft.com/office/powerpoint/2010/main" val="32861703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849C36-0F32-4AD7-8FE7-48FEF6DA4A8B}" type="slidenum">
              <a:rPr lang="zh-CN" altLang="en-US" smtClean="0"/>
              <a:t>32</a:t>
            </a:fld>
            <a:endParaRPr lang="zh-CN" altLang="en-US"/>
          </a:p>
        </p:txBody>
      </p:sp>
    </p:spTree>
    <p:extLst>
      <p:ext uri="{BB962C8B-B14F-4D97-AF65-F5344CB8AC3E}">
        <p14:creationId xmlns:p14="http://schemas.microsoft.com/office/powerpoint/2010/main" val="3214049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849C36-0F32-4AD7-8FE7-48FEF6DA4A8B}" type="slidenum">
              <a:rPr lang="zh-CN" altLang="en-US" smtClean="0"/>
              <a:t>11</a:t>
            </a:fld>
            <a:endParaRPr lang="zh-CN" altLang="en-US"/>
          </a:p>
        </p:txBody>
      </p:sp>
    </p:spTree>
    <p:extLst>
      <p:ext uri="{BB962C8B-B14F-4D97-AF65-F5344CB8AC3E}">
        <p14:creationId xmlns:p14="http://schemas.microsoft.com/office/powerpoint/2010/main" val="15166060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914400" lvl="2" indent="0" algn="l" eaLnBrk="1" hangingPunct="1">
              <a:lnSpc>
                <a:spcPct val="125000"/>
              </a:lnSpc>
              <a:spcBef>
                <a:spcPts val="800"/>
              </a:spcBef>
              <a:buFont typeface="Arial" panose="020B0604020202020204" pitchFamily="34" charset="0"/>
              <a:buNone/>
            </a:pPr>
            <a:endParaRPr lang="zh-CN" altLang="en-US" sz="2000" dirty="0" smtClean="0">
              <a:solidFill>
                <a:srgbClr val="00000C"/>
              </a:solidFill>
              <a:latin typeface="微软雅黑" panose="020B0503020204020204" pitchFamily="34" charset="-122"/>
              <a:ea typeface="微软雅黑" panose="020B0503020204020204" pitchFamily="34" charset="-122"/>
              <a:sym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4C849C36-0F32-4AD7-8FE7-48FEF6DA4A8B}" type="slidenum">
              <a:rPr lang="zh-CN" altLang="en-US" smtClean="0">
                <a:solidFill>
                  <a:prstClr val="black"/>
                </a:solidFill>
              </a:rPr>
              <a:pPr/>
              <a:t>35</a:t>
            </a:fld>
            <a:endParaRPr lang="zh-CN" altLang="en-US">
              <a:solidFill>
                <a:prstClr val="black"/>
              </a:solidFill>
            </a:endParaRPr>
          </a:p>
        </p:txBody>
      </p:sp>
    </p:spTree>
    <p:extLst>
      <p:ext uri="{BB962C8B-B14F-4D97-AF65-F5344CB8AC3E}">
        <p14:creationId xmlns:p14="http://schemas.microsoft.com/office/powerpoint/2010/main" val="582040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849C36-0F32-4AD7-8FE7-48FEF6DA4A8B}" type="slidenum">
              <a:rPr lang="zh-CN" altLang="en-US" smtClean="0"/>
              <a:t>12</a:t>
            </a:fld>
            <a:endParaRPr lang="zh-CN" altLang="en-US"/>
          </a:p>
        </p:txBody>
      </p:sp>
    </p:spTree>
    <p:extLst>
      <p:ext uri="{BB962C8B-B14F-4D97-AF65-F5344CB8AC3E}">
        <p14:creationId xmlns:p14="http://schemas.microsoft.com/office/powerpoint/2010/main" val="3558897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849C36-0F32-4AD7-8FE7-48FEF6DA4A8B}" type="slidenum">
              <a:rPr lang="zh-CN" altLang="en-US" smtClean="0"/>
              <a:t>13</a:t>
            </a:fld>
            <a:endParaRPr lang="zh-CN" altLang="en-US"/>
          </a:p>
        </p:txBody>
      </p:sp>
    </p:spTree>
    <p:extLst>
      <p:ext uri="{BB962C8B-B14F-4D97-AF65-F5344CB8AC3E}">
        <p14:creationId xmlns:p14="http://schemas.microsoft.com/office/powerpoint/2010/main" val="3662429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849C36-0F32-4AD7-8FE7-48FEF6DA4A8B}" type="slidenum">
              <a:rPr lang="zh-CN" altLang="en-US" smtClean="0"/>
              <a:t>14</a:t>
            </a:fld>
            <a:endParaRPr lang="zh-CN" altLang="en-US"/>
          </a:p>
        </p:txBody>
      </p:sp>
    </p:spTree>
    <p:extLst>
      <p:ext uri="{BB962C8B-B14F-4D97-AF65-F5344CB8AC3E}">
        <p14:creationId xmlns:p14="http://schemas.microsoft.com/office/powerpoint/2010/main" val="3721455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849C36-0F32-4AD7-8FE7-48FEF6DA4A8B}" type="slidenum">
              <a:rPr lang="zh-CN" altLang="en-US" smtClean="0"/>
              <a:t>15</a:t>
            </a:fld>
            <a:endParaRPr lang="zh-CN" altLang="en-US"/>
          </a:p>
        </p:txBody>
      </p:sp>
    </p:spTree>
    <p:extLst>
      <p:ext uri="{BB962C8B-B14F-4D97-AF65-F5344CB8AC3E}">
        <p14:creationId xmlns:p14="http://schemas.microsoft.com/office/powerpoint/2010/main" val="1831498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849C36-0F32-4AD7-8FE7-48FEF6DA4A8B}" type="slidenum">
              <a:rPr lang="zh-CN" altLang="en-US" smtClean="0"/>
              <a:t>16</a:t>
            </a:fld>
            <a:endParaRPr lang="zh-CN" altLang="en-US"/>
          </a:p>
        </p:txBody>
      </p:sp>
    </p:spTree>
    <p:extLst>
      <p:ext uri="{BB962C8B-B14F-4D97-AF65-F5344CB8AC3E}">
        <p14:creationId xmlns:p14="http://schemas.microsoft.com/office/powerpoint/2010/main" val="1552795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849C36-0F32-4AD7-8FE7-48FEF6DA4A8B}" type="slidenum">
              <a:rPr lang="zh-CN" altLang="en-US" smtClean="0"/>
              <a:t>17</a:t>
            </a:fld>
            <a:endParaRPr lang="zh-CN" altLang="en-US"/>
          </a:p>
        </p:txBody>
      </p:sp>
    </p:spTree>
    <p:extLst>
      <p:ext uri="{BB962C8B-B14F-4D97-AF65-F5344CB8AC3E}">
        <p14:creationId xmlns:p14="http://schemas.microsoft.com/office/powerpoint/2010/main" val="22211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849C36-0F32-4AD7-8FE7-48FEF6DA4A8B}" type="slidenum">
              <a:rPr lang="zh-CN" altLang="en-US" smtClean="0"/>
              <a:t>18</a:t>
            </a:fld>
            <a:endParaRPr lang="zh-CN" altLang="en-US"/>
          </a:p>
        </p:txBody>
      </p:sp>
    </p:spTree>
    <p:extLst>
      <p:ext uri="{BB962C8B-B14F-4D97-AF65-F5344CB8AC3E}">
        <p14:creationId xmlns:p14="http://schemas.microsoft.com/office/powerpoint/2010/main" val="16309301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ue title slide ">
    <p:bg>
      <p:bgRef idx="1001">
        <a:schemeClr val="bg2"/>
      </p:bgRef>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29184" y="2715760"/>
            <a:ext cx="6858000" cy="1608645"/>
          </a:xfrm>
        </p:spPr>
        <p:txBody>
          <a:bodyPr anchor="b"/>
          <a:lstStyle>
            <a:lvl1pPr>
              <a:lnSpc>
                <a:spcPct val="90000"/>
              </a:lnSpc>
              <a:defRPr sz="4600" spc="-1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329184" y="4422171"/>
            <a:ext cx="6858000" cy="1219200"/>
          </a:xfrm>
        </p:spPr>
        <p:txBody>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White_RGB_150_L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49463" y="487703"/>
            <a:ext cx="1974941" cy="1974941"/>
          </a:xfrm>
          <a:prstGeom prst="rect">
            <a:avLst/>
          </a:prstGeom>
        </p:spPr>
      </p:pic>
      <p:sp>
        <p:nvSpPr>
          <p:cNvPr id="6" name="TextBox 5"/>
          <p:cNvSpPr txBox="1"/>
          <p:nvPr userDrawn="1"/>
        </p:nvSpPr>
        <p:spPr>
          <a:xfrm>
            <a:off x="329185" y="6345071"/>
            <a:ext cx="8012545" cy="304800"/>
          </a:xfrm>
          <a:prstGeom prst="rect">
            <a:avLst/>
          </a:prstGeom>
          <a:noFill/>
        </p:spPr>
        <p:txBody>
          <a:bodyPr wrap="square" lIns="0" rtlCol="0">
            <a:noAutofit/>
          </a:bodyPr>
          <a:lstStyle/>
          <a:p>
            <a:pPr defTabSz="457200">
              <a:defRPr/>
            </a:pPr>
            <a:r>
              <a:rPr lang="zh-CN" altLang="en-US" sz="700" dirty="0">
                <a:solidFill>
                  <a:prstClr val="black"/>
                </a:solidFill>
                <a:cs typeface="HP Simplified"/>
              </a:rPr>
              <a:t>惠普国际软件人才基地教材</a:t>
            </a:r>
            <a:endParaRPr lang="en-US" sz="700" dirty="0">
              <a:solidFill>
                <a:prstClr val="black"/>
              </a:solidFill>
              <a:cs typeface="HP Simplified"/>
            </a:endParaRPr>
          </a:p>
        </p:txBody>
      </p:sp>
    </p:spTree>
    <p:extLst>
      <p:ext uri="{BB962C8B-B14F-4D97-AF65-F5344CB8AC3E}">
        <p14:creationId xmlns:p14="http://schemas.microsoft.com/office/powerpoint/2010/main" val="44354039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Half-page text with imag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4568828" y="1584961"/>
            <a:ext cx="3878263" cy="4293059"/>
          </a:xfrm>
        </p:spPr>
        <p:txBody>
          <a:bodyPr anchor="ctr"/>
          <a:lstStyle>
            <a:lvl1pPr algn="ctr">
              <a:defRPr b="0">
                <a:solidFill>
                  <a:schemeClr val="tx1"/>
                </a:solidFill>
              </a:defRPr>
            </a:lvl1pPr>
          </a:lstStyle>
          <a:p>
            <a:endParaRPr lang="en-US" dirty="0"/>
          </a:p>
        </p:txBody>
      </p:sp>
      <p:sp>
        <p:nvSpPr>
          <p:cNvPr id="7" name="Title 6"/>
          <p:cNvSpPr>
            <a:spLocks noGrp="1"/>
          </p:cNvSpPr>
          <p:nvPr>
            <p:ph type="title" hasCustomPrompt="1"/>
          </p:nvPr>
        </p:nvSpPr>
        <p:spPr bwMode="black">
          <a:xfrm>
            <a:off x="329184" y="313417"/>
            <a:ext cx="8458200" cy="573024"/>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584960"/>
            <a:ext cx="4011612" cy="42930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444502" y="6345071"/>
            <a:ext cx="8012545" cy="304800"/>
          </a:xfrm>
          <a:prstGeom prst="rect">
            <a:avLst/>
          </a:prstGeom>
          <a:noFill/>
        </p:spPr>
        <p:txBody>
          <a:bodyPr wrap="square" rtlCol="0">
            <a:noAutofit/>
          </a:bodyPr>
          <a:lstStyle/>
          <a:p>
            <a:pPr defTabSz="457200">
              <a:defRPr/>
            </a:pPr>
            <a:r>
              <a:rPr lang="zh-CN" altLang="en-US" sz="700" dirty="0">
                <a:solidFill>
                  <a:srgbClr val="87898B"/>
                </a:solidFill>
                <a:cs typeface="HP Simplified"/>
              </a:rPr>
              <a:t>惠普国际软件人才基地教材</a:t>
            </a:r>
            <a:endParaRPr lang="en-US" sz="700" dirty="0">
              <a:solidFill>
                <a:srgbClr val="87898B"/>
              </a:solidFill>
              <a:cs typeface="HP Simplified"/>
            </a:endParaRPr>
          </a:p>
        </p:txBody>
      </p:sp>
      <p:sp>
        <p:nvSpPr>
          <p:cNvPr id="8" name="TextBox 7"/>
          <p:cNvSpPr txBox="1"/>
          <p:nvPr userDrawn="1"/>
        </p:nvSpPr>
        <p:spPr bwMode="gray">
          <a:xfrm>
            <a:off x="329185" y="6351991"/>
            <a:ext cx="323009" cy="199109"/>
          </a:xfrm>
          <a:prstGeom prst="rect">
            <a:avLst/>
          </a:prstGeom>
        </p:spPr>
        <p:txBody>
          <a:bodyPr vert="horz" wrap="none" lIns="0" tIns="45720" rIns="91440" bIns="45720" rtlCol="0" anchor="ctr">
            <a:noAutofit/>
          </a:bodyPr>
          <a:lstStyle/>
          <a:p>
            <a:fld id="{6C5AF65D-6854-49AF-ABC5-48B5BA0EA842}" type="slidenum">
              <a:rPr lang="en-US" sz="700">
                <a:solidFill>
                  <a:srgbClr val="87898B"/>
                </a:solidFill>
                <a:cs typeface="HP Simplified"/>
              </a:rPr>
              <a:pPr/>
              <a:t>‹#›</a:t>
            </a:fld>
            <a:endParaRPr lang="en-US" sz="700" dirty="0">
              <a:solidFill>
                <a:srgbClr val="87898B"/>
              </a:solidFill>
              <a:cs typeface="HP Simplified"/>
            </a:endParaRPr>
          </a:p>
        </p:txBody>
      </p:sp>
      <p:pic>
        <p:nvPicPr>
          <p:cNvPr id="9" name="Picture 3"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283234268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Half page, sub title with imag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4568828" y="1584961"/>
            <a:ext cx="3878263" cy="4296588"/>
          </a:xfrm>
        </p:spPr>
        <p:txBody>
          <a:bodyPr anchor="ctr"/>
          <a:lstStyle>
            <a:lvl1pPr algn="ctr">
              <a:defRPr b="0">
                <a:solidFill>
                  <a:schemeClr val="tx1"/>
                </a:solidFill>
              </a:defRPr>
            </a:lvl1pPr>
          </a:lstStyle>
          <a:p>
            <a:endParaRPr lang="en-US" dirty="0"/>
          </a:p>
        </p:txBody>
      </p:sp>
      <p:sp>
        <p:nvSpPr>
          <p:cNvPr id="7" name="Title 6"/>
          <p:cNvSpPr>
            <a:spLocks noGrp="1"/>
          </p:cNvSpPr>
          <p:nvPr>
            <p:ph type="title" hasCustomPrompt="1"/>
          </p:nvPr>
        </p:nvSpPr>
        <p:spPr bwMode="black">
          <a:xfrm>
            <a:off x="329184" y="313417"/>
            <a:ext cx="8458200" cy="573024"/>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584960"/>
            <a:ext cx="4011612" cy="42930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ubtitle 2"/>
          <p:cNvSpPr>
            <a:spLocks noGrp="1"/>
          </p:cNvSpPr>
          <p:nvPr>
            <p:ph type="subTitle" idx="1" hasCustomPrompt="1"/>
          </p:nvPr>
        </p:nvSpPr>
        <p:spPr bwMode="black">
          <a:xfrm>
            <a:off x="331472" y="1001854"/>
            <a:ext cx="8460105"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8" name="TextBox 7"/>
          <p:cNvSpPr txBox="1"/>
          <p:nvPr userDrawn="1"/>
        </p:nvSpPr>
        <p:spPr>
          <a:xfrm>
            <a:off x="444502" y="6345071"/>
            <a:ext cx="8012545" cy="304800"/>
          </a:xfrm>
          <a:prstGeom prst="rect">
            <a:avLst/>
          </a:prstGeom>
          <a:noFill/>
        </p:spPr>
        <p:txBody>
          <a:bodyPr wrap="square" rtlCol="0">
            <a:noAutofit/>
          </a:bodyPr>
          <a:lstStyle/>
          <a:p>
            <a:pPr defTabSz="457200">
              <a:defRPr/>
            </a:pPr>
            <a:r>
              <a:rPr lang="zh-CN" altLang="en-US" sz="700" dirty="0">
                <a:solidFill>
                  <a:srgbClr val="87898B"/>
                </a:solidFill>
                <a:cs typeface="HP Simplified"/>
              </a:rPr>
              <a:t>惠普国际软件人才基地教材</a:t>
            </a:r>
            <a:endParaRPr lang="en-US" sz="700" dirty="0">
              <a:solidFill>
                <a:srgbClr val="87898B"/>
              </a:solidFill>
              <a:cs typeface="HP Simplified"/>
            </a:endParaRPr>
          </a:p>
        </p:txBody>
      </p:sp>
      <p:sp>
        <p:nvSpPr>
          <p:cNvPr id="9" name="TextBox 8"/>
          <p:cNvSpPr txBox="1"/>
          <p:nvPr userDrawn="1"/>
        </p:nvSpPr>
        <p:spPr bwMode="gray">
          <a:xfrm>
            <a:off x="329185" y="6351991"/>
            <a:ext cx="323009" cy="199109"/>
          </a:xfrm>
          <a:prstGeom prst="rect">
            <a:avLst/>
          </a:prstGeom>
        </p:spPr>
        <p:txBody>
          <a:bodyPr vert="horz" wrap="none" lIns="0" tIns="45720" rIns="91440" bIns="45720" rtlCol="0" anchor="ctr">
            <a:noAutofit/>
          </a:bodyPr>
          <a:lstStyle/>
          <a:p>
            <a:fld id="{6C5AF65D-6854-49AF-ABC5-48B5BA0EA842}" type="slidenum">
              <a:rPr lang="en-US" sz="700">
                <a:solidFill>
                  <a:srgbClr val="87898B"/>
                </a:solidFill>
                <a:cs typeface="HP Simplified"/>
              </a:rPr>
              <a:pPr/>
              <a:t>‹#›</a:t>
            </a:fld>
            <a:endParaRPr lang="en-US" sz="700" dirty="0">
              <a:solidFill>
                <a:srgbClr val="87898B"/>
              </a:solidFill>
              <a:cs typeface="HP Simplified"/>
            </a:endParaRPr>
          </a:p>
        </p:txBody>
      </p:sp>
    </p:spTree>
    <p:extLst>
      <p:ext uri="{BB962C8B-B14F-4D97-AF65-F5344CB8AC3E}">
        <p14:creationId xmlns:p14="http://schemas.microsoft.com/office/powerpoint/2010/main" val="413055056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5" y="313417"/>
            <a:ext cx="8460105" cy="573024"/>
          </a:xfrm>
        </p:spPr>
        <p:txBody>
          <a:bodyPr/>
          <a:lstStyle>
            <a:lvl1pPr>
              <a:defRPr>
                <a:solidFill>
                  <a:srgbClr val="000000"/>
                </a:solidFill>
              </a:defRPr>
            </a:lvl1pPr>
          </a:lstStyle>
          <a:p>
            <a:r>
              <a:rPr lang="en-US" noProof="0" dirty="0" smtClean="0"/>
              <a:t>Click to edit master title style</a:t>
            </a:r>
            <a:endParaRPr lang="en-US" noProof="0" dirty="0"/>
          </a:p>
        </p:txBody>
      </p:sp>
      <p:sp>
        <p:nvSpPr>
          <p:cNvPr id="9" name="Content Placeholder 8"/>
          <p:cNvSpPr>
            <a:spLocks noGrp="1"/>
          </p:cNvSpPr>
          <p:nvPr>
            <p:ph sz="quarter" idx="16"/>
          </p:nvPr>
        </p:nvSpPr>
        <p:spPr>
          <a:xfrm>
            <a:off x="329184" y="1584960"/>
            <a:ext cx="2523744"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11"/>
          <p:cNvSpPr>
            <a:spLocks noGrp="1"/>
          </p:cNvSpPr>
          <p:nvPr>
            <p:ph sz="quarter" idx="17"/>
          </p:nvPr>
        </p:nvSpPr>
        <p:spPr>
          <a:xfrm>
            <a:off x="3124486" y="1584961"/>
            <a:ext cx="2523744" cy="4296833"/>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18"/>
          </p:nvPr>
        </p:nvSpPr>
        <p:spPr>
          <a:xfrm>
            <a:off x="5919788" y="1584960"/>
            <a:ext cx="2527300"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ubtitle 2"/>
          <p:cNvSpPr>
            <a:spLocks noGrp="1"/>
          </p:cNvSpPr>
          <p:nvPr>
            <p:ph type="subTitle" idx="1" hasCustomPrompt="1"/>
          </p:nvPr>
        </p:nvSpPr>
        <p:spPr bwMode="black">
          <a:xfrm>
            <a:off x="331472" y="1001854"/>
            <a:ext cx="8460105"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8" name="TextBox 7"/>
          <p:cNvSpPr txBox="1"/>
          <p:nvPr userDrawn="1"/>
        </p:nvSpPr>
        <p:spPr>
          <a:xfrm>
            <a:off x="444502" y="6345071"/>
            <a:ext cx="8012545" cy="304800"/>
          </a:xfrm>
          <a:prstGeom prst="rect">
            <a:avLst/>
          </a:prstGeom>
          <a:noFill/>
        </p:spPr>
        <p:txBody>
          <a:bodyPr wrap="square" rtlCol="0">
            <a:noAutofit/>
          </a:bodyPr>
          <a:lstStyle/>
          <a:p>
            <a:pPr defTabSz="457200">
              <a:defRPr/>
            </a:pPr>
            <a:r>
              <a:rPr lang="zh-CN" altLang="en-US" sz="700" dirty="0">
                <a:solidFill>
                  <a:srgbClr val="87898B"/>
                </a:solidFill>
                <a:cs typeface="HP Simplified"/>
              </a:rPr>
              <a:t>惠普国际软件人才基地教材</a:t>
            </a:r>
            <a:endParaRPr lang="en-US" sz="700" dirty="0">
              <a:solidFill>
                <a:srgbClr val="87898B"/>
              </a:solidFill>
              <a:cs typeface="HP Simplified"/>
            </a:endParaRPr>
          </a:p>
        </p:txBody>
      </p:sp>
      <p:sp>
        <p:nvSpPr>
          <p:cNvPr id="10" name="TextBox 9"/>
          <p:cNvSpPr txBox="1"/>
          <p:nvPr userDrawn="1"/>
        </p:nvSpPr>
        <p:spPr bwMode="gray">
          <a:xfrm>
            <a:off x="329185" y="6351991"/>
            <a:ext cx="323009" cy="199109"/>
          </a:xfrm>
          <a:prstGeom prst="rect">
            <a:avLst/>
          </a:prstGeom>
        </p:spPr>
        <p:txBody>
          <a:bodyPr vert="horz" wrap="none" lIns="0" tIns="45720" rIns="91440" bIns="45720" rtlCol="0" anchor="ctr">
            <a:noAutofit/>
          </a:bodyPr>
          <a:lstStyle/>
          <a:p>
            <a:fld id="{6C5AF65D-6854-49AF-ABC5-48B5BA0EA842}" type="slidenum">
              <a:rPr lang="en-US" sz="700">
                <a:solidFill>
                  <a:srgbClr val="87898B"/>
                </a:solidFill>
                <a:cs typeface="HP Simplified"/>
              </a:rPr>
              <a:pPr/>
              <a:t>‹#›</a:t>
            </a:fld>
            <a:endParaRPr lang="en-US" sz="700" dirty="0">
              <a:solidFill>
                <a:srgbClr val="87898B"/>
              </a:solidFill>
              <a:cs typeface="HP Simplified"/>
            </a:endParaRPr>
          </a:p>
        </p:txBody>
      </p:sp>
      <p:pic>
        <p:nvPicPr>
          <p:cNvPr id="11" name="Picture 3"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414830497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466776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62526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7737104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28613" y="1584325"/>
            <a:ext cx="3983037" cy="4294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64050" y="1584325"/>
            <a:ext cx="3984625" cy="4294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356428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784962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6617623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8524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White divider slide">
    <p:spTree>
      <p:nvGrpSpPr>
        <p:cNvPr id="1" name=""/>
        <p:cNvGrpSpPr/>
        <p:nvPr/>
      </p:nvGrpSpPr>
      <p:grpSpPr>
        <a:xfrm>
          <a:off x="0" y="0"/>
          <a:ext cx="0" cy="0"/>
          <a:chOff x="0" y="0"/>
          <a:chExt cx="0" cy="0"/>
        </a:xfrm>
      </p:grpSpPr>
      <p:pic>
        <p:nvPicPr>
          <p:cNvPr id="5" name="Picture 4"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
        <p:nvSpPr>
          <p:cNvPr id="16" name="Title 1"/>
          <p:cNvSpPr>
            <a:spLocks noGrp="1"/>
          </p:cNvSpPr>
          <p:nvPr>
            <p:ph type="ctrTitle" hasCustomPrompt="1"/>
          </p:nvPr>
        </p:nvSpPr>
        <p:spPr bwMode="black">
          <a:xfrm>
            <a:off x="329184" y="316993"/>
            <a:ext cx="7222352" cy="2675604"/>
          </a:xfrm>
          <a:prstGeom prst="rect">
            <a:avLst/>
          </a:prstGeom>
        </p:spPr>
        <p:txBody>
          <a:bodyPr wrap="square" lIns="0" tIns="0" rIns="0" bIns="0" anchor="t" anchorCtr="0">
            <a:noAutofit/>
          </a:bodyPr>
          <a:lstStyle>
            <a:lvl1pPr algn="l">
              <a:lnSpc>
                <a:spcPct val="90000"/>
              </a:lnSpc>
              <a:defRPr sz="4000" b="1" i="0" spc="-100">
                <a:solidFill>
                  <a:schemeClr val="tx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5" y="6345071"/>
            <a:ext cx="8012545" cy="304800"/>
          </a:xfrm>
          <a:prstGeom prst="rect">
            <a:avLst/>
          </a:prstGeom>
          <a:noFill/>
        </p:spPr>
        <p:txBody>
          <a:bodyPr wrap="square" lIns="0" rtlCol="0">
            <a:noAutofit/>
          </a:bodyPr>
          <a:lstStyle/>
          <a:p>
            <a:pPr defTabSz="457200">
              <a:defRPr/>
            </a:pPr>
            <a:r>
              <a:rPr lang="zh-CN" altLang="en-US" sz="700" dirty="0">
                <a:solidFill>
                  <a:srgbClr val="87898B"/>
                </a:solidFill>
                <a:cs typeface="HP Simplified"/>
              </a:rPr>
              <a:t>惠普国际软件人才基地教材</a:t>
            </a:r>
            <a:endParaRPr lang="en-US" sz="700" dirty="0">
              <a:solidFill>
                <a:srgbClr val="87898B"/>
              </a:solidFill>
              <a:cs typeface="HP Simplified"/>
            </a:endParaRPr>
          </a:p>
        </p:txBody>
      </p:sp>
    </p:spTree>
    <p:extLst>
      <p:ext uri="{BB962C8B-B14F-4D97-AF65-F5344CB8AC3E}">
        <p14:creationId xmlns:p14="http://schemas.microsoft.com/office/powerpoint/2010/main" val="69818946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32999506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4346849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570680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21438" y="314325"/>
            <a:ext cx="2030412" cy="55641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8613" y="314325"/>
            <a:ext cx="5940425" cy="55641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375789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0707723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506908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16008367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28613" y="1584325"/>
            <a:ext cx="3983037" cy="4294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64050" y="1584325"/>
            <a:ext cx="3984625" cy="4294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026794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317612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252323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2350811"/>
      </p:ext>
    </p:extLst>
  </p:cSld>
  <p:clrMapOvr>
    <a:masterClrMapping/>
  </p:clrMapOvr>
  <p:transition>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962859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34151210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0370424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791332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21438" y="314325"/>
            <a:ext cx="2030412" cy="55641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8613" y="314325"/>
            <a:ext cx="5940425" cy="55641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6074864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4718024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3200914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7904080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28613" y="1584325"/>
            <a:ext cx="3983037" cy="4294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64050" y="1584325"/>
            <a:ext cx="3984625" cy="4294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1868059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0452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Blue quote slide with subtitle">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321226"/>
            <a:ext cx="7222352" cy="2675604"/>
          </a:xfrm>
          <a:prstGeom prst="rect">
            <a:avLst/>
          </a:prstGeom>
        </p:spPr>
        <p:txBody>
          <a:bodyPr wrap="square" lIns="0" tIns="0" rIns="0" bIns="0" anchor="t" anchorCtr="0">
            <a:noAutofit/>
          </a:bodyPr>
          <a:lstStyle>
            <a:lvl1pPr algn="l" defTabSz="457200" rtl="0" eaLnBrk="1" latinLnBrk="0" hangingPunct="1">
              <a:lnSpc>
                <a:spcPct val="90000"/>
              </a:lnSpc>
              <a:spcBef>
                <a:spcPct val="0"/>
              </a:spcBef>
              <a:spcAft>
                <a:spcPts val="0"/>
              </a:spcAft>
              <a:buNone/>
              <a:defRPr lang="en-US" sz="4000" b="1" i="0" kern="1200" spc="-100" noProof="0" dirty="0">
                <a:solidFill>
                  <a:schemeClr val="bg1"/>
                </a:solidFill>
                <a:latin typeface="HP Simplified" pitchFamily="34" charset="0"/>
                <a:ea typeface="+mj-ea"/>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4" y="6047232"/>
            <a:ext cx="365736" cy="487648"/>
          </a:xfrm>
          <a:prstGeom prst="rect">
            <a:avLst/>
          </a:prstGeom>
        </p:spPr>
      </p:pic>
      <p:sp>
        <p:nvSpPr>
          <p:cNvPr id="6" name="TextBox 5"/>
          <p:cNvSpPr txBox="1"/>
          <p:nvPr userDrawn="1"/>
        </p:nvSpPr>
        <p:spPr>
          <a:xfrm>
            <a:off x="329185" y="6345071"/>
            <a:ext cx="8012545" cy="304800"/>
          </a:xfrm>
          <a:prstGeom prst="rect">
            <a:avLst/>
          </a:prstGeom>
          <a:noFill/>
        </p:spPr>
        <p:txBody>
          <a:bodyPr wrap="square" lIns="0" rtlCol="0">
            <a:noAutofit/>
          </a:bodyPr>
          <a:lstStyle/>
          <a:p>
            <a:pPr defTabSz="457200">
              <a:defRPr/>
            </a:pPr>
            <a:r>
              <a:rPr lang="en-US" sz="700" dirty="0">
                <a:solidFill>
                  <a:prstClr val="white"/>
                </a:solidFill>
                <a:cs typeface="HP Simplified"/>
              </a:rPr>
              <a:t>© Copyright 2013 Hewlett-Packard Development Company, L.P.  The information contained herein is subject to change without notice.</a:t>
            </a:r>
          </a:p>
        </p:txBody>
      </p:sp>
      <p:sp>
        <p:nvSpPr>
          <p:cNvPr id="5" name="Subtitle 2"/>
          <p:cNvSpPr>
            <a:spLocks noGrp="1"/>
          </p:cNvSpPr>
          <p:nvPr>
            <p:ph type="subTitle" idx="1" hasCustomPrompt="1"/>
          </p:nvPr>
        </p:nvSpPr>
        <p:spPr>
          <a:xfrm>
            <a:off x="325269" y="4407148"/>
            <a:ext cx="5148072" cy="865632"/>
          </a:xfrm>
          <a:prstGeom prst="rect">
            <a:avLst/>
          </a:prstGeom>
        </p:spPr>
        <p:txBody>
          <a:bodyPr>
            <a:noAutofit/>
          </a:bodyPr>
          <a:lstStyle>
            <a:lvl1pPr marL="0" indent="0" algn="l">
              <a:lnSpc>
                <a:spcPct val="100000"/>
              </a:lnSpc>
              <a:spcBef>
                <a:spcPts val="0"/>
              </a:spcBef>
              <a:buNone/>
              <a:defRPr sz="1800" b="0">
                <a:solidFill>
                  <a:srgbClr val="FFFFFF"/>
                </a:solidFill>
                <a:latin typeface="+mn-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8" name="TextBox 7"/>
          <p:cNvSpPr txBox="1"/>
          <p:nvPr userDrawn="1"/>
        </p:nvSpPr>
        <p:spPr>
          <a:xfrm>
            <a:off x="444502" y="6345071"/>
            <a:ext cx="8012545" cy="304800"/>
          </a:xfrm>
          <a:prstGeom prst="rect">
            <a:avLst/>
          </a:prstGeom>
          <a:noFill/>
        </p:spPr>
        <p:txBody>
          <a:bodyPr wrap="square" rtlCol="0">
            <a:noAutofit/>
          </a:bodyPr>
          <a:lstStyle/>
          <a:p>
            <a:pPr defTabSz="457200">
              <a:defRPr/>
            </a:pPr>
            <a:r>
              <a:rPr lang="zh-CN" altLang="en-US" sz="700" dirty="0">
                <a:solidFill>
                  <a:srgbClr val="87898B"/>
                </a:solidFill>
                <a:cs typeface="HP Simplified"/>
              </a:rPr>
              <a:t>惠普国际软件人才基地教材</a:t>
            </a:r>
            <a:endParaRPr lang="en-US" sz="700" dirty="0">
              <a:solidFill>
                <a:srgbClr val="87898B"/>
              </a:solidFill>
              <a:cs typeface="HP Simplified"/>
            </a:endParaRPr>
          </a:p>
        </p:txBody>
      </p:sp>
      <p:sp>
        <p:nvSpPr>
          <p:cNvPr id="9" name="TextBox 8"/>
          <p:cNvSpPr txBox="1"/>
          <p:nvPr userDrawn="1"/>
        </p:nvSpPr>
        <p:spPr bwMode="gray">
          <a:xfrm>
            <a:off x="329185" y="6351991"/>
            <a:ext cx="323009" cy="199109"/>
          </a:xfrm>
          <a:prstGeom prst="rect">
            <a:avLst/>
          </a:prstGeom>
        </p:spPr>
        <p:txBody>
          <a:bodyPr vert="horz" wrap="none" lIns="0" tIns="45720" rIns="91440" bIns="45720" rtlCol="0" anchor="ctr">
            <a:noAutofit/>
          </a:bodyPr>
          <a:lstStyle/>
          <a:p>
            <a:fld id="{6C5AF65D-6854-49AF-ABC5-48B5BA0EA842}" type="slidenum">
              <a:rPr lang="en-US" sz="700">
                <a:solidFill>
                  <a:srgbClr val="87898B"/>
                </a:solidFill>
                <a:cs typeface="HP Simplified"/>
              </a:rPr>
              <a:pPr/>
              <a:t>‹#›</a:t>
            </a:fld>
            <a:endParaRPr lang="en-US" sz="700" dirty="0">
              <a:solidFill>
                <a:srgbClr val="87898B"/>
              </a:solidFill>
              <a:cs typeface="HP Simplified"/>
            </a:endParaRPr>
          </a:p>
        </p:txBody>
      </p:sp>
      <p:pic>
        <p:nvPicPr>
          <p:cNvPr id="10" name="Picture 3" descr="HP_Blue_RGB_150_SM.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3242970513"/>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77008704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7024618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151356118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411779176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8840508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21438" y="314325"/>
            <a:ext cx="2030412" cy="55641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8613" y="314325"/>
            <a:ext cx="5940425" cy="55641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560309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Tree>
    <p:extLst>
      <p:ext uri="{BB962C8B-B14F-4D97-AF65-F5344CB8AC3E}">
        <p14:creationId xmlns:p14="http://schemas.microsoft.com/office/powerpoint/2010/main" val="237053531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0096D6"/>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96436526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166475494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2995295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313419"/>
            <a:ext cx="8117206"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3" name="TextBox 2"/>
          <p:cNvSpPr txBox="1"/>
          <p:nvPr userDrawn="1"/>
        </p:nvSpPr>
        <p:spPr>
          <a:xfrm>
            <a:off x="444502" y="6345071"/>
            <a:ext cx="8012545" cy="304800"/>
          </a:xfrm>
          <a:prstGeom prst="rect">
            <a:avLst/>
          </a:prstGeom>
          <a:noFill/>
        </p:spPr>
        <p:txBody>
          <a:bodyPr wrap="square" rtlCol="0">
            <a:noAutofit/>
          </a:bodyPr>
          <a:lstStyle/>
          <a:p>
            <a:pPr defTabSz="457200">
              <a:defRPr/>
            </a:pPr>
            <a:r>
              <a:rPr lang="zh-CN" altLang="en-US" sz="700" dirty="0">
                <a:solidFill>
                  <a:srgbClr val="87898B"/>
                </a:solidFill>
                <a:cs typeface="HP Simplified"/>
              </a:rPr>
              <a:t>惠普国际软件人才基地教材</a:t>
            </a:r>
            <a:endParaRPr lang="en-US" sz="700" dirty="0">
              <a:solidFill>
                <a:srgbClr val="87898B"/>
              </a:solidFill>
              <a:cs typeface="HP Simplified"/>
            </a:endParaRPr>
          </a:p>
        </p:txBody>
      </p:sp>
      <p:sp>
        <p:nvSpPr>
          <p:cNvPr id="4" name="TextBox 3"/>
          <p:cNvSpPr txBox="1"/>
          <p:nvPr userDrawn="1"/>
        </p:nvSpPr>
        <p:spPr bwMode="gray">
          <a:xfrm>
            <a:off x="329185" y="6351991"/>
            <a:ext cx="323009" cy="199109"/>
          </a:xfrm>
          <a:prstGeom prst="rect">
            <a:avLst/>
          </a:prstGeom>
        </p:spPr>
        <p:txBody>
          <a:bodyPr vert="horz" wrap="none" lIns="0" tIns="45720" rIns="91440" bIns="45720" rtlCol="0" anchor="ctr">
            <a:noAutofit/>
          </a:bodyPr>
          <a:lstStyle/>
          <a:p>
            <a:fld id="{6C5AF65D-6854-49AF-ABC5-48B5BA0EA842}" type="slidenum">
              <a:rPr lang="en-US" sz="700">
                <a:solidFill>
                  <a:srgbClr val="87898B"/>
                </a:solidFill>
                <a:cs typeface="HP Simplified"/>
              </a:rPr>
              <a:pPr/>
              <a:t>‹#›</a:t>
            </a:fld>
            <a:endParaRPr lang="en-US" sz="700" dirty="0">
              <a:solidFill>
                <a:srgbClr val="87898B"/>
              </a:solidFill>
              <a:cs typeface="HP Simplified"/>
            </a:endParaRPr>
          </a:p>
        </p:txBody>
      </p:sp>
      <p:pic>
        <p:nvPicPr>
          <p:cNvPr id="5" name="Picture 3"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345828775"/>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59109646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416785845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93093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3564481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118013595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18877007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rgbClr val="0096D6"/>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80218573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Blue title slide ">
    <p:bg>
      <p:bgPr>
        <a:solidFill>
          <a:srgbClr val="0096D6"/>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29184" y="2715760"/>
            <a:ext cx="6858000" cy="1608645"/>
          </a:xfrm>
        </p:spPr>
        <p:txBody>
          <a:bodyPr anchor="b"/>
          <a:lstStyle>
            <a:lvl1pPr>
              <a:lnSpc>
                <a:spcPct val="90000"/>
              </a:lnSpc>
              <a:defRPr sz="4600" spc="-1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329184" y="4422171"/>
            <a:ext cx="6858000" cy="1219200"/>
          </a:xfrm>
        </p:spPr>
        <p:txBody>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TextBox 5"/>
          <p:cNvSpPr txBox="1"/>
          <p:nvPr userDrawn="1"/>
        </p:nvSpPr>
        <p:spPr>
          <a:xfrm>
            <a:off x="329185" y="6345071"/>
            <a:ext cx="8012545" cy="3048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bg1"/>
                </a:solidFill>
                <a:latin typeface="+mn-lt"/>
                <a:cs typeface="HP Simplified"/>
              </a:rPr>
              <a:t>惠普国际软件人才基地教材</a:t>
            </a:r>
            <a:endParaRPr lang="en-US" sz="700" b="0" i="0" dirty="0" smtClean="0">
              <a:solidFill>
                <a:schemeClr val="bg1"/>
              </a:solidFill>
              <a:latin typeface="+mn-lt"/>
              <a:cs typeface="HP Simplified"/>
            </a:endParaRPr>
          </a:p>
        </p:txBody>
      </p:sp>
    </p:spTree>
    <p:extLst>
      <p:ext uri="{BB962C8B-B14F-4D97-AF65-F5344CB8AC3E}">
        <p14:creationId xmlns:p14="http://schemas.microsoft.com/office/powerpoint/2010/main" val="426382329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Blue divider slide">
    <p:bg>
      <p:bgPr>
        <a:solidFill>
          <a:srgbClr val="0096D6"/>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317771"/>
            <a:ext cx="7222352" cy="2675604"/>
          </a:xfrm>
          <a:prstGeom prst="rect">
            <a:avLst/>
          </a:prstGeom>
        </p:spPr>
        <p:txBody>
          <a:bodyPr wrap="square" lIns="0" tIns="0" rIns="0" bIns="0" anchor="t" anchorCtr="0">
            <a:noAutofit/>
          </a:bodyPr>
          <a:lstStyle>
            <a:lvl1pPr algn="l">
              <a:lnSpc>
                <a:spcPct val="90000"/>
              </a:lnSpc>
              <a:defRPr sz="4000" b="1" i="0" spc="-100" baseline="0">
                <a:solidFill>
                  <a:schemeClr val="bg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Tree>
    <p:extLst>
      <p:ext uri="{BB962C8B-B14F-4D97-AF65-F5344CB8AC3E}">
        <p14:creationId xmlns:p14="http://schemas.microsoft.com/office/powerpoint/2010/main" val="233609757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57195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Title with content">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313419"/>
            <a:ext cx="8117206"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584960"/>
            <a:ext cx="8117904" cy="4293024"/>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444502" y="6345071"/>
            <a:ext cx="8012545" cy="304800"/>
          </a:xfrm>
          <a:prstGeom prst="rect">
            <a:avLst/>
          </a:prstGeom>
          <a:noFill/>
        </p:spPr>
        <p:txBody>
          <a:bodyPr wrap="square" rtlCol="0">
            <a:noAutofit/>
          </a:bodyPr>
          <a:lstStyle/>
          <a:p>
            <a:pPr defTabSz="457200">
              <a:defRPr/>
            </a:pPr>
            <a:r>
              <a:rPr lang="zh-CN" altLang="en-US" sz="700" dirty="0">
                <a:solidFill>
                  <a:srgbClr val="87898B"/>
                </a:solidFill>
                <a:cs typeface="HP Simplified"/>
              </a:rPr>
              <a:t>惠普国际软件人才基地教材</a:t>
            </a:r>
            <a:endParaRPr lang="en-US" sz="700" dirty="0">
              <a:solidFill>
                <a:srgbClr val="87898B"/>
              </a:solidFill>
              <a:cs typeface="HP Simplified"/>
            </a:endParaRPr>
          </a:p>
        </p:txBody>
      </p:sp>
      <p:sp>
        <p:nvSpPr>
          <p:cNvPr id="5" name="TextBox 4"/>
          <p:cNvSpPr txBox="1"/>
          <p:nvPr userDrawn="1"/>
        </p:nvSpPr>
        <p:spPr bwMode="gray">
          <a:xfrm>
            <a:off x="329185" y="6351991"/>
            <a:ext cx="323009" cy="199109"/>
          </a:xfrm>
          <a:prstGeom prst="rect">
            <a:avLst/>
          </a:prstGeom>
        </p:spPr>
        <p:txBody>
          <a:bodyPr vert="horz" wrap="none" lIns="0" tIns="45720" rIns="91440" bIns="45720" rtlCol="0" anchor="ctr">
            <a:noAutofit/>
          </a:bodyPr>
          <a:lstStyle/>
          <a:p>
            <a:fld id="{6C5AF65D-6854-49AF-ABC5-48B5BA0EA842}" type="slidenum">
              <a:rPr lang="en-US" sz="700">
                <a:solidFill>
                  <a:srgbClr val="87898B"/>
                </a:solidFill>
                <a:cs typeface="HP Simplified"/>
              </a:rPr>
              <a:pPr/>
              <a:t>‹#›</a:t>
            </a:fld>
            <a:endParaRPr lang="en-US" sz="700" dirty="0">
              <a:solidFill>
                <a:srgbClr val="87898B"/>
              </a:solidFill>
              <a:cs typeface="HP Simplified"/>
            </a:endParaRPr>
          </a:p>
        </p:txBody>
      </p:sp>
      <p:pic>
        <p:nvPicPr>
          <p:cNvPr id="8" name="Picture 3"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392747676"/>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75660386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08949691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85328504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838268"/>
            <a:ext cx="7886700" cy="852420"/>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86798542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75489357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14373162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43018052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77587336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409700" y="0"/>
            <a:ext cx="6324600" cy="762000"/>
          </a:xfrm>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78374218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277014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sub title with content">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1001854"/>
            <a:ext cx="8117206"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29184" y="313419"/>
            <a:ext cx="8117206"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584962"/>
            <a:ext cx="8119872" cy="4305300"/>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444502" y="6345071"/>
            <a:ext cx="8012545" cy="304800"/>
          </a:xfrm>
          <a:prstGeom prst="rect">
            <a:avLst/>
          </a:prstGeom>
          <a:noFill/>
        </p:spPr>
        <p:txBody>
          <a:bodyPr wrap="square" rtlCol="0">
            <a:noAutofit/>
          </a:bodyPr>
          <a:lstStyle/>
          <a:p>
            <a:pPr defTabSz="457200">
              <a:defRPr/>
            </a:pPr>
            <a:r>
              <a:rPr lang="zh-CN" altLang="en-US" sz="700" dirty="0">
                <a:solidFill>
                  <a:srgbClr val="87898B"/>
                </a:solidFill>
                <a:cs typeface="HP Simplified"/>
              </a:rPr>
              <a:t>惠普国际软件人才基地教材</a:t>
            </a:r>
            <a:endParaRPr lang="en-US" sz="700" dirty="0">
              <a:solidFill>
                <a:srgbClr val="87898B"/>
              </a:solidFill>
              <a:cs typeface="HP Simplified"/>
            </a:endParaRPr>
          </a:p>
        </p:txBody>
      </p:sp>
      <p:sp>
        <p:nvSpPr>
          <p:cNvPr id="8" name="TextBox 7"/>
          <p:cNvSpPr txBox="1"/>
          <p:nvPr userDrawn="1"/>
        </p:nvSpPr>
        <p:spPr bwMode="gray">
          <a:xfrm>
            <a:off x="329185" y="6351991"/>
            <a:ext cx="323009" cy="199109"/>
          </a:xfrm>
          <a:prstGeom prst="rect">
            <a:avLst/>
          </a:prstGeom>
        </p:spPr>
        <p:txBody>
          <a:bodyPr vert="horz" wrap="none" lIns="0" tIns="45720" rIns="91440" bIns="45720" rtlCol="0" anchor="ctr">
            <a:noAutofit/>
          </a:bodyPr>
          <a:lstStyle/>
          <a:p>
            <a:fld id="{6C5AF65D-6854-49AF-ABC5-48B5BA0EA842}" type="slidenum">
              <a:rPr lang="en-US" sz="700">
                <a:solidFill>
                  <a:srgbClr val="87898B"/>
                </a:solidFill>
                <a:cs typeface="HP Simplified"/>
              </a:rPr>
              <a:pPr/>
              <a:t>‹#›</a:t>
            </a:fld>
            <a:endParaRPr lang="en-US" sz="700" dirty="0">
              <a:solidFill>
                <a:srgbClr val="87898B"/>
              </a:solidFill>
              <a:cs typeface="HP Simplified"/>
            </a:endParaRPr>
          </a:p>
        </p:txBody>
      </p:sp>
      <p:pic>
        <p:nvPicPr>
          <p:cNvPr id="9" name="Picture 3"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2203417199"/>
      </p:ext>
    </p:extLst>
  </p:cSld>
  <p:clrMapOvr>
    <a:masterClrMapping/>
  </p:clrMapOvr>
  <p:timing>
    <p:tnLst>
      <p:par>
        <p:cTn id="1" dur="indefinite" restart="never" nodeType="tmRoot"/>
      </p:par>
    </p:tnLst>
  </p:timing>
  <p:hf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35" y="0"/>
            <a:ext cx="6248330" cy="762000"/>
          </a:xfrm>
        </p:spPr>
        <p:txBody>
          <a:bodyPr/>
          <a:lstStyle/>
          <a:p>
            <a:r>
              <a:rPr lang="zh-CN" altLang="en-US" smtClean="0"/>
              <a:t>单击此处编辑母版标题样式</a:t>
            </a:r>
            <a:endParaRPr lang="en-US" dirty="0"/>
          </a:p>
        </p:txBody>
      </p:sp>
      <p:sp>
        <p:nvSpPr>
          <p:cNvPr id="3" name="文本占位符 2"/>
          <p:cNvSpPr>
            <a:spLocks noGrp="1"/>
          </p:cNvSpPr>
          <p:nvPr>
            <p:ph type="body" sz="half" idx="1"/>
          </p:nvPr>
        </p:nvSpPr>
        <p:spPr>
          <a:xfrm>
            <a:off x="457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665650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sub title with bullets">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1001854"/>
            <a:ext cx="8117206"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29184" y="313419"/>
            <a:ext cx="8117206"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584962"/>
            <a:ext cx="8119872" cy="4305300"/>
          </a:xfrm>
        </p:spPr>
        <p:txBody>
          <a:bodyPr wrap="square">
            <a:noAutofit/>
          </a:bodyPr>
          <a:lstStyle>
            <a:lvl1pPr marL="173038" indent="-173038">
              <a:buFont typeface="HP Simplified" pitchFamily="34" charset="0"/>
              <a:buChar char="•"/>
              <a:defRPr sz="1400" b="0">
                <a:solidFill>
                  <a:srgbClr val="000000"/>
                </a:solidFill>
              </a:defRPr>
            </a:lvl1pPr>
            <a:lvl2pPr marL="346075" indent="-173038">
              <a:buSzPct val="80000"/>
              <a:buFont typeface="HP Simplified"/>
              <a:buChar char="−"/>
              <a:tabLst/>
              <a:defRPr sz="1400">
                <a:solidFill>
                  <a:srgbClr val="000000"/>
                </a:solidFill>
              </a:defRPr>
            </a:lvl2pPr>
            <a:lvl3pPr marL="515938" indent="-169863">
              <a:tabLst/>
              <a:defRPr sz="1400">
                <a:solidFill>
                  <a:srgbClr val="000000"/>
                </a:solidFill>
              </a:defRPr>
            </a:lvl3pPr>
            <a:lvl4pPr marL="693738" indent="-180975">
              <a:defRPr sz="1400">
                <a:solidFill>
                  <a:srgbClr val="000000"/>
                </a:solidFill>
              </a:defRPr>
            </a:lvl4pPr>
            <a:lvl5pPr marL="838200" indent="-150813">
              <a:tabLst/>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444502" y="6345071"/>
            <a:ext cx="8012545" cy="304800"/>
          </a:xfrm>
          <a:prstGeom prst="rect">
            <a:avLst/>
          </a:prstGeom>
          <a:noFill/>
        </p:spPr>
        <p:txBody>
          <a:bodyPr wrap="square" rtlCol="0">
            <a:noAutofit/>
          </a:bodyPr>
          <a:lstStyle/>
          <a:p>
            <a:pPr defTabSz="457200">
              <a:defRPr/>
            </a:pPr>
            <a:r>
              <a:rPr lang="zh-CN" altLang="en-US" sz="700" dirty="0">
                <a:solidFill>
                  <a:srgbClr val="87898B"/>
                </a:solidFill>
                <a:cs typeface="HP Simplified"/>
              </a:rPr>
              <a:t>惠普国际软件人才基地教材</a:t>
            </a:r>
            <a:endParaRPr lang="en-US" sz="700" dirty="0">
              <a:solidFill>
                <a:srgbClr val="87898B"/>
              </a:solidFill>
              <a:cs typeface="HP Simplified"/>
            </a:endParaRPr>
          </a:p>
        </p:txBody>
      </p:sp>
      <p:sp>
        <p:nvSpPr>
          <p:cNvPr id="8" name="TextBox 7"/>
          <p:cNvSpPr txBox="1"/>
          <p:nvPr userDrawn="1"/>
        </p:nvSpPr>
        <p:spPr bwMode="gray">
          <a:xfrm>
            <a:off x="329185" y="6351991"/>
            <a:ext cx="323009" cy="199109"/>
          </a:xfrm>
          <a:prstGeom prst="rect">
            <a:avLst/>
          </a:prstGeom>
        </p:spPr>
        <p:txBody>
          <a:bodyPr vert="horz" wrap="none" lIns="0" tIns="45720" rIns="91440" bIns="45720" rtlCol="0" anchor="ctr">
            <a:noAutofit/>
          </a:bodyPr>
          <a:lstStyle/>
          <a:p>
            <a:fld id="{6C5AF65D-6854-49AF-ABC5-48B5BA0EA842}" type="slidenum">
              <a:rPr lang="en-US" sz="700">
                <a:solidFill>
                  <a:srgbClr val="87898B"/>
                </a:solidFill>
                <a:cs typeface="HP Simplified"/>
              </a:rPr>
              <a:pPr/>
              <a:t>‹#›</a:t>
            </a:fld>
            <a:endParaRPr lang="en-US" sz="700" dirty="0">
              <a:solidFill>
                <a:srgbClr val="87898B"/>
              </a:solidFill>
              <a:cs typeface="HP Simplified"/>
            </a:endParaRPr>
          </a:p>
        </p:txBody>
      </p:sp>
      <p:pic>
        <p:nvPicPr>
          <p:cNvPr id="9" name="Picture 3"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1997902953"/>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329185" y="313418"/>
            <a:ext cx="8460105" cy="430887"/>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329184" y="1584961"/>
            <a:ext cx="4030662" cy="4293025"/>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9"/>
          <p:cNvSpPr>
            <a:spLocks noGrp="1"/>
          </p:cNvSpPr>
          <p:nvPr>
            <p:ph sz="quarter" idx="17"/>
          </p:nvPr>
        </p:nvSpPr>
        <p:spPr>
          <a:xfrm>
            <a:off x="4568825" y="1584960"/>
            <a:ext cx="3878264"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ubtitle 2"/>
          <p:cNvSpPr>
            <a:spLocks noGrp="1"/>
          </p:cNvSpPr>
          <p:nvPr>
            <p:ph type="subTitle" idx="1" hasCustomPrompt="1"/>
          </p:nvPr>
        </p:nvSpPr>
        <p:spPr bwMode="black">
          <a:xfrm>
            <a:off x="331472" y="1001854"/>
            <a:ext cx="8460105"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6" name="TextBox 5"/>
          <p:cNvSpPr txBox="1"/>
          <p:nvPr userDrawn="1"/>
        </p:nvSpPr>
        <p:spPr>
          <a:xfrm>
            <a:off x="444502" y="6345071"/>
            <a:ext cx="8012545" cy="304800"/>
          </a:xfrm>
          <a:prstGeom prst="rect">
            <a:avLst/>
          </a:prstGeom>
          <a:noFill/>
        </p:spPr>
        <p:txBody>
          <a:bodyPr wrap="square" rtlCol="0">
            <a:noAutofit/>
          </a:bodyPr>
          <a:lstStyle/>
          <a:p>
            <a:pPr defTabSz="457200">
              <a:defRPr/>
            </a:pPr>
            <a:r>
              <a:rPr lang="zh-CN" altLang="en-US" sz="700" dirty="0">
                <a:solidFill>
                  <a:srgbClr val="87898B"/>
                </a:solidFill>
                <a:cs typeface="HP Simplified"/>
              </a:rPr>
              <a:t>惠普国际软件人才基地教材</a:t>
            </a:r>
            <a:endParaRPr lang="en-US" sz="700" dirty="0">
              <a:solidFill>
                <a:srgbClr val="87898B"/>
              </a:solidFill>
              <a:cs typeface="HP Simplified"/>
            </a:endParaRPr>
          </a:p>
        </p:txBody>
      </p:sp>
      <p:sp>
        <p:nvSpPr>
          <p:cNvPr id="7" name="TextBox 6"/>
          <p:cNvSpPr txBox="1"/>
          <p:nvPr userDrawn="1"/>
        </p:nvSpPr>
        <p:spPr bwMode="gray">
          <a:xfrm>
            <a:off x="329185" y="6351991"/>
            <a:ext cx="323009" cy="199109"/>
          </a:xfrm>
          <a:prstGeom prst="rect">
            <a:avLst/>
          </a:prstGeom>
        </p:spPr>
        <p:txBody>
          <a:bodyPr vert="horz" wrap="none" lIns="0" tIns="45720" rIns="91440" bIns="45720" rtlCol="0" anchor="ctr">
            <a:noAutofit/>
          </a:bodyPr>
          <a:lstStyle/>
          <a:p>
            <a:fld id="{6C5AF65D-6854-49AF-ABC5-48B5BA0EA842}" type="slidenum">
              <a:rPr lang="en-US" sz="700">
                <a:solidFill>
                  <a:srgbClr val="87898B"/>
                </a:solidFill>
                <a:cs typeface="HP Simplified"/>
              </a:rPr>
              <a:pPr/>
              <a:t>‹#›</a:t>
            </a:fld>
            <a:endParaRPr lang="en-US" sz="700" dirty="0">
              <a:solidFill>
                <a:srgbClr val="87898B"/>
              </a:solidFill>
              <a:cs typeface="HP Simplified"/>
            </a:endParaRPr>
          </a:p>
        </p:txBody>
      </p:sp>
      <p:pic>
        <p:nvPicPr>
          <p:cNvPr id="9" name="Picture 3"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19401478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1.pn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2" Type="http://schemas.openxmlformats.org/officeDocument/2006/relationships/slideLayout" Target="../slideLayouts/slideLayout47.xml"/><Relationship Id="rId16" Type="http://schemas.openxmlformats.org/officeDocument/2006/relationships/image" Target="../media/image5.png"/><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image" Target="../media/image4.png"/><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theme" Target="../theme/theme6.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image" Target="../media/image7.png"/><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329184" y="313419"/>
            <a:ext cx="8123236" cy="574516"/>
          </a:xfrm>
          <a:prstGeom prst="rect">
            <a:avLst/>
          </a:prstGeom>
          <a:ln>
            <a:noFill/>
          </a:ln>
        </p:spPr>
        <p:txBody>
          <a:bodyPr vert="horz" wrap="square" lIns="0" tIns="0" rIns="0" bIns="0" rtlCol="0" anchor="t" anchorCtr="0">
            <a:noAutofit/>
          </a:bodyPr>
          <a:lstStyle/>
          <a:p>
            <a:r>
              <a:rPr lang="en-US" noProof="0" dirty="0" smtClean="0"/>
              <a:t>Click to edit master title style</a:t>
            </a:r>
            <a:endParaRPr lang="en-US" noProof="0" dirty="0"/>
          </a:p>
        </p:txBody>
      </p:sp>
      <p:sp>
        <p:nvSpPr>
          <p:cNvPr id="7" name="Text Placeholder 6"/>
          <p:cNvSpPr>
            <a:spLocks noGrp="1"/>
          </p:cNvSpPr>
          <p:nvPr>
            <p:ph type="body" idx="1"/>
          </p:nvPr>
        </p:nvSpPr>
        <p:spPr bwMode="black">
          <a:xfrm>
            <a:off x="329184" y="1584960"/>
            <a:ext cx="8119872" cy="4293024"/>
          </a:xfrm>
          <a:prstGeom prst="rect">
            <a:avLst/>
          </a:prstGeom>
        </p:spPr>
        <p:txBody>
          <a:bodyPr vert="horz" wrap="square"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9" name="TextBox 8"/>
          <p:cNvSpPr txBox="1"/>
          <p:nvPr/>
        </p:nvSpPr>
        <p:spPr>
          <a:xfrm>
            <a:off x="444502" y="6345071"/>
            <a:ext cx="8012545" cy="304800"/>
          </a:xfrm>
          <a:prstGeom prst="rect">
            <a:avLst/>
          </a:prstGeom>
          <a:noFill/>
        </p:spPr>
        <p:txBody>
          <a:bodyPr wrap="square" rtlCol="0">
            <a:noAutofit/>
          </a:bodyPr>
          <a:lstStyle/>
          <a:p>
            <a:pPr defTabSz="457200">
              <a:defRPr/>
            </a:pPr>
            <a:r>
              <a:rPr lang="zh-CN" altLang="en-US" sz="700" dirty="0">
                <a:solidFill>
                  <a:srgbClr val="87898B"/>
                </a:solidFill>
                <a:cs typeface="HP Simplified"/>
              </a:rPr>
              <a:t>惠普国际软件人才基地教材</a:t>
            </a:r>
            <a:endParaRPr lang="en-US" sz="700" dirty="0">
              <a:solidFill>
                <a:srgbClr val="87898B"/>
              </a:solidFill>
              <a:cs typeface="HP Simplified"/>
            </a:endParaRPr>
          </a:p>
        </p:txBody>
      </p:sp>
      <p:sp>
        <p:nvSpPr>
          <p:cNvPr id="8" name="TextBox 7"/>
          <p:cNvSpPr txBox="1"/>
          <p:nvPr/>
        </p:nvSpPr>
        <p:spPr bwMode="gray">
          <a:xfrm>
            <a:off x="329185" y="6351991"/>
            <a:ext cx="323009" cy="199109"/>
          </a:xfrm>
          <a:prstGeom prst="rect">
            <a:avLst/>
          </a:prstGeom>
        </p:spPr>
        <p:txBody>
          <a:bodyPr vert="horz" wrap="none" lIns="0" tIns="45720" rIns="91440" bIns="45720" rtlCol="0" anchor="ctr">
            <a:noAutofit/>
          </a:bodyPr>
          <a:lstStyle/>
          <a:p>
            <a:fld id="{6C5AF65D-6854-49AF-ABC5-48B5BA0EA842}" type="slidenum">
              <a:rPr lang="en-US" sz="700">
                <a:solidFill>
                  <a:srgbClr val="87898B"/>
                </a:solidFill>
                <a:cs typeface="HP Simplified"/>
              </a:rPr>
              <a:pPr/>
              <a:t>‹#›</a:t>
            </a:fld>
            <a:endParaRPr lang="en-US" sz="700" dirty="0">
              <a:solidFill>
                <a:srgbClr val="87898B"/>
              </a:solidFill>
              <a:cs typeface="HP Simplified"/>
            </a:endParaRPr>
          </a:p>
        </p:txBody>
      </p:sp>
      <p:pic>
        <p:nvPicPr>
          <p:cNvPr id="4" name="Picture 3" descr="HP_Blue_RGB_150_SM.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1993201657"/>
      </p:ext>
    </p:extLst>
  </p:cSld>
  <p:clrMap bg1="lt1" tx1="dk1" bg2="lt2" tx2="dk2" accent1="accent1" accent2="accent2" accent3="accent3" accent4="accent4" accent5="accent5" accent6="accent6" hlink="hlink" folHlink="folHlink"/>
  <p:sldLayoutIdLst>
    <p:sldLayoutId id="2147483686"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hf hdr="0" ftr="0" dt="0"/>
  <p:txStyles>
    <p:title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p:titleStyle>
    <p:body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328613" y="314325"/>
            <a:ext cx="8123237"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zh-CN" smtClean="0">
                <a:sym typeface="HP Simplified" charset="-122"/>
              </a:rPr>
              <a:t>Click to edit master title style</a:t>
            </a:r>
          </a:p>
        </p:txBody>
      </p:sp>
      <p:sp>
        <p:nvSpPr>
          <p:cNvPr id="1027" name="Text Placeholder 6"/>
          <p:cNvSpPr>
            <a:spLocks noGrp="1" noChangeArrowheads="1"/>
          </p:cNvSpPr>
          <p:nvPr>
            <p:ph type="body" idx="1"/>
          </p:nvPr>
        </p:nvSpPr>
        <p:spPr bwMode="auto">
          <a:xfrm>
            <a:off x="328613" y="1584325"/>
            <a:ext cx="8120062" cy="429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zh-CN" smtClean="0">
                <a:sym typeface="HP Simplified" charset="-122"/>
              </a:rPr>
              <a:t>Click to edit master text styles</a:t>
            </a:r>
          </a:p>
          <a:p>
            <a:pPr lvl="1"/>
            <a:r>
              <a:rPr lang="zh-CN" altLang="zh-CN" smtClean="0">
                <a:sym typeface="HP Simplified" charset="-122"/>
              </a:rPr>
              <a:t>Second level</a:t>
            </a:r>
          </a:p>
          <a:p>
            <a:pPr lvl="2"/>
            <a:r>
              <a:rPr lang="zh-CN" altLang="zh-CN" smtClean="0">
                <a:sym typeface="HP Simplified" charset="-122"/>
              </a:rPr>
              <a:t>Third level</a:t>
            </a:r>
          </a:p>
          <a:p>
            <a:pPr lvl="3"/>
            <a:r>
              <a:rPr lang="zh-CN" altLang="zh-CN" smtClean="0">
                <a:sym typeface="HP Simplified" charset="-122"/>
              </a:rPr>
              <a:t>Fourth level</a:t>
            </a:r>
          </a:p>
          <a:p>
            <a:pPr lvl="4"/>
            <a:r>
              <a:rPr lang="zh-CN" altLang="zh-CN" smtClean="0">
                <a:sym typeface="HP Simplified" charset="-122"/>
              </a:rPr>
              <a:t>Fifth level</a:t>
            </a:r>
          </a:p>
        </p:txBody>
      </p:sp>
      <p:sp>
        <p:nvSpPr>
          <p:cNvPr id="1028" name="TextBox 8"/>
          <p:cNvSpPr>
            <a:spLocks noChangeArrowheads="1"/>
          </p:cNvSpPr>
          <p:nvPr/>
        </p:nvSpPr>
        <p:spPr bwMode="auto">
          <a:xfrm>
            <a:off x="444500" y="6345238"/>
            <a:ext cx="8012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defTabSz="457200" fontAlgn="base">
              <a:spcBef>
                <a:spcPct val="0"/>
              </a:spcBef>
              <a:spcAft>
                <a:spcPct val="0"/>
              </a:spcAft>
              <a:buFont typeface="Arial" panose="020B0604020202020204" pitchFamily="34" charset="0"/>
              <a:buNone/>
            </a:pPr>
            <a:r>
              <a:rPr lang="zh-CN" altLang="en-US" sz="700" b="1" i="1" smtClean="0">
                <a:solidFill>
                  <a:srgbClr val="87898B"/>
                </a:solidFill>
                <a:latin typeface="HP Simplified" charset="-122"/>
                <a:sym typeface="HP Simplified" charset="-122"/>
              </a:rPr>
              <a:t>惠普国际软件人才基地教材</a:t>
            </a:r>
            <a:endParaRPr lang="en-US" altLang="zh-CN" sz="700" b="1" i="1" smtClean="0">
              <a:solidFill>
                <a:srgbClr val="87898B"/>
              </a:solidFill>
              <a:latin typeface="HP Simplified" charset="-122"/>
              <a:ea typeface="宋体" panose="02010600030101010101" pitchFamily="2" charset="-122"/>
              <a:sym typeface="HP Simplified" charset="-122"/>
            </a:endParaRPr>
          </a:p>
        </p:txBody>
      </p:sp>
      <p:sp>
        <p:nvSpPr>
          <p:cNvPr id="1029" name="TextBox 7"/>
          <p:cNvSpPr>
            <a:spLocks noChangeArrowheads="1"/>
          </p:cNvSpPr>
          <p:nvPr/>
        </p:nvSpPr>
        <p:spPr bwMode="auto">
          <a:xfrm>
            <a:off x="328613" y="6351588"/>
            <a:ext cx="32385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defTabSz="457200" fontAlgn="base">
              <a:spcBef>
                <a:spcPct val="0"/>
              </a:spcBef>
              <a:spcAft>
                <a:spcPct val="0"/>
              </a:spcAft>
              <a:buFont typeface="Arial" panose="020B0604020202020204" pitchFamily="34" charset="0"/>
              <a:buNone/>
            </a:pPr>
            <a:fld id="{FC608F71-4736-4CC6-8805-C7D52A1D6919}" type="slidenum">
              <a:rPr lang="en-US" altLang="zh-CN" sz="700" b="1" i="1" smtClean="0">
                <a:solidFill>
                  <a:srgbClr val="87898B"/>
                </a:solidFill>
                <a:latin typeface="HP Simplified" charset="-122"/>
                <a:sym typeface="HP Simplified" charset="-122"/>
              </a:rPr>
              <a:pPr defTabSz="457200" fontAlgn="base">
                <a:spcBef>
                  <a:spcPct val="0"/>
                </a:spcBef>
                <a:spcAft>
                  <a:spcPct val="0"/>
                </a:spcAft>
                <a:buFont typeface="Arial" panose="020B0604020202020204" pitchFamily="34" charset="0"/>
                <a:buNone/>
              </a:pPr>
              <a:t>‹#›</a:t>
            </a:fld>
            <a:endParaRPr lang="en-US" altLang="zh-CN" sz="700" b="1" i="1" smtClean="0">
              <a:solidFill>
                <a:srgbClr val="87898B"/>
              </a:solidFill>
              <a:latin typeface="HP Simplified" charset="-122"/>
              <a:sym typeface="HP Simplified" charset="-122"/>
            </a:endParaRPr>
          </a:p>
        </p:txBody>
      </p:sp>
      <p:pic>
        <p:nvPicPr>
          <p:cNvPr id="1030" name="Picture 3" descr="HP_Blue_RGB_150_SM.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504238" y="6046788"/>
            <a:ext cx="4937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60186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marL="457200" indent="-457200" algn="l" rtl="0" fontAlgn="base">
        <a:spcBef>
          <a:spcPct val="0"/>
        </a:spcBef>
        <a:spcAft>
          <a:spcPct val="0"/>
        </a:spcAft>
        <a:defRPr sz="2800" b="1" kern="1200">
          <a:solidFill>
            <a:srgbClr val="000000"/>
          </a:solidFill>
          <a:latin typeface="+mj-lt"/>
          <a:ea typeface="+mj-ea"/>
          <a:cs typeface="+mj-cs"/>
          <a:sym typeface="HP Simplified" charset="-122"/>
        </a:defRPr>
      </a:lvl1pPr>
      <a:lvl2pPr marL="457200" indent="-457200" algn="l" rtl="0" fontAlgn="base">
        <a:spcBef>
          <a:spcPct val="0"/>
        </a:spcBef>
        <a:spcAft>
          <a:spcPct val="0"/>
        </a:spcAft>
        <a:defRPr sz="2800" b="1">
          <a:solidFill>
            <a:srgbClr val="000000"/>
          </a:solidFill>
          <a:latin typeface="HP Simplified" charset="-122"/>
          <a:ea typeface="HP Simplified" charset="-122"/>
          <a:sym typeface="HP Simplified" charset="-122"/>
        </a:defRPr>
      </a:lvl2pPr>
      <a:lvl3pPr marL="457200" indent="-457200" algn="l" rtl="0" fontAlgn="base">
        <a:spcBef>
          <a:spcPct val="0"/>
        </a:spcBef>
        <a:spcAft>
          <a:spcPct val="0"/>
        </a:spcAft>
        <a:defRPr sz="2800" b="1">
          <a:solidFill>
            <a:srgbClr val="000000"/>
          </a:solidFill>
          <a:latin typeface="HP Simplified" charset="-122"/>
          <a:ea typeface="HP Simplified" charset="-122"/>
          <a:sym typeface="HP Simplified" charset="-122"/>
        </a:defRPr>
      </a:lvl3pPr>
      <a:lvl4pPr marL="457200" indent="-457200" algn="l" rtl="0" fontAlgn="base">
        <a:spcBef>
          <a:spcPct val="0"/>
        </a:spcBef>
        <a:spcAft>
          <a:spcPct val="0"/>
        </a:spcAft>
        <a:defRPr sz="2800" b="1">
          <a:solidFill>
            <a:srgbClr val="000000"/>
          </a:solidFill>
          <a:latin typeface="HP Simplified" charset="-122"/>
          <a:ea typeface="HP Simplified" charset="-122"/>
          <a:sym typeface="HP Simplified" charset="-122"/>
        </a:defRPr>
      </a:lvl4pPr>
      <a:lvl5pPr marL="457200" indent="-457200" algn="l" rtl="0" fontAlgn="base">
        <a:spcBef>
          <a:spcPct val="0"/>
        </a:spcBef>
        <a:spcAft>
          <a:spcPct val="0"/>
        </a:spcAft>
        <a:defRPr sz="2800" b="1">
          <a:solidFill>
            <a:srgbClr val="000000"/>
          </a:solidFill>
          <a:latin typeface="HP Simplified" charset="-122"/>
          <a:ea typeface="HP Simplified" charset="-122"/>
          <a:sym typeface="HP Simplified" charset="-122"/>
        </a:defRPr>
      </a:lvl5pPr>
      <a:lvl6pPr marL="914400" indent="-457200" algn="l" rtl="0" fontAlgn="base">
        <a:spcBef>
          <a:spcPct val="0"/>
        </a:spcBef>
        <a:spcAft>
          <a:spcPct val="0"/>
        </a:spcAft>
        <a:defRPr sz="2800" b="1">
          <a:solidFill>
            <a:srgbClr val="000000"/>
          </a:solidFill>
          <a:latin typeface="HP Simplified" charset="-122"/>
          <a:ea typeface="HP Simplified" charset="-122"/>
          <a:sym typeface="HP Simplified" charset="-122"/>
        </a:defRPr>
      </a:lvl6pPr>
      <a:lvl7pPr marL="1371600" indent="-457200" algn="l" rtl="0" fontAlgn="base">
        <a:spcBef>
          <a:spcPct val="0"/>
        </a:spcBef>
        <a:spcAft>
          <a:spcPct val="0"/>
        </a:spcAft>
        <a:defRPr sz="2800" b="1">
          <a:solidFill>
            <a:srgbClr val="000000"/>
          </a:solidFill>
          <a:latin typeface="HP Simplified" charset="-122"/>
          <a:ea typeface="HP Simplified" charset="-122"/>
          <a:sym typeface="HP Simplified" charset="-122"/>
        </a:defRPr>
      </a:lvl7pPr>
      <a:lvl8pPr marL="1828800" indent="-457200" algn="l" rtl="0" fontAlgn="base">
        <a:spcBef>
          <a:spcPct val="0"/>
        </a:spcBef>
        <a:spcAft>
          <a:spcPct val="0"/>
        </a:spcAft>
        <a:defRPr sz="2800" b="1">
          <a:solidFill>
            <a:srgbClr val="000000"/>
          </a:solidFill>
          <a:latin typeface="HP Simplified" charset="-122"/>
          <a:ea typeface="HP Simplified" charset="-122"/>
          <a:sym typeface="HP Simplified" charset="-122"/>
        </a:defRPr>
      </a:lvl8pPr>
      <a:lvl9pPr marL="2286000" indent="-457200" algn="l" rtl="0" fontAlgn="base">
        <a:spcBef>
          <a:spcPct val="0"/>
        </a:spcBef>
        <a:spcAft>
          <a:spcPct val="0"/>
        </a:spcAft>
        <a:defRPr sz="2800" b="1">
          <a:solidFill>
            <a:srgbClr val="000000"/>
          </a:solidFill>
          <a:latin typeface="HP Simplified" charset="-122"/>
          <a:ea typeface="HP Simplified" charset="-122"/>
          <a:sym typeface="HP Simplified" charset="-122"/>
        </a:defRPr>
      </a:lvl9pPr>
    </p:titleStyle>
    <p:bodyStyle>
      <a:lvl1pPr algn="l" defTabSz="457200" rtl="0" fontAlgn="base">
        <a:spcBef>
          <a:spcPct val="0"/>
        </a:spcBef>
        <a:spcAft>
          <a:spcPts val="400"/>
        </a:spcAft>
        <a:buSzPct val="100000"/>
        <a:buFont typeface="Arial" panose="020B0604020202020204" pitchFamily="34" charset="0"/>
        <a:defRPr b="1" kern="1200">
          <a:solidFill>
            <a:schemeClr val="tx2"/>
          </a:solidFill>
          <a:latin typeface="+mn-lt"/>
          <a:ea typeface="+mn-ea"/>
          <a:cs typeface="+mn-cs"/>
          <a:sym typeface="HP Simplified" charset="-122"/>
        </a:defRPr>
      </a:lvl1pPr>
      <a:lvl2pPr algn="l" defTabSz="430213" rtl="0" fontAlgn="base">
        <a:spcBef>
          <a:spcPct val="0"/>
        </a:spcBef>
        <a:spcAft>
          <a:spcPts val="400"/>
        </a:spcAft>
        <a:buSzPct val="100000"/>
        <a:buFont typeface="Lucida Grande" charset="0"/>
        <a:defRPr sz="1600" kern="1200">
          <a:solidFill>
            <a:srgbClr val="000000"/>
          </a:solidFill>
          <a:latin typeface="+mn-lt"/>
          <a:ea typeface="+mn-ea"/>
          <a:cs typeface="+mn-cs"/>
          <a:sym typeface="HP Simplified" charset="-122"/>
        </a:defRPr>
      </a:lvl2pPr>
      <a:lvl3pPr marL="169863" indent="-169863" algn="l" defTabSz="457200" rtl="0" fontAlgn="base">
        <a:spcBef>
          <a:spcPct val="0"/>
        </a:spcBef>
        <a:spcAft>
          <a:spcPts val="400"/>
        </a:spcAft>
        <a:buSzPct val="100000"/>
        <a:buFont typeface="HP Simplified" charset="-122"/>
        <a:buChar char="•"/>
        <a:defRPr sz="1400" kern="1200">
          <a:solidFill>
            <a:srgbClr val="000000"/>
          </a:solidFill>
          <a:latin typeface="+mn-lt"/>
          <a:ea typeface="+mn-ea"/>
          <a:cs typeface="+mn-cs"/>
          <a:sym typeface="HP Simplified" charset="-122"/>
        </a:defRPr>
      </a:lvl3pPr>
      <a:lvl4pPr marL="341313" indent="-179388" algn="l" defTabSz="457200" rtl="0" fontAlgn="base">
        <a:spcBef>
          <a:spcPct val="0"/>
        </a:spcBef>
        <a:spcAft>
          <a:spcPts val="400"/>
        </a:spcAft>
        <a:buSzPct val="80000"/>
        <a:buFont typeface="HP Simplified" charset="-122"/>
        <a:buChar char="–"/>
        <a:defRPr sz="1400" kern="1200">
          <a:solidFill>
            <a:srgbClr val="000000"/>
          </a:solidFill>
          <a:latin typeface="+mn-lt"/>
          <a:ea typeface="+mn-ea"/>
          <a:cs typeface="+mn-cs"/>
          <a:sym typeface="HP Simplified" charset="-122"/>
        </a:defRPr>
      </a:lvl4pPr>
      <a:lvl5pPr marL="469900" indent="-150813" algn="l" defTabSz="457200" rtl="0" fontAlgn="base">
        <a:spcBef>
          <a:spcPct val="0"/>
        </a:spcBef>
        <a:spcAft>
          <a:spcPts val="400"/>
        </a:spcAft>
        <a:buSzPct val="80000"/>
        <a:buFont typeface="HP Simplified" charset="-122"/>
        <a:buChar char="•"/>
        <a:defRPr sz="1400" kern="1200">
          <a:solidFill>
            <a:srgbClr val="000000"/>
          </a:solidFill>
          <a:latin typeface="+mn-lt"/>
          <a:ea typeface="+mn-ea"/>
          <a:cs typeface="+mn-cs"/>
          <a:sym typeface="HP Simplified"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328613" y="314325"/>
            <a:ext cx="8123237"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zh-CN" smtClean="0">
                <a:sym typeface="HP Simplified" charset="-122"/>
              </a:rPr>
              <a:t>Click to edit master title style</a:t>
            </a:r>
          </a:p>
        </p:txBody>
      </p:sp>
      <p:sp>
        <p:nvSpPr>
          <p:cNvPr id="1027" name="Text Placeholder 6"/>
          <p:cNvSpPr>
            <a:spLocks noGrp="1" noChangeArrowheads="1"/>
          </p:cNvSpPr>
          <p:nvPr>
            <p:ph type="body" idx="1"/>
          </p:nvPr>
        </p:nvSpPr>
        <p:spPr bwMode="auto">
          <a:xfrm>
            <a:off x="328613" y="1584325"/>
            <a:ext cx="8120062" cy="429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zh-CN" smtClean="0">
                <a:sym typeface="HP Simplified" charset="-122"/>
              </a:rPr>
              <a:t>Click to edit master text styles</a:t>
            </a:r>
          </a:p>
          <a:p>
            <a:pPr lvl="1"/>
            <a:r>
              <a:rPr lang="zh-CN" altLang="zh-CN" smtClean="0">
                <a:sym typeface="HP Simplified" charset="-122"/>
              </a:rPr>
              <a:t>Second level</a:t>
            </a:r>
          </a:p>
          <a:p>
            <a:pPr lvl="2"/>
            <a:r>
              <a:rPr lang="zh-CN" altLang="zh-CN" smtClean="0">
                <a:sym typeface="HP Simplified" charset="-122"/>
              </a:rPr>
              <a:t>Third level</a:t>
            </a:r>
          </a:p>
          <a:p>
            <a:pPr lvl="3"/>
            <a:r>
              <a:rPr lang="zh-CN" altLang="zh-CN" smtClean="0">
                <a:sym typeface="HP Simplified" charset="-122"/>
              </a:rPr>
              <a:t>Fourth level</a:t>
            </a:r>
          </a:p>
          <a:p>
            <a:pPr lvl="4"/>
            <a:r>
              <a:rPr lang="zh-CN" altLang="zh-CN" smtClean="0">
                <a:sym typeface="HP Simplified" charset="-122"/>
              </a:rPr>
              <a:t>Fifth level</a:t>
            </a:r>
          </a:p>
        </p:txBody>
      </p:sp>
      <p:sp>
        <p:nvSpPr>
          <p:cNvPr id="1028" name="TextBox 8"/>
          <p:cNvSpPr>
            <a:spLocks noChangeArrowheads="1"/>
          </p:cNvSpPr>
          <p:nvPr/>
        </p:nvSpPr>
        <p:spPr bwMode="auto">
          <a:xfrm>
            <a:off x="444500" y="6345238"/>
            <a:ext cx="8012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defTabSz="457200" fontAlgn="base">
              <a:spcBef>
                <a:spcPct val="0"/>
              </a:spcBef>
              <a:spcAft>
                <a:spcPct val="0"/>
              </a:spcAft>
              <a:buFont typeface="Arial" panose="020B0604020202020204" pitchFamily="34" charset="0"/>
              <a:buNone/>
            </a:pPr>
            <a:r>
              <a:rPr lang="zh-CN" altLang="en-US" sz="700" b="1" i="1" smtClean="0">
                <a:solidFill>
                  <a:srgbClr val="87898B"/>
                </a:solidFill>
                <a:latin typeface="HP Simplified" charset="-122"/>
                <a:sym typeface="HP Simplified" charset="-122"/>
              </a:rPr>
              <a:t>惠普国际软件人才基地教材</a:t>
            </a:r>
            <a:endParaRPr lang="en-US" altLang="zh-CN" sz="700" b="1" i="1" smtClean="0">
              <a:solidFill>
                <a:srgbClr val="87898B"/>
              </a:solidFill>
              <a:latin typeface="HP Simplified" charset="-122"/>
              <a:ea typeface="宋体" panose="02010600030101010101" pitchFamily="2" charset="-122"/>
              <a:sym typeface="HP Simplified" charset="-122"/>
            </a:endParaRPr>
          </a:p>
        </p:txBody>
      </p:sp>
      <p:sp>
        <p:nvSpPr>
          <p:cNvPr id="1029" name="TextBox 7"/>
          <p:cNvSpPr>
            <a:spLocks noChangeArrowheads="1"/>
          </p:cNvSpPr>
          <p:nvPr/>
        </p:nvSpPr>
        <p:spPr bwMode="auto">
          <a:xfrm>
            <a:off x="328613" y="6351588"/>
            <a:ext cx="32385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defTabSz="457200" fontAlgn="base">
              <a:spcBef>
                <a:spcPct val="0"/>
              </a:spcBef>
              <a:spcAft>
                <a:spcPct val="0"/>
              </a:spcAft>
              <a:buFont typeface="Arial" panose="020B0604020202020204" pitchFamily="34" charset="0"/>
              <a:buNone/>
            </a:pPr>
            <a:fld id="{FC608F71-4736-4CC6-8805-C7D52A1D6919}" type="slidenum">
              <a:rPr lang="en-US" altLang="zh-CN" sz="700" b="1" i="1" smtClean="0">
                <a:solidFill>
                  <a:srgbClr val="87898B"/>
                </a:solidFill>
                <a:latin typeface="HP Simplified" charset="-122"/>
                <a:sym typeface="HP Simplified" charset="-122"/>
              </a:rPr>
              <a:pPr defTabSz="457200" fontAlgn="base">
                <a:spcBef>
                  <a:spcPct val="0"/>
                </a:spcBef>
                <a:spcAft>
                  <a:spcPct val="0"/>
                </a:spcAft>
                <a:buFont typeface="Arial" panose="020B0604020202020204" pitchFamily="34" charset="0"/>
                <a:buNone/>
              </a:pPr>
              <a:t>‹#›</a:t>
            </a:fld>
            <a:endParaRPr lang="en-US" altLang="zh-CN" sz="700" b="1" i="1" smtClean="0">
              <a:solidFill>
                <a:srgbClr val="87898B"/>
              </a:solidFill>
              <a:latin typeface="HP Simplified" charset="-122"/>
              <a:sym typeface="HP Simplified" charset="-122"/>
            </a:endParaRPr>
          </a:p>
        </p:txBody>
      </p:sp>
      <p:pic>
        <p:nvPicPr>
          <p:cNvPr id="1030" name="Picture 3" descr="HP_Blue_RGB_150_SM.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504238" y="6046788"/>
            <a:ext cx="4937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932170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marL="457200" indent="-457200" algn="l" rtl="0" fontAlgn="base">
        <a:spcBef>
          <a:spcPct val="0"/>
        </a:spcBef>
        <a:spcAft>
          <a:spcPct val="0"/>
        </a:spcAft>
        <a:defRPr sz="2800" b="1" kern="1200">
          <a:solidFill>
            <a:srgbClr val="000000"/>
          </a:solidFill>
          <a:latin typeface="+mj-lt"/>
          <a:ea typeface="+mj-ea"/>
          <a:cs typeface="+mj-cs"/>
          <a:sym typeface="HP Simplified" charset="-122"/>
        </a:defRPr>
      </a:lvl1pPr>
      <a:lvl2pPr marL="457200" indent="-457200" algn="l" rtl="0" fontAlgn="base">
        <a:spcBef>
          <a:spcPct val="0"/>
        </a:spcBef>
        <a:spcAft>
          <a:spcPct val="0"/>
        </a:spcAft>
        <a:defRPr sz="2800" b="1">
          <a:solidFill>
            <a:srgbClr val="000000"/>
          </a:solidFill>
          <a:latin typeface="HP Simplified" charset="-122"/>
          <a:ea typeface="HP Simplified" charset="-122"/>
          <a:sym typeface="HP Simplified" charset="-122"/>
        </a:defRPr>
      </a:lvl2pPr>
      <a:lvl3pPr marL="457200" indent="-457200" algn="l" rtl="0" fontAlgn="base">
        <a:spcBef>
          <a:spcPct val="0"/>
        </a:spcBef>
        <a:spcAft>
          <a:spcPct val="0"/>
        </a:spcAft>
        <a:defRPr sz="2800" b="1">
          <a:solidFill>
            <a:srgbClr val="000000"/>
          </a:solidFill>
          <a:latin typeface="HP Simplified" charset="-122"/>
          <a:ea typeface="HP Simplified" charset="-122"/>
          <a:sym typeface="HP Simplified" charset="-122"/>
        </a:defRPr>
      </a:lvl3pPr>
      <a:lvl4pPr marL="457200" indent="-457200" algn="l" rtl="0" fontAlgn="base">
        <a:spcBef>
          <a:spcPct val="0"/>
        </a:spcBef>
        <a:spcAft>
          <a:spcPct val="0"/>
        </a:spcAft>
        <a:defRPr sz="2800" b="1">
          <a:solidFill>
            <a:srgbClr val="000000"/>
          </a:solidFill>
          <a:latin typeface="HP Simplified" charset="-122"/>
          <a:ea typeface="HP Simplified" charset="-122"/>
          <a:sym typeface="HP Simplified" charset="-122"/>
        </a:defRPr>
      </a:lvl4pPr>
      <a:lvl5pPr marL="457200" indent="-457200" algn="l" rtl="0" fontAlgn="base">
        <a:spcBef>
          <a:spcPct val="0"/>
        </a:spcBef>
        <a:spcAft>
          <a:spcPct val="0"/>
        </a:spcAft>
        <a:defRPr sz="2800" b="1">
          <a:solidFill>
            <a:srgbClr val="000000"/>
          </a:solidFill>
          <a:latin typeface="HP Simplified" charset="-122"/>
          <a:ea typeface="HP Simplified" charset="-122"/>
          <a:sym typeface="HP Simplified" charset="-122"/>
        </a:defRPr>
      </a:lvl5pPr>
      <a:lvl6pPr marL="914400" indent="-457200" algn="l" rtl="0" fontAlgn="base">
        <a:spcBef>
          <a:spcPct val="0"/>
        </a:spcBef>
        <a:spcAft>
          <a:spcPct val="0"/>
        </a:spcAft>
        <a:defRPr sz="2800" b="1">
          <a:solidFill>
            <a:srgbClr val="000000"/>
          </a:solidFill>
          <a:latin typeface="HP Simplified" charset="-122"/>
          <a:ea typeface="HP Simplified" charset="-122"/>
          <a:sym typeface="HP Simplified" charset="-122"/>
        </a:defRPr>
      </a:lvl6pPr>
      <a:lvl7pPr marL="1371600" indent="-457200" algn="l" rtl="0" fontAlgn="base">
        <a:spcBef>
          <a:spcPct val="0"/>
        </a:spcBef>
        <a:spcAft>
          <a:spcPct val="0"/>
        </a:spcAft>
        <a:defRPr sz="2800" b="1">
          <a:solidFill>
            <a:srgbClr val="000000"/>
          </a:solidFill>
          <a:latin typeface="HP Simplified" charset="-122"/>
          <a:ea typeface="HP Simplified" charset="-122"/>
          <a:sym typeface="HP Simplified" charset="-122"/>
        </a:defRPr>
      </a:lvl7pPr>
      <a:lvl8pPr marL="1828800" indent="-457200" algn="l" rtl="0" fontAlgn="base">
        <a:spcBef>
          <a:spcPct val="0"/>
        </a:spcBef>
        <a:spcAft>
          <a:spcPct val="0"/>
        </a:spcAft>
        <a:defRPr sz="2800" b="1">
          <a:solidFill>
            <a:srgbClr val="000000"/>
          </a:solidFill>
          <a:latin typeface="HP Simplified" charset="-122"/>
          <a:ea typeface="HP Simplified" charset="-122"/>
          <a:sym typeface="HP Simplified" charset="-122"/>
        </a:defRPr>
      </a:lvl8pPr>
      <a:lvl9pPr marL="2286000" indent="-457200" algn="l" rtl="0" fontAlgn="base">
        <a:spcBef>
          <a:spcPct val="0"/>
        </a:spcBef>
        <a:spcAft>
          <a:spcPct val="0"/>
        </a:spcAft>
        <a:defRPr sz="2800" b="1">
          <a:solidFill>
            <a:srgbClr val="000000"/>
          </a:solidFill>
          <a:latin typeface="HP Simplified" charset="-122"/>
          <a:ea typeface="HP Simplified" charset="-122"/>
          <a:sym typeface="HP Simplified" charset="-122"/>
        </a:defRPr>
      </a:lvl9pPr>
    </p:titleStyle>
    <p:bodyStyle>
      <a:lvl1pPr algn="l" defTabSz="457200" rtl="0" fontAlgn="base">
        <a:spcBef>
          <a:spcPct val="0"/>
        </a:spcBef>
        <a:spcAft>
          <a:spcPts val="400"/>
        </a:spcAft>
        <a:buSzPct val="100000"/>
        <a:buFont typeface="Arial" panose="020B0604020202020204" pitchFamily="34" charset="0"/>
        <a:defRPr b="1" kern="1200">
          <a:solidFill>
            <a:schemeClr val="tx2"/>
          </a:solidFill>
          <a:latin typeface="+mn-lt"/>
          <a:ea typeface="+mn-ea"/>
          <a:cs typeface="+mn-cs"/>
          <a:sym typeface="HP Simplified" charset="-122"/>
        </a:defRPr>
      </a:lvl1pPr>
      <a:lvl2pPr algn="l" defTabSz="430213" rtl="0" fontAlgn="base">
        <a:spcBef>
          <a:spcPct val="0"/>
        </a:spcBef>
        <a:spcAft>
          <a:spcPts val="400"/>
        </a:spcAft>
        <a:buSzPct val="100000"/>
        <a:buFont typeface="Lucida Grande" charset="0"/>
        <a:defRPr sz="1600" kern="1200">
          <a:solidFill>
            <a:srgbClr val="000000"/>
          </a:solidFill>
          <a:latin typeface="+mn-lt"/>
          <a:ea typeface="+mn-ea"/>
          <a:cs typeface="+mn-cs"/>
          <a:sym typeface="HP Simplified" charset="-122"/>
        </a:defRPr>
      </a:lvl2pPr>
      <a:lvl3pPr marL="169863" indent="-169863" algn="l" defTabSz="457200" rtl="0" fontAlgn="base">
        <a:spcBef>
          <a:spcPct val="0"/>
        </a:spcBef>
        <a:spcAft>
          <a:spcPts val="400"/>
        </a:spcAft>
        <a:buSzPct val="100000"/>
        <a:buFont typeface="HP Simplified" charset="-122"/>
        <a:buChar char="•"/>
        <a:defRPr sz="1400" kern="1200">
          <a:solidFill>
            <a:srgbClr val="000000"/>
          </a:solidFill>
          <a:latin typeface="+mn-lt"/>
          <a:ea typeface="+mn-ea"/>
          <a:cs typeface="+mn-cs"/>
          <a:sym typeface="HP Simplified" charset="-122"/>
        </a:defRPr>
      </a:lvl3pPr>
      <a:lvl4pPr marL="341313" indent="-179388" algn="l" defTabSz="457200" rtl="0" fontAlgn="base">
        <a:spcBef>
          <a:spcPct val="0"/>
        </a:spcBef>
        <a:spcAft>
          <a:spcPts val="400"/>
        </a:spcAft>
        <a:buSzPct val="80000"/>
        <a:buFont typeface="HP Simplified" charset="-122"/>
        <a:buChar char="–"/>
        <a:defRPr sz="1400" kern="1200">
          <a:solidFill>
            <a:srgbClr val="000000"/>
          </a:solidFill>
          <a:latin typeface="+mn-lt"/>
          <a:ea typeface="+mn-ea"/>
          <a:cs typeface="+mn-cs"/>
          <a:sym typeface="HP Simplified" charset="-122"/>
        </a:defRPr>
      </a:lvl4pPr>
      <a:lvl5pPr marL="469900" indent="-150813" algn="l" defTabSz="457200" rtl="0" fontAlgn="base">
        <a:spcBef>
          <a:spcPct val="0"/>
        </a:spcBef>
        <a:spcAft>
          <a:spcPts val="400"/>
        </a:spcAft>
        <a:buSzPct val="80000"/>
        <a:buFont typeface="HP Simplified" charset="-122"/>
        <a:buChar char="•"/>
        <a:defRPr sz="1400" kern="1200">
          <a:solidFill>
            <a:srgbClr val="000000"/>
          </a:solidFill>
          <a:latin typeface="+mn-lt"/>
          <a:ea typeface="+mn-ea"/>
          <a:cs typeface="+mn-cs"/>
          <a:sym typeface="HP Simplified"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328613" y="314325"/>
            <a:ext cx="8123237"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zh-CN" smtClean="0">
                <a:sym typeface="HP Simplified" charset="-122"/>
              </a:rPr>
              <a:t>Click to edit master title style</a:t>
            </a:r>
          </a:p>
        </p:txBody>
      </p:sp>
      <p:sp>
        <p:nvSpPr>
          <p:cNvPr id="1027" name="Text Placeholder 6"/>
          <p:cNvSpPr>
            <a:spLocks noGrp="1" noChangeArrowheads="1"/>
          </p:cNvSpPr>
          <p:nvPr>
            <p:ph type="body" idx="1"/>
          </p:nvPr>
        </p:nvSpPr>
        <p:spPr bwMode="auto">
          <a:xfrm>
            <a:off x="328613" y="1584325"/>
            <a:ext cx="8120062" cy="429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zh-CN" smtClean="0">
                <a:sym typeface="HP Simplified" charset="-122"/>
              </a:rPr>
              <a:t>Click to edit master text styles</a:t>
            </a:r>
          </a:p>
          <a:p>
            <a:pPr lvl="1"/>
            <a:r>
              <a:rPr lang="zh-CN" altLang="zh-CN" smtClean="0">
                <a:sym typeface="HP Simplified" charset="-122"/>
              </a:rPr>
              <a:t>Second level</a:t>
            </a:r>
          </a:p>
          <a:p>
            <a:pPr lvl="2"/>
            <a:r>
              <a:rPr lang="zh-CN" altLang="zh-CN" smtClean="0">
                <a:sym typeface="HP Simplified" charset="-122"/>
              </a:rPr>
              <a:t>Third level</a:t>
            </a:r>
          </a:p>
          <a:p>
            <a:pPr lvl="3"/>
            <a:r>
              <a:rPr lang="zh-CN" altLang="zh-CN" smtClean="0">
                <a:sym typeface="HP Simplified" charset="-122"/>
              </a:rPr>
              <a:t>Fourth level</a:t>
            </a:r>
          </a:p>
          <a:p>
            <a:pPr lvl="4"/>
            <a:r>
              <a:rPr lang="zh-CN" altLang="zh-CN" smtClean="0">
                <a:sym typeface="HP Simplified" charset="-122"/>
              </a:rPr>
              <a:t>Fifth level</a:t>
            </a:r>
          </a:p>
        </p:txBody>
      </p:sp>
      <p:sp>
        <p:nvSpPr>
          <p:cNvPr id="1028" name="TextBox 8"/>
          <p:cNvSpPr>
            <a:spLocks noChangeArrowheads="1"/>
          </p:cNvSpPr>
          <p:nvPr/>
        </p:nvSpPr>
        <p:spPr bwMode="auto">
          <a:xfrm>
            <a:off x="444500" y="6345238"/>
            <a:ext cx="8012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defTabSz="457200" fontAlgn="base">
              <a:spcBef>
                <a:spcPct val="0"/>
              </a:spcBef>
              <a:spcAft>
                <a:spcPct val="0"/>
              </a:spcAft>
              <a:buFont typeface="Arial" panose="020B0604020202020204" pitchFamily="34" charset="0"/>
              <a:buNone/>
            </a:pPr>
            <a:r>
              <a:rPr lang="zh-CN" altLang="en-US" sz="700" b="1" i="1" smtClean="0">
                <a:solidFill>
                  <a:srgbClr val="87898B"/>
                </a:solidFill>
                <a:latin typeface="HP Simplified" charset="-122"/>
                <a:sym typeface="HP Simplified" charset="-122"/>
              </a:rPr>
              <a:t>惠普国际软件人才基地教材</a:t>
            </a:r>
            <a:endParaRPr lang="en-US" altLang="zh-CN" sz="700" b="1" i="1" smtClean="0">
              <a:solidFill>
                <a:srgbClr val="87898B"/>
              </a:solidFill>
              <a:latin typeface="HP Simplified" charset="-122"/>
              <a:ea typeface="宋体" panose="02010600030101010101" pitchFamily="2" charset="-122"/>
              <a:sym typeface="HP Simplified" charset="-122"/>
            </a:endParaRPr>
          </a:p>
        </p:txBody>
      </p:sp>
      <p:sp>
        <p:nvSpPr>
          <p:cNvPr id="1029" name="TextBox 7"/>
          <p:cNvSpPr>
            <a:spLocks noChangeArrowheads="1"/>
          </p:cNvSpPr>
          <p:nvPr/>
        </p:nvSpPr>
        <p:spPr bwMode="auto">
          <a:xfrm>
            <a:off x="328613" y="6351588"/>
            <a:ext cx="32385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defTabSz="457200" fontAlgn="base">
              <a:spcBef>
                <a:spcPct val="0"/>
              </a:spcBef>
              <a:spcAft>
                <a:spcPct val="0"/>
              </a:spcAft>
              <a:buFont typeface="Arial" panose="020B0604020202020204" pitchFamily="34" charset="0"/>
              <a:buNone/>
            </a:pPr>
            <a:fld id="{FC608F71-4736-4CC6-8805-C7D52A1D6919}" type="slidenum">
              <a:rPr lang="en-US" altLang="zh-CN" sz="700" b="1" i="1" smtClean="0">
                <a:solidFill>
                  <a:srgbClr val="87898B"/>
                </a:solidFill>
                <a:latin typeface="HP Simplified" charset="-122"/>
                <a:sym typeface="HP Simplified" charset="-122"/>
              </a:rPr>
              <a:pPr defTabSz="457200" fontAlgn="base">
                <a:spcBef>
                  <a:spcPct val="0"/>
                </a:spcBef>
                <a:spcAft>
                  <a:spcPct val="0"/>
                </a:spcAft>
                <a:buFont typeface="Arial" panose="020B0604020202020204" pitchFamily="34" charset="0"/>
                <a:buNone/>
              </a:pPr>
              <a:t>‹#›</a:t>
            </a:fld>
            <a:endParaRPr lang="en-US" altLang="zh-CN" sz="700" b="1" i="1" smtClean="0">
              <a:solidFill>
                <a:srgbClr val="87898B"/>
              </a:solidFill>
              <a:latin typeface="HP Simplified" charset="-122"/>
              <a:sym typeface="HP Simplified" charset="-122"/>
            </a:endParaRPr>
          </a:p>
        </p:txBody>
      </p:sp>
      <p:pic>
        <p:nvPicPr>
          <p:cNvPr id="1030" name="Picture 3" descr="HP_Blue_RGB_150_SM.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504238" y="6046788"/>
            <a:ext cx="4937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14399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marL="457200" indent="-457200" algn="l" rtl="0" fontAlgn="base">
        <a:spcBef>
          <a:spcPct val="0"/>
        </a:spcBef>
        <a:spcAft>
          <a:spcPct val="0"/>
        </a:spcAft>
        <a:defRPr sz="2800" b="1" kern="1200">
          <a:solidFill>
            <a:srgbClr val="000000"/>
          </a:solidFill>
          <a:latin typeface="+mj-lt"/>
          <a:ea typeface="+mj-ea"/>
          <a:cs typeface="+mj-cs"/>
          <a:sym typeface="HP Simplified" charset="-122"/>
        </a:defRPr>
      </a:lvl1pPr>
      <a:lvl2pPr marL="457200" indent="-457200" algn="l" rtl="0" fontAlgn="base">
        <a:spcBef>
          <a:spcPct val="0"/>
        </a:spcBef>
        <a:spcAft>
          <a:spcPct val="0"/>
        </a:spcAft>
        <a:defRPr sz="2800" b="1">
          <a:solidFill>
            <a:srgbClr val="000000"/>
          </a:solidFill>
          <a:latin typeface="HP Simplified" charset="-122"/>
          <a:ea typeface="HP Simplified" charset="-122"/>
          <a:sym typeface="HP Simplified" charset="-122"/>
        </a:defRPr>
      </a:lvl2pPr>
      <a:lvl3pPr marL="457200" indent="-457200" algn="l" rtl="0" fontAlgn="base">
        <a:spcBef>
          <a:spcPct val="0"/>
        </a:spcBef>
        <a:spcAft>
          <a:spcPct val="0"/>
        </a:spcAft>
        <a:defRPr sz="2800" b="1">
          <a:solidFill>
            <a:srgbClr val="000000"/>
          </a:solidFill>
          <a:latin typeface="HP Simplified" charset="-122"/>
          <a:ea typeface="HP Simplified" charset="-122"/>
          <a:sym typeface="HP Simplified" charset="-122"/>
        </a:defRPr>
      </a:lvl3pPr>
      <a:lvl4pPr marL="457200" indent="-457200" algn="l" rtl="0" fontAlgn="base">
        <a:spcBef>
          <a:spcPct val="0"/>
        </a:spcBef>
        <a:spcAft>
          <a:spcPct val="0"/>
        </a:spcAft>
        <a:defRPr sz="2800" b="1">
          <a:solidFill>
            <a:srgbClr val="000000"/>
          </a:solidFill>
          <a:latin typeface="HP Simplified" charset="-122"/>
          <a:ea typeface="HP Simplified" charset="-122"/>
          <a:sym typeface="HP Simplified" charset="-122"/>
        </a:defRPr>
      </a:lvl4pPr>
      <a:lvl5pPr marL="457200" indent="-457200" algn="l" rtl="0" fontAlgn="base">
        <a:spcBef>
          <a:spcPct val="0"/>
        </a:spcBef>
        <a:spcAft>
          <a:spcPct val="0"/>
        </a:spcAft>
        <a:defRPr sz="2800" b="1">
          <a:solidFill>
            <a:srgbClr val="000000"/>
          </a:solidFill>
          <a:latin typeface="HP Simplified" charset="-122"/>
          <a:ea typeface="HP Simplified" charset="-122"/>
          <a:sym typeface="HP Simplified" charset="-122"/>
        </a:defRPr>
      </a:lvl5pPr>
      <a:lvl6pPr marL="914400" indent="-457200" algn="l" rtl="0" fontAlgn="base">
        <a:spcBef>
          <a:spcPct val="0"/>
        </a:spcBef>
        <a:spcAft>
          <a:spcPct val="0"/>
        </a:spcAft>
        <a:defRPr sz="2800" b="1">
          <a:solidFill>
            <a:srgbClr val="000000"/>
          </a:solidFill>
          <a:latin typeface="HP Simplified" charset="-122"/>
          <a:ea typeface="HP Simplified" charset="-122"/>
          <a:sym typeface="HP Simplified" charset="-122"/>
        </a:defRPr>
      </a:lvl6pPr>
      <a:lvl7pPr marL="1371600" indent="-457200" algn="l" rtl="0" fontAlgn="base">
        <a:spcBef>
          <a:spcPct val="0"/>
        </a:spcBef>
        <a:spcAft>
          <a:spcPct val="0"/>
        </a:spcAft>
        <a:defRPr sz="2800" b="1">
          <a:solidFill>
            <a:srgbClr val="000000"/>
          </a:solidFill>
          <a:latin typeface="HP Simplified" charset="-122"/>
          <a:ea typeface="HP Simplified" charset="-122"/>
          <a:sym typeface="HP Simplified" charset="-122"/>
        </a:defRPr>
      </a:lvl7pPr>
      <a:lvl8pPr marL="1828800" indent="-457200" algn="l" rtl="0" fontAlgn="base">
        <a:spcBef>
          <a:spcPct val="0"/>
        </a:spcBef>
        <a:spcAft>
          <a:spcPct val="0"/>
        </a:spcAft>
        <a:defRPr sz="2800" b="1">
          <a:solidFill>
            <a:srgbClr val="000000"/>
          </a:solidFill>
          <a:latin typeface="HP Simplified" charset="-122"/>
          <a:ea typeface="HP Simplified" charset="-122"/>
          <a:sym typeface="HP Simplified" charset="-122"/>
        </a:defRPr>
      </a:lvl8pPr>
      <a:lvl9pPr marL="2286000" indent="-457200" algn="l" rtl="0" fontAlgn="base">
        <a:spcBef>
          <a:spcPct val="0"/>
        </a:spcBef>
        <a:spcAft>
          <a:spcPct val="0"/>
        </a:spcAft>
        <a:defRPr sz="2800" b="1">
          <a:solidFill>
            <a:srgbClr val="000000"/>
          </a:solidFill>
          <a:latin typeface="HP Simplified" charset="-122"/>
          <a:ea typeface="HP Simplified" charset="-122"/>
          <a:sym typeface="HP Simplified" charset="-122"/>
        </a:defRPr>
      </a:lvl9pPr>
    </p:titleStyle>
    <p:bodyStyle>
      <a:lvl1pPr algn="l" defTabSz="457200" rtl="0" fontAlgn="base">
        <a:spcBef>
          <a:spcPct val="0"/>
        </a:spcBef>
        <a:spcAft>
          <a:spcPts val="400"/>
        </a:spcAft>
        <a:buSzPct val="100000"/>
        <a:buFont typeface="Arial" panose="020B0604020202020204" pitchFamily="34" charset="0"/>
        <a:defRPr b="1" kern="1200">
          <a:solidFill>
            <a:schemeClr val="tx2"/>
          </a:solidFill>
          <a:latin typeface="+mn-lt"/>
          <a:ea typeface="+mn-ea"/>
          <a:cs typeface="+mn-cs"/>
          <a:sym typeface="HP Simplified" charset="-122"/>
        </a:defRPr>
      </a:lvl1pPr>
      <a:lvl2pPr algn="l" defTabSz="430213" rtl="0" fontAlgn="base">
        <a:spcBef>
          <a:spcPct val="0"/>
        </a:spcBef>
        <a:spcAft>
          <a:spcPts val="400"/>
        </a:spcAft>
        <a:buSzPct val="100000"/>
        <a:buFont typeface="Lucida Grande" charset="0"/>
        <a:defRPr sz="1600" kern="1200">
          <a:solidFill>
            <a:srgbClr val="000000"/>
          </a:solidFill>
          <a:latin typeface="+mn-lt"/>
          <a:ea typeface="+mn-ea"/>
          <a:cs typeface="+mn-cs"/>
          <a:sym typeface="HP Simplified" charset="-122"/>
        </a:defRPr>
      </a:lvl2pPr>
      <a:lvl3pPr marL="169863" indent="-169863" algn="l" defTabSz="457200" rtl="0" fontAlgn="base">
        <a:spcBef>
          <a:spcPct val="0"/>
        </a:spcBef>
        <a:spcAft>
          <a:spcPts val="400"/>
        </a:spcAft>
        <a:buSzPct val="100000"/>
        <a:buFont typeface="HP Simplified" charset="-122"/>
        <a:buChar char="•"/>
        <a:defRPr sz="1400" kern="1200">
          <a:solidFill>
            <a:srgbClr val="000000"/>
          </a:solidFill>
          <a:latin typeface="+mn-lt"/>
          <a:ea typeface="+mn-ea"/>
          <a:cs typeface="+mn-cs"/>
          <a:sym typeface="HP Simplified" charset="-122"/>
        </a:defRPr>
      </a:lvl3pPr>
      <a:lvl4pPr marL="341313" indent="-179388" algn="l" defTabSz="457200" rtl="0" fontAlgn="base">
        <a:spcBef>
          <a:spcPct val="0"/>
        </a:spcBef>
        <a:spcAft>
          <a:spcPts val="400"/>
        </a:spcAft>
        <a:buSzPct val="80000"/>
        <a:buFont typeface="HP Simplified" charset="-122"/>
        <a:buChar char="–"/>
        <a:defRPr sz="1400" kern="1200">
          <a:solidFill>
            <a:srgbClr val="000000"/>
          </a:solidFill>
          <a:latin typeface="+mn-lt"/>
          <a:ea typeface="+mn-ea"/>
          <a:cs typeface="+mn-cs"/>
          <a:sym typeface="HP Simplified" charset="-122"/>
        </a:defRPr>
      </a:lvl4pPr>
      <a:lvl5pPr marL="469900" indent="-150813" algn="l" defTabSz="457200" rtl="0" fontAlgn="base">
        <a:spcBef>
          <a:spcPct val="0"/>
        </a:spcBef>
        <a:spcAft>
          <a:spcPts val="400"/>
        </a:spcAft>
        <a:buSzPct val="80000"/>
        <a:buFont typeface="HP Simplified" charset="-122"/>
        <a:buChar char="•"/>
        <a:defRPr sz="1400" kern="1200">
          <a:solidFill>
            <a:srgbClr val="000000"/>
          </a:solidFill>
          <a:latin typeface="+mn-lt"/>
          <a:ea typeface="+mn-ea"/>
          <a:cs typeface="+mn-cs"/>
          <a:sym typeface="HP Simplified"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rgbClr val="0096D6"/>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0"/>
            <a:ext cx="7162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219200"/>
            <a:ext cx="82296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28" name="图片 5"/>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0" y="58738"/>
            <a:ext cx="2716213" cy="154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HP_Blue_RGB_150_SM.png"/>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8615363" y="6319838"/>
            <a:ext cx="493712"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49681106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482725" y="0"/>
            <a:ext cx="632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57200" y="1219200"/>
            <a:ext cx="82296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8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solidFill>
                  <a:schemeClr val="tx1"/>
                </a:solidFill>
              </a:defRPr>
            </a:lvl1pPr>
          </a:lstStyle>
          <a:p>
            <a:pPr>
              <a:defRPr/>
            </a:pPr>
            <a:endParaRPr lang="en-US" altLang="en-US"/>
          </a:p>
        </p:txBody>
      </p:sp>
      <p:pic>
        <p:nvPicPr>
          <p:cNvPr id="2053" name="图片 9"/>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48600" y="71438"/>
            <a:ext cx="11414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4" name="Group 5"/>
          <p:cNvGrpSpPr>
            <a:grpSpLocks noChangeAspect="1"/>
          </p:cNvGrpSpPr>
          <p:nvPr/>
        </p:nvGrpSpPr>
        <p:grpSpPr bwMode="auto">
          <a:xfrm>
            <a:off x="152400" y="6170613"/>
            <a:ext cx="1339850" cy="539750"/>
            <a:chOff x="3578225" y="1146175"/>
            <a:chExt cx="5038725" cy="2111375"/>
          </a:xfrm>
        </p:grpSpPr>
        <p:sp>
          <p:nvSpPr>
            <p:cNvPr id="2055" name="Freeform 5"/>
            <p:cNvSpPr>
              <a:spLocks noEditPoints="1"/>
            </p:cNvSpPr>
            <p:nvPr/>
          </p:nvSpPr>
          <p:spPr bwMode="auto">
            <a:xfrm>
              <a:off x="3578225" y="1146175"/>
              <a:ext cx="1725613" cy="498475"/>
            </a:xfrm>
            <a:custGeom>
              <a:avLst/>
              <a:gdLst>
                <a:gd name="T0" fmla="*/ 0 w 1087"/>
                <a:gd name="T1" fmla="*/ 0 h 314"/>
                <a:gd name="T2" fmla="*/ 0 w 1087"/>
                <a:gd name="T3" fmla="*/ 2147483646 h 314"/>
                <a:gd name="T4" fmla="*/ 0 w 1087"/>
                <a:gd name="T5" fmla="*/ 2147483646 h 314"/>
                <a:gd name="T6" fmla="*/ 2147483646 w 1087"/>
                <a:gd name="T7" fmla="*/ 2147483646 h 314"/>
                <a:gd name="T8" fmla="*/ 2147483646 w 1087"/>
                <a:gd name="T9" fmla="*/ 0 h 314"/>
                <a:gd name="T10" fmla="*/ 0 w 1087"/>
                <a:gd name="T11" fmla="*/ 0 h 314"/>
                <a:gd name="T12" fmla="*/ 2147483646 w 1087"/>
                <a:gd name="T13" fmla="*/ 2147483646 h 314"/>
                <a:gd name="T14" fmla="*/ 2147483646 w 1087"/>
                <a:gd name="T15" fmla="*/ 2147483646 h 314"/>
                <a:gd name="T16" fmla="*/ 2147483646 w 1087"/>
                <a:gd name="T17" fmla="*/ 2147483646 h 314"/>
                <a:gd name="T18" fmla="*/ 2147483646 w 1087"/>
                <a:gd name="T19" fmla="*/ 2147483646 h 314"/>
                <a:gd name="T20" fmla="*/ 2147483646 w 1087"/>
                <a:gd name="T21" fmla="*/ 2147483646 h 314"/>
                <a:gd name="T22" fmla="*/ 2147483646 w 1087"/>
                <a:gd name="T23" fmla="*/ 2147483646 h 3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7" h="314">
                  <a:moveTo>
                    <a:pt x="0" y="0"/>
                  </a:moveTo>
                  <a:lnTo>
                    <a:pt x="0" y="314"/>
                  </a:lnTo>
                  <a:lnTo>
                    <a:pt x="1087" y="314"/>
                  </a:lnTo>
                  <a:lnTo>
                    <a:pt x="1087" y="0"/>
                  </a:lnTo>
                  <a:lnTo>
                    <a:pt x="0" y="0"/>
                  </a:lnTo>
                  <a:close/>
                  <a:moveTo>
                    <a:pt x="1018" y="245"/>
                  </a:moveTo>
                  <a:lnTo>
                    <a:pt x="69" y="245"/>
                  </a:lnTo>
                  <a:lnTo>
                    <a:pt x="69" y="69"/>
                  </a:lnTo>
                  <a:lnTo>
                    <a:pt x="1018" y="69"/>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 name="Freeform 6"/>
            <p:cNvSpPr>
              <a:spLocks noEditPoints="1"/>
            </p:cNvSpPr>
            <p:nvPr/>
          </p:nvSpPr>
          <p:spPr bwMode="auto">
            <a:xfrm>
              <a:off x="3578225" y="1968500"/>
              <a:ext cx="5038725" cy="1289050"/>
            </a:xfrm>
            <a:custGeom>
              <a:avLst/>
              <a:gdLst>
                <a:gd name="T0" fmla="*/ 2147483646 w 1341"/>
                <a:gd name="T1" fmla="*/ 2147483646 h 342"/>
                <a:gd name="T2" fmla="*/ 2147483646 w 1341"/>
                <a:gd name="T3" fmla="*/ 2147483646 h 342"/>
                <a:gd name="T4" fmla="*/ 2147483646 w 1341"/>
                <a:gd name="T5" fmla="*/ 2147483646 h 342"/>
                <a:gd name="T6" fmla="*/ 2147483646 w 1341"/>
                <a:gd name="T7" fmla="*/ 2147483646 h 342"/>
                <a:gd name="T8" fmla="*/ 2147483646 w 1341"/>
                <a:gd name="T9" fmla="*/ 2147483646 h 342"/>
                <a:gd name="T10" fmla="*/ 2147483646 w 1341"/>
                <a:gd name="T11" fmla="*/ 2147483646 h 342"/>
                <a:gd name="T12" fmla="*/ 2147483646 w 1341"/>
                <a:gd name="T13" fmla="*/ 2147483646 h 342"/>
                <a:gd name="T14" fmla="*/ 2147483646 w 1341"/>
                <a:gd name="T15" fmla="*/ 0 h 342"/>
                <a:gd name="T16" fmla="*/ 2147483646 w 1341"/>
                <a:gd name="T17" fmla="*/ 2147483646 h 342"/>
                <a:gd name="T18" fmla="*/ 2147483646 w 1341"/>
                <a:gd name="T19" fmla="*/ 2147483646 h 342"/>
                <a:gd name="T20" fmla="*/ 2147483646 w 1341"/>
                <a:gd name="T21" fmla="*/ 2147483646 h 342"/>
                <a:gd name="T22" fmla="*/ 2147483646 w 1341"/>
                <a:gd name="T23" fmla="*/ 2147483646 h 342"/>
                <a:gd name="T24" fmla="*/ 2147483646 w 1341"/>
                <a:gd name="T25" fmla="*/ 2147483646 h 342"/>
                <a:gd name="T26" fmla="*/ 2147483646 w 1341"/>
                <a:gd name="T27" fmla="*/ 2147483646 h 342"/>
                <a:gd name="T28" fmla="*/ 2147483646 w 1341"/>
                <a:gd name="T29" fmla="*/ 2147483646 h 342"/>
                <a:gd name="T30" fmla="*/ 2147483646 w 1341"/>
                <a:gd name="T31" fmla="*/ 2147483646 h 342"/>
                <a:gd name="T32" fmla="*/ 2147483646 w 1341"/>
                <a:gd name="T33" fmla="*/ 2147483646 h 342"/>
                <a:gd name="T34" fmla="*/ 2147483646 w 1341"/>
                <a:gd name="T35" fmla="*/ 2147483646 h 342"/>
                <a:gd name="T36" fmla="*/ 2147483646 w 1341"/>
                <a:gd name="T37" fmla="*/ 2147483646 h 342"/>
                <a:gd name="T38" fmla="*/ 2147483646 w 1341"/>
                <a:gd name="T39" fmla="*/ 2147483646 h 342"/>
                <a:gd name="T40" fmla="*/ 2147483646 w 1341"/>
                <a:gd name="T41" fmla="*/ 2147483646 h 342"/>
                <a:gd name="T42" fmla="*/ 2147483646 w 1341"/>
                <a:gd name="T43" fmla="*/ 2147483646 h 342"/>
                <a:gd name="T44" fmla="*/ 2147483646 w 1341"/>
                <a:gd name="T45" fmla="*/ 2147483646 h 342"/>
                <a:gd name="T46" fmla="*/ 2147483646 w 1341"/>
                <a:gd name="T47" fmla="*/ 2147483646 h 342"/>
                <a:gd name="T48" fmla="*/ 2147483646 w 1341"/>
                <a:gd name="T49" fmla="*/ 2147483646 h 342"/>
                <a:gd name="T50" fmla="*/ 2147483646 w 1341"/>
                <a:gd name="T51" fmla="*/ 2147483646 h 342"/>
                <a:gd name="T52" fmla="*/ 2147483646 w 1341"/>
                <a:gd name="T53" fmla="*/ 2147483646 h 342"/>
                <a:gd name="T54" fmla="*/ 2147483646 w 1341"/>
                <a:gd name="T55" fmla="*/ 2147483646 h 342"/>
                <a:gd name="T56" fmla="*/ 2147483646 w 1341"/>
                <a:gd name="T57" fmla="*/ 2147483646 h 342"/>
                <a:gd name="T58" fmla="*/ 2147483646 w 1341"/>
                <a:gd name="T59" fmla="*/ 2147483646 h 342"/>
                <a:gd name="T60" fmla="*/ 2147483646 w 1341"/>
                <a:gd name="T61" fmla="*/ 2147483646 h 342"/>
                <a:gd name="T62" fmla="*/ 2147483646 w 1341"/>
                <a:gd name="T63" fmla="*/ 2147483646 h 342"/>
                <a:gd name="T64" fmla="*/ 2147483646 w 1341"/>
                <a:gd name="T65" fmla="*/ 2147483646 h 342"/>
                <a:gd name="T66" fmla="*/ 2147483646 w 1341"/>
                <a:gd name="T67" fmla="*/ 2147483646 h 342"/>
                <a:gd name="T68" fmla="*/ 2147483646 w 1341"/>
                <a:gd name="T69" fmla="*/ 2147483646 h 342"/>
                <a:gd name="T70" fmla="*/ 2147483646 w 1341"/>
                <a:gd name="T71" fmla="*/ 2147483646 h 342"/>
                <a:gd name="T72" fmla="*/ 2147483646 w 1341"/>
                <a:gd name="T73" fmla="*/ 2147483646 h 342"/>
                <a:gd name="T74" fmla="*/ 2147483646 w 1341"/>
                <a:gd name="T75" fmla="*/ 2147483646 h 342"/>
                <a:gd name="T76" fmla="*/ 2147483646 w 1341"/>
                <a:gd name="T77" fmla="*/ 2147483646 h 342"/>
                <a:gd name="T78" fmla="*/ 2147483646 w 1341"/>
                <a:gd name="T79" fmla="*/ 2147483646 h 342"/>
                <a:gd name="T80" fmla="*/ 2147483646 w 1341"/>
                <a:gd name="T81" fmla="*/ 2147483646 h 342"/>
                <a:gd name="T82" fmla="*/ 2147483646 w 1341"/>
                <a:gd name="T83" fmla="*/ 2147483646 h 342"/>
                <a:gd name="T84" fmla="*/ 2147483646 w 1341"/>
                <a:gd name="T85" fmla="*/ 2147483646 h 342"/>
                <a:gd name="T86" fmla="*/ 2147483646 w 1341"/>
                <a:gd name="T87" fmla="*/ 2147483646 h 342"/>
                <a:gd name="T88" fmla="*/ 2147483646 w 1341"/>
                <a:gd name="T89" fmla="*/ 2147483646 h 342"/>
                <a:gd name="T90" fmla="*/ 2147483646 w 1341"/>
                <a:gd name="T91" fmla="*/ 2147483646 h 342"/>
                <a:gd name="T92" fmla="*/ 2147483646 w 1341"/>
                <a:gd name="T93" fmla="*/ 2147483646 h 342"/>
                <a:gd name="T94" fmla="*/ 2147483646 w 1341"/>
                <a:gd name="T95" fmla="*/ 2147483646 h 342"/>
                <a:gd name="T96" fmla="*/ 2147483646 w 1341"/>
                <a:gd name="T97" fmla="*/ 2147483646 h 342"/>
                <a:gd name="T98" fmla="*/ 2147483646 w 1341"/>
                <a:gd name="T99" fmla="*/ 2147483646 h 342"/>
                <a:gd name="T100" fmla="*/ 2147483646 w 1341"/>
                <a:gd name="T101" fmla="*/ 2147483646 h 342"/>
                <a:gd name="T102" fmla="*/ 2147483646 w 1341"/>
                <a:gd name="T103" fmla="*/ 2147483646 h 342"/>
                <a:gd name="T104" fmla="*/ 2147483646 w 1341"/>
                <a:gd name="T105" fmla="*/ 2147483646 h 342"/>
                <a:gd name="T106" fmla="*/ 2147483646 w 1341"/>
                <a:gd name="T107" fmla="*/ 2147483646 h 342"/>
                <a:gd name="T108" fmla="*/ 2147483646 w 1341"/>
                <a:gd name="T109" fmla="*/ 2147483646 h 342"/>
                <a:gd name="T110" fmla="*/ 2147483646 w 1341"/>
                <a:gd name="T111" fmla="*/ 2147483646 h 342"/>
                <a:gd name="T112" fmla="*/ 2147483646 w 1341"/>
                <a:gd name="T113" fmla="*/ 2147483646 h 342"/>
                <a:gd name="T114" fmla="*/ 2147483646 w 1341"/>
                <a:gd name="T115" fmla="*/ 2147483646 h 3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542132487"/>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5.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6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6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6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83413" y="2152891"/>
            <a:ext cx="6858000" cy="1731675"/>
          </a:xfrm>
        </p:spPr>
        <p:txBody>
          <a:bodyPr/>
          <a:lstStyle/>
          <a:p>
            <a:r>
              <a:rPr lang="zh-CN" altLang="en-US" sz="4800" b="1" dirty="0" smtClean="0">
                <a:latin typeface="微软雅黑" panose="020B0503020204020204" pitchFamily="34" charset="-122"/>
                <a:ea typeface="微软雅黑" panose="020B0503020204020204" pitchFamily="34" charset="-122"/>
              </a:rPr>
              <a:t>第八章 动态测试</a:t>
            </a:r>
            <a:endParaRPr lang="en-US" sz="4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38348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429904" y="103945"/>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8.8.5 </a:t>
            </a:r>
            <a:r>
              <a:rPr lang="zh-CN" altLang="en-US" sz="2800" b="1" dirty="0" smtClean="0">
                <a:latin typeface="微软雅黑" panose="020B0503020204020204" pitchFamily="34" charset="-122"/>
                <a:ea typeface="微软雅黑" panose="020B0503020204020204" pitchFamily="34" charset="-122"/>
              </a:rPr>
              <a:t>系统测试手段</a:t>
            </a:r>
            <a:endParaRPr lang="zh-CN" altLang="en-US" sz="2800" b="1" dirty="0">
              <a:latin typeface="微软雅黑" panose="020B0503020204020204" pitchFamily="34" charset="-122"/>
              <a:ea typeface="微软雅黑" panose="020B0503020204020204" pitchFamily="34" charset="-122"/>
            </a:endParaRPr>
          </a:p>
        </p:txBody>
      </p:sp>
      <p:sp>
        <p:nvSpPr>
          <p:cNvPr id="49" name="文本框 48"/>
          <p:cNvSpPr txBox="1"/>
          <p:nvPr/>
        </p:nvSpPr>
        <p:spPr>
          <a:xfrm>
            <a:off x="138095" y="1285163"/>
            <a:ext cx="4270132" cy="461665"/>
          </a:xfrm>
          <a:prstGeom prst="rect">
            <a:avLst/>
          </a:prstGeom>
          <a:noFill/>
        </p:spPr>
        <p:txBody>
          <a:bodyPr wrap="square" rtlCol="0">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2. </a:t>
            </a:r>
            <a:r>
              <a:rPr lang="zh-CN" altLang="en-US" sz="2400" b="1" dirty="0">
                <a:solidFill>
                  <a:srgbClr val="00B0F0"/>
                </a:solidFill>
                <a:latin typeface="微软雅黑" panose="020B0503020204020204" pitchFamily="34" charset="-122"/>
                <a:ea typeface="微软雅黑" panose="020B0503020204020204" pitchFamily="34" charset="-122"/>
              </a:rPr>
              <a:t>典型攻击方法</a:t>
            </a:r>
            <a:r>
              <a:rPr lang="en-US" altLang="zh-CN" sz="2400" b="1" dirty="0">
                <a:solidFill>
                  <a:srgbClr val="00B0F0"/>
                </a:solidFill>
                <a:latin typeface="微软雅黑" panose="020B0503020204020204" pitchFamily="34" charset="-122"/>
                <a:ea typeface="微软雅黑" panose="020B0503020204020204" pitchFamily="34" charset="-122"/>
              </a:rPr>
              <a:t>——</a:t>
            </a:r>
            <a:r>
              <a:rPr lang="zh-CN" altLang="en-US" sz="2400" dirty="0">
                <a:solidFill>
                  <a:srgbClr val="00B0F0"/>
                </a:solidFill>
                <a:latin typeface="微软雅黑" panose="020B0503020204020204" pitchFamily="34" charset="-122"/>
                <a:ea typeface="微软雅黑" panose="020B0503020204020204" pitchFamily="34" charset="-122"/>
              </a:rPr>
              <a:t>考虑因素</a:t>
            </a:r>
          </a:p>
        </p:txBody>
      </p:sp>
      <p:graphicFrame>
        <p:nvGraphicFramePr>
          <p:cNvPr id="3" name="图示 2"/>
          <p:cNvGraphicFramePr/>
          <p:nvPr>
            <p:extLst>
              <p:ext uri="{D42A27DB-BD31-4B8C-83A1-F6EECF244321}">
                <p14:modId xmlns:p14="http://schemas.microsoft.com/office/powerpoint/2010/main" val="3330525156"/>
              </p:ext>
            </p:extLst>
          </p:nvPr>
        </p:nvGraphicFramePr>
        <p:xfrm>
          <a:off x="1496704" y="1915615"/>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9362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457200" y="178372"/>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8.8.5 </a:t>
            </a:r>
            <a:r>
              <a:rPr lang="zh-CN" altLang="en-US" sz="2800" b="1" dirty="0" smtClean="0">
                <a:latin typeface="微软雅黑" panose="020B0503020204020204" pitchFamily="34" charset="-122"/>
                <a:ea typeface="微软雅黑" panose="020B0503020204020204" pitchFamily="34" charset="-122"/>
              </a:rPr>
              <a:t>系统测试手段</a:t>
            </a:r>
            <a:endParaRPr lang="zh-CN" altLang="en-US" sz="2800" b="1" dirty="0">
              <a:latin typeface="微软雅黑" panose="020B0503020204020204" pitchFamily="34" charset="-122"/>
              <a:ea typeface="微软雅黑" panose="020B0503020204020204" pitchFamily="34" charset="-122"/>
            </a:endParaRPr>
          </a:p>
        </p:txBody>
      </p:sp>
      <p:sp>
        <p:nvSpPr>
          <p:cNvPr id="49" name="文本框 48"/>
          <p:cNvSpPr txBox="1"/>
          <p:nvPr/>
        </p:nvSpPr>
        <p:spPr>
          <a:xfrm>
            <a:off x="138094" y="1285163"/>
            <a:ext cx="5580317" cy="461665"/>
          </a:xfrm>
          <a:prstGeom prst="rect">
            <a:avLst/>
          </a:prstGeom>
          <a:noFill/>
        </p:spPr>
        <p:txBody>
          <a:bodyPr wrap="square" rtlCol="0">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2. </a:t>
            </a:r>
            <a:r>
              <a:rPr lang="zh-CN" altLang="en-US" sz="2400" b="1" dirty="0">
                <a:solidFill>
                  <a:srgbClr val="00B0F0"/>
                </a:solidFill>
                <a:latin typeface="微软雅黑" panose="020B0503020204020204" pitchFamily="34" charset="-122"/>
                <a:ea typeface="微软雅黑" panose="020B0503020204020204" pitchFamily="34" charset="-122"/>
              </a:rPr>
              <a:t>典型攻击方法</a:t>
            </a:r>
            <a:r>
              <a:rPr lang="en-US" altLang="zh-CN" sz="2400" b="1" dirty="0">
                <a:solidFill>
                  <a:srgbClr val="00B0F0"/>
                </a:solidFill>
                <a:latin typeface="微软雅黑" panose="020B0503020204020204" pitchFamily="34" charset="-122"/>
                <a:ea typeface="微软雅黑" panose="020B0503020204020204" pitchFamily="34" charset="-122"/>
              </a:rPr>
              <a:t>——</a:t>
            </a:r>
            <a:r>
              <a:rPr lang="en-US" altLang="zh-CN" sz="2400" dirty="0">
                <a:solidFill>
                  <a:srgbClr val="00B0F0"/>
                </a:solidFill>
                <a:latin typeface="微软雅黑" panose="020B0503020204020204" pitchFamily="34" charset="-122"/>
                <a:ea typeface="微软雅黑" panose="020B0503020204020204" pitchFamily="34" charset="-122"/>
              </a:rPr>
              <a:t>25</a:t>
            </a:r>
            <a:r>
              <a:rPr lang="zh-CN" altLang="en-US" sz="2400" dirty="0">
                <a:solidFill>
                  <a:srgbClr val="00B0F0"/>
                </a:solidFill>
                <a:latin typeface="微软雅黑" panose="020B0503020204020204" pitchFamily="34" charset="-122"/>
                <a:ea typeface="微软雅黑" panose="020B0503020204020204" pitchFamily="34" charset="-122"/>
              </a:rPr>
              <a:t>种典型攻击</a:t>
            </a:r>
          </a:p>
        </p:txBody>
      </p:sp>
      <p:sp>
        <p:nvSpPr>
          <p:cNvPr id="28" name="Rectangle 37"/>
          <p:cNvSpPr/>
          <p:nvPr/>
        </p:nvSpPr>
        <p:spPr>
          <a:xfrm>
            <a:off x="7173789" y="2571750"/>
            <a:ext cx="790327" cy="105376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圆角矩形 4"/>
          <p:cNvSpPr/>
          <p:nvPr/>
        </p:nvSpPr>
        <p:spPr>
          <a:xfrm>
            <a:off x="3952722" y="3155175"/>
            <a:ext cx="1238556" cy="54765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zh-CN" altLang="en-US" sz="1800" kern="1200"/>
          </a:p>
        </p:txBody>
      </p:sp>
      <p:sp>
        <p:nvSpPr>
          <p:cNvPr id="2" name="文本框 1"/>
          <p:cNvSpPr txBox="1"/>
          <p:nvPr/>
        </p:nvSpPr>
        <p:spPr>
          <a:xfrm>
            <a:off x="446882" y="1965278"/>
            <a:ext cx="8396867" cy="3939540"/>
          </a:xfrm>
          <a:prstGeom prst="rect">
            <a:avLst/>
          </a:prstGeom>
          <a:noFill/>
        </p:spPr>
        <p:txBody>
          <a:bodyPr wrap="square" rtlCol="0">
            <a:spAutoFit/>
          </a:bodyPr>
          <a:lstStyle/>
          <a:p>
            <a:pPr marL="742950" lvl="1" indent="-285750">
              <a:lnSpc>
                <a:spcPct val="150000"/>
              </a:lnSpc>
              <a:spcBef>
                <a:spcPts val="800"/>
              </a:spcBef>
              <a:buFont typeface="Arial" panose="020B0604020202020204" pitchFamily="34" charset="0"/>
              <a:buChar char="–"/>
            </a:pPr>
            <a:r>
              <a:rPr lang="zh-CN" altLang="en-US" sz="2000" dirty="0">
                <a:ea typeface="微软雅黑" panose="020B0503020204020204" pitchFamily="34" charset="-122"/>
              </a:rPr>
              <a:t>用户接口输入攻击</a:t>
            </a:r>
            <a:r>
              <a:rPr lang="en-US" altLang="zh-CN" sz="2000" dirty="0">
                <a:ea typeface="微软雅黑" panose="020B0503020204020204" pitchFamily="34" charset="-122"/>
              </a:rPr>
              <a:t>(6</a:t>
            </a:r>
            <a:r>
              <a:rPr lang="zh-CN" altLang="en-US" sz="2000" dirty="0">
                <a:ea typeface="微软雅黑" panose="020B0503020204020204" pitchFamily="34" charset="-122"/>
              </a:rPr>
              <a:t>种</a:t>
            </a:r>
            <a:r>
              <a:rPr lang="en-US" altLang="zh-CN" sz="2000" dirty="0">
                <a:ea typeface="微软雅黑" panose="020B0503020204020204" pitchFamily="34" charset="-122"/>
              </a:rPr>
              <a:t>)</a:t>
            </a:r>
            <a:endParaRPr lang="zh-CN" altLang="en-US" sz="2000" dirty="0">
              <a:ea typeface="微软雅黑" panose="020B0503020204020204" pitchFamily="34" charset="-122"/>
            </a:endParaRPr>
          </a:p>
          <a:p>
            <a:pPr marL="742950" lvl="1" indent="-285750">
              <a:lnSpc>
                <a:spcPct val="150000"/>
              </a:lnSpc>
              <a:spcBef>
                <a:spcPts val="800"/>
              </a:spcBef>
              <a:buFont typeface="Arial" panose="020B0604020202020204" pitchFamily="34" charset="0"/>
              <a:buChar char="–"/>
            </a:pPr>
            <a:r>
              <a:rPr lang="zh-CN" altLang="en-US" sz="2000" dirty="0">
                <a:ea typeface="微软雅黑" panose="020B0503020204020204" pitchFamily="34" charset="-122"/>
              </a:rPr>
              <a:t>用户接口输出攻击</a:t>
            </a:r>
            <a:r>
              <a:rPr lang="en-US" altLang="zh-CN" sz="2000" dirty="0">
                <a:ea typeface="微软雅黑" panose="020B0503020204020204" pitchFamily="34" charset="-122"/>
              </a:rPr>
              <a:t>(4</a:t>
            </a:r>
            <a:r>
              <a:rPr lang="zh-CN" altLang="en-US" sz="2000" dirty="0">
                <a:ea typeface="微软雅黑" panose="020B0503020204020204" pitchFamily="34" charset="-122"/>
              </a:rPr>
              <a:t>种</a:t>
            </a:r>
            <a:r>
              <a:rPr lang="en-US" altLang="zh-CN" sz="2000" dirty="0">
                <a:ea typeface="微软雅黑" panose="020B0503020204020204" pitchFamily="34" charset="-122"/>
              </a:rPr>
              <a:t>)</a:t>
            </a:r>
            <a:endParaRPr lang="zh-CN" altLang="en-US" sz="2000" dirty="0">
              <a:ea typeface="微软雅黑" panose="020B0503020204020204" pitchFamily="34" charset="-122"/>
            </a:endParaRPr>
          </a:p>
          <a:p>
            <a:pPr marL="742950" lvl="1" indent="-285750">
              <a:lnSpc>
                <a:spcPct val="150000"/>
              </a:lnSpc>
              <a:spcBef>
                <a:spcPts val="800"/>
              </a:spcBef>
              <a:buFont typeface="Arial" panose="020B0604020202020204" pitchFamily="34" charset="0"/>
              <a:buChar char="–"/>
            </a:pPr>
            <a:r>
              <a:rPr lang="zh-CN" altLang="en-US" sz="2000" dirty="0">
                <a:ea typeface="微软雅黑" panose="020B0503020204020204" pitchFamily="34" charset="-122"/>
              </a:rPr>
              <a:t>用户接口数据攻击</a:t>
            </a:r>
            <a:r>
              <a:rPr lang="en-US" altLang="zh-CN" sz="2000" dirty="0">
                <a:ea typeface="微软雅黑" panose="020B0503020204020204" pitchFamily="34" charset="-122"/>
              </a:rPr>
              <a:t>(3</a:t>
            </a:r>
            <a:r>
              <a:rPr lang="zh-CN" altLang="en-US" sz="2000" dirty="0">
                <a:ea typeface="微软雅黑" panose="020B0503020204020204" pitchFamily="34" charset="-122"/>
              </a:rPr>
              <a:t>种</a:t>
            </a:r>
            <a:r>
              <a:rPr lang="en-US" altLang="zh-CN" sz="2000" dirty="0">
                <a:ea typeface="微软雅黑" panose="020B0503020204020204" pitchFamily="34" charset="-122"/>
              </a:rPr>
              <a:t>)</a:t>
            </a:r>
            <a:endParaRPr lang="zh-CN" altLang="en-US" sz="2000" dirty="0">
              <a:ea typeface="微软雅黑" panose="020B0503020204020204" pitchFamily="34" charset="-122"/>
            </a:endParaRPr>
          </a:p>
          <a:p>
            <a:pPr marL="742950" lvl="1" indent="-285750">
              <a:lnSpc>
                <a:spcPct val="150000"/>
              </a:lnSpc>
              <a:spcBef>
                <a:spcPts val="800"/>
              </a:spcBef>
              <a:buFont typeface="Arial" panose="020B0604020202020204" pitchFamily="34" charset="0"/>
              <a:buChar char="–"/>
            </a:pPr>
            <a:r>
              <a:rPr lang="zh-CN" altLang="en-US" sz="2000" dirty="0">
                <a:ea typeface="微软雅黑" panose="020B0503020204020204" pitchFamily="34" charset="-122"/>
              </a:rPr>
              <a:t>用户接口计算攻击</a:t>
            </a:r>
            <a:r>
              <a:rPr lang="en-US" altLang="zh-CN" sz="2000" dirty="0">
                <a:ea typeface="微软雅黑" panose="020B0503020204020204" pitchFamily="34" charset="-122"/>
              </a:rPr>
              <a:t>(4</a:t>
            </a:r>
            <a:r>
              <a:rPr lang="zh-CN" altLang="en-US" sz="2000" dirty="0">
                <a:ea typeface="微软雅黑" panose="020B0503020204020204" pitchFamily="34" charset="-122"/>
              </a:rPr>
              <a:t>种</a:t>
            </a:r>
            <a:r>
              <a:rPr lang="en-US" altLang="zh-CN" sz="2000" dirty="0" smtClean="0">
                <a:ea typeface="微软雅黑" panose="020B0503020204020204" pitchFamily="34" charset="-122"/>
              </a:rPr>
              <a:t>)</a:t>
            </a:r>
          </a:p>
          <a:p>
            <a:pPr marL="742950" lvl="1" indent="-285750">
              <a:lnSpc>
                <a:spcPct val="150000"/>
              </a:lnSpc>
              <a:spcBef>
                <a:spcPts val="800"/>
              </a:spcBef>
              <a:buFont typeface="Arial" panose="020B0604020202020204" pitchFamily="34" charset="0"/>
              <a:buChar char="–"/>
            </a:pPr>
            <a:r>
              <a:rPr lang="zh-CN" altLang="en-US" sz="2000" dirty="0" smtClean="0">
                <a:ea typeface="微软雅黑" panose="020B0503020204020204" pitchFamily="34" charset="-122"/>
              </a:rPr>
              <a:t>文件系统介质攻击</a:t>
            </a:r>
            <a:r>
              <a:rPr lang="en-US" altLang="zh-CN" sz="2000" dirty="0" smtClean="0">
                <a:ea typeface="微软雅黑" panose="020B0503020204020204" pitchFamily="34" charset="-122"/>
              </a:rPr>
              <a:t>(3</a:t>
            </a:r>
            <a:r>
              <a:rPr lang="zh-CN" altLang="en-US" sz="2000" dirty="0" smtClean="0">
                <a:ea typeface="微软雅黑" panose="020B0503020204020204" pitchFamily="34" charset="-122"/>
              </a:rPr>
              <a:t>种</a:t>
            </a:r>
            <a:r>
              <a:rPr lang="en-US" altLang="zh-CN" sz="2000" dirty="0" smtClean="0">
                <a:ea typeface="微软雅黑" panose="020B0503020204020204" pitchFamily="34" charset="-122"/>
              </a:rPr>
              <a:t>)</a:t>
            </a:r>
          </a:p>
          <a:p>
            <a:pPr marL="742950" lvl="1" indent="-285750">
              <a:lnSpc>
                <a:spcPct val="150000"/>
              </a:lnSpc>
              <a:spcBef>
                <a:spcPts val="800"/>
              </a:spcBef>
              <a:buFont typeface="Arial" panose="020B0604020202020204" pitchFamily="34" charset="0"/>
              <a:buChar char="–"/>
            </a:pPr>
            <a:r>
              <a:rPr lang="zh-CN" altLang="en-US" sz="2000" dirty="0" smtClean="0">
                <a:ea typeface="微软雅黑" panose="020B0503020204020204" pitchFamily="34" charset="-122"/>
              </a:rPr>
              <a:t>文件系统文件攻击</a:t>
            </a:r>
            <a:r>
              <a:rPr lang="en-US" altLang="zh-CN" sz="2000" dirty="0" smtClean="0">
                <a:ea typeface="微软雅黑" panose="020B0503020204020204" pitchFamily="34" charset="-122"/>
              </a:rPr>
              <a:t>(3</a:t>
            </a:r>
            <a:r>
              <a:rPr lang="zh-CN" altLang="en-US" sz="2000" dirty="0" smtClean="0">
                <a:ea typeface="微软雅黑" panose="020B0503020204020204" pitchFamily="34" charset="-122"/>
              </a:rPr>
              <a:t>种</a:t>
            </a:r>
            <a:r>
              <a:rPr lang="en-US" altLang="zh-CN" sz="2000" dirty="0" smtClean="0">
                <a:ea typeface="微软雅黑" panose="020B0503020204020204" pitchFamily="34" charset="-122"/>
              </a:rPr>
              <a:t>)</a:t>
            </a:r>
          </a:p>
          <a:p>
            <a:pPr marL="742950" lvl="1" indent="-285750">
              <a:lnSpc>
                <a:spcPct val="150000"/>
              </a:lnSpc>
              <a:spcBef>
                <a:spcPts val="800"/>
              </a:spcBef>
              <a:buFont typeface="Arial" panose="020B0604020202020204" pitchFamily="34" charset="0"/>
              <a:buChar char="–"/>
            </a:pPr>
            <a:r>
              <a:rPr lang="zh-CN" altLang="en-US" sz="2000" dirty="0" smtClean="0">
                <a:ea typeface="微软雅黑" panose="020B0503020204020204" pitchFamily="34" charset="-122"/>
              </a:rPr>
              <a:t>操作系统和软件接口攻击</a:t>
            </a:r>
            <a:r>
              <a:rPr lang="en-US" altLang="zh-CN" sz="2000" dirty="0" smtClean="0">
                <a:ea typeface="微软雅黑" panose="020B0503020204020204" pitchFamily="34" charset="-122"/>
              </a:rPr>
              <a:t>(2</a:t>
            </a:r>
            <a:r>
              <a:rPr lang="zh-CN" altLang="en-US" sz="2000" dirty="0" smtClean="0">
                <a:ea typeface="微软雅黑" panose="020B0503020204020204" pitchFamily="34" charset="-122"/>
              </a:rPr>
              <a:t>种</a:t>
            </a:r>
            <a:r>
              <a:rPr lang="en-US" altLang="zh-CN" sz="2000" dirty="0" smtClean="0">
                <a:ea typeface="微软雅黑" panose="020B0503020204020204" pitchFamily="34" charset="-122"/>
              </a:rPr>
              <a:t>)</a:t>
            </a:r>
            <a:endParaRPr lang="zh-CN" altLang="en-US" sz="2000" dirty="0">
              <a:ea typeface="微软雅黑" panose="020B0503020204020204" pitchFamily="34" charset="-122"/>
            </a:endParaRPr>
          </a:p>
        </p:txBody>
      </p:sp>
    </p:spTree>
    <p:extLst>
      <p:ext uri="{BB962C8B-B14F-4D97-AF65-F5344CB8AC3E}">
        <p14:creationId xmlns:p14="http://schemas.microsoft.com/office/powerpoint/2010/main" val="1728812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 name="标题 1"/>
          <p:cNvSpPr txBox="1">
            <a:spLocks/>
          </p:cNvSpPr>
          <p:nvPr/>
        </p:nvSpPr>
        <p:spPr>
          <a:xfrm>
            <a:off x="444360" y="139363"/>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8.8.5 </a:t>
            </a:r>
            <a:r>
              <a:rPr lang="zh-CN" altLang="en-US" sz="2800" b="1" dirty="0" smtClean="0">
                <a:latin typeface="微软雅黑" panose="020B0503020204020204" pitchFamily="34" charset="-122"/>
                <a:ea typeface="微软雅黑" panose="020B0503020204020204" pitchFamily="34" charset="-122"/>
              </a:rPr>
              <a:t>系统测试手段</a:t>
            </a:r>
            <a:endParaRPr lang="zh-CN" altLang="en-US" sz="2800" b="1" dirty="0">
              <a:latin typeface="微软雅黑" panose="020B0503020204020204" pitchFamily="34" charset="-122"/>
              <a:ea typeface="微软雅黑" panose="020B0503020204020204" pitchFamily="34" charset="-122"/>
            </a:endParaRPr>
          </a:p>
        </p:txBody>
      </p:sp>
      <p:sp>
        <p:nvSpPr>
          <p:cNvPr id="49" name="文本框 48"/>
          <p:cNvSpPr txBox="1"/>
          <p:nvPr/>
        </p:nvSpPr>
        <p:spPr>
          <a:xfrm>
            <a:off x="138094" y="1285163"/>
            <a:ext cx="6522013" cy="461665"/>
          </a:xfrm>
          <a:prstGeom prst="rect">
            <a:avLst/>
          </a:prstGeom>
          <a:noFill/>
        </p:spPr>
        <p:txBody>
          <a:bodyPr wrap="square" rtlCol="0">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2. </a:t>
            </a:r>
            <a:r>
              <a:rPr lang="zh-CN" altLang="en-US" sz="2400" b="1" dirty="0">
                <a:solidFill>
                  <a:srgbClr val="00B0F0"/>
                </a:solidFill>
                <a:latin typeface="微软雅黑" panose="020B0503020204020204" pitchFamily="34" charset="-122"/>
                <a:ea typeface="微软雅黑" panose="020B0503020204020204" pitchFamily="34" charset="-122"/>
              </a:rPr>
              <a:t>典型攻击方法</a:t>
            </a:r>
            <a:r>
              <a:rPr lang="en-US" altLang="zh-CN" sz="2400" b="1" dirty="0">
                <a:solidFill>
                  <a:srgbClr val="00B0F0"/>
                </a:solidFill>
                <a:latin typeface="微软雅黑" panose="020B0503020204020204" pitchFamily="34" charset="-122"/>
                <a:ea typeface="微软雅黑" panose="020B0503020204020204" pitchFamily="34" charset="-122"/>
              </a:rPr>
              <a:t>——</a:t>
            </a:r>
            <a:r>
              <a:rPr lang="zh-CN" altLang="en-US" sz="2400" dirty="0" smtClean="0">
                <a:solidFill>
                  <a:srgbClr val="00B0F0"/>
                </a:solidFill>
                <a:latin typeface="微软雅黑" panose="020B0503020204020204" pitchFamily="34" charset="-122"/>
                <a:ea typeface="微软雅黑" panose="020B0503020204020204" pitchFamily="34" charset="-122"/>
              </a:rPr>
              <a:t>用户接口输入攻击</a:t>
            </a:r>
            <a:r>
              <a:rPr lang="en-US" altLang="zh-CN" sz="2400" dirty="0" smtClean="0">
                <a:solidFill>
                  <a:srgbClr val="00B0F0"/>
                </a:solidFill>
                <a:latin typeface="微软雅黑" panose="020B0503020204020204" pitchFamily="34" charset="-122"/>
                <a:ea typeface="微软雅黑" panose="020B0503020204020204" pitchFamily="34" charset="-122"/>
              </a:rPr>
              <a:t>6</a:t>
            </a:r>
            <a:r>
              <a:rPr lang="zh-CN" altLang="en-US" sz="2400" dirty="0">
                <a:solidFill>
                  <a:srgbClr val="00B0F0"/>
                </a:solidFill>
                <a:latin typeface="微软雅黑" panose="020B0503020204020204" pitchFamily="34" charset="-122"/>
                <a:ea typeface="微软雅黑" panose="020B0503020204020204" pitchFamily="34" charset="-122"/>
              </a:rPr>
              <a:t>种</a:t>
            </a:r>
          </a:p>
        </p:txBody>
      </p:sp>
      <p:sp>
        <p:nvSpPr>
          <p:cNvPr id="28" name="Rectangle 37"/>
          <p:cNvSpPr/>
          <p:nvPr/>
        </p:nvSpPr>
        <p:spPr>
          <a:xfrm>
            <a:off x="7173789" y="2571750"/>
            <a:ext cx="790327" cy="105376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圆角矩形 4"/>
          <p:cNvSpPr/>
          <p:nvPr/>
        </p:nvSpPr>
        <p:spPr>
          <a:xfrm>
            <a:off x="3952722" y="3155175"/>
            <a:ext cx="1238556" cy="54765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zh-CN" altLang="en-US" sz="1800" kern="1200"/>
          </a:p>
        </p:txBody>
      </p:sp>
      <p:sp>
        <p:nvSpPr>
          <p:cNvPr id="2" name="文本框 1"/>
          <p:cNvSpPr txBox="1"/>
          <p:nvPr/>
        </p:nvSpPr>
        <p:spPr>
          <a:xfrm>
            <a:off x="138094" y="2115403"/>
            <a:ext cx="11412313" cy="3652282"/>
          </a:xfrm>
          <a:prstGeom prst="rect">
            <a:avLst/>
          </a:prstGeom>
          <a:noFill/>
        </p:spPr>
        <p:txBody>
          <a:bodyPr wrap="square" rtlCol="0">
            <a:spAutoFit/>
          </a:bodyPr>
          <a:lstStyle/>
          <a:p>
            <a:pPr marL="742950" lvl="1" indent="-285750">
              <a:lnSpc>
                <a:spcPct val="150000"/>
              </a:lnSpc>
              <a:spcBef>
                <a:spcPts val="800"/>
              </a:spcBef>
              <a:buFont typeface="Arial" panose="020B0604020202020204" pitchFamily="34" charset="0"/>
              <a:buChar char="–"/>
            </a:pPr>
            <a:r>
              <a:rPr lang="zh-CN" altLang="en-US" sz="2000" dirty="0">
                <a:ea typeface="微软雅黑" panose="020B0503020204020204" pitchFamily="34" charset="-122"/>
              </a:rPr>
              <a:t>使用非法输入</a:t>
            </a:r>
          </a:p>
          <a:p>
            <a:pPr marL="742950" lvl="1" indent="-285750">
              <a:lnSpc>
                <a:spcPct val="150000"/>
              </a:lnSpc>
              <a:spcBef>
                <a:spcPts val="800"/>
              </a:spcBef>
              <a:buFont typeface="Arial" panose="020B0604020202020204" pitchFamily="34" charset="0"/>
              <a:buChar char="–"/>
            </a:pPr>
            <a:r>
              <a:rPr lang="zh-CN" altLang="en-US" sz="2000" dirty="0">
                <a:ea typeface="微软雅黑" panose="020B0503020204020204" pitchFamily="34" charset="-122"/>
              </a:rPr>
              <a:t>攻击使用默认值的输入</a:t>
            </a:r>
          </a:p>
          <a:p>
            <a:pPr marL="742950" lvl="1" indent="-285750">
              <a:lnSpc>
                <a:spcPct val="150000"/>
              </a:lnSpc>
              <a:spcBef>
                <a:spcPts val="800"/>
              </a:spcBef>
              <a:buFont typeface="Arial" panose="020B0604020202020204" pitchFamily="34" charset="0"/>
              <a:buChar char="–"/>
            </a:pPr>
            <a:r>
              <a:rPr lang="zh-CN" altLang="en-US" sz="2000" dirty="0">
                <a:ea typeface="微软雅黑" panose="020B0503020204020204" pitchFamily="34" charset="-122"/>
              </a:rPr>
              <a:t>使用特殊字符集和数据类型的合法输入</a:t>
            </a:r>
          </a:p>
          <a:p>
            <a:pPr marL="742950" lvl="1" indent="-285750">
              <a:lnSpc>
                <a:spcPct val="150000"/>
              </a:lnSpc>
              <a:spcBef>
                <a:spcPts val="800"/>
              </a:spcBef>
              <a:buFont typeface="Arial" panose="020B0604020202020204" pitchFamily="34" charset="0"/>
              <a:buChar char="–"/>
            </a:pPr>
            <a:r>
              <a:rPr lang="zh-CN" altLang="en-US" sz="2000" dirty="0">
                <a:ea typeface="微软雅黑" panose="020B0503020204020204" pitchFamily="34" charset="-122"/>
              </a:rPr>
              <a:t>使用使缓冲区溢出的合法输入</a:t>
            </a:r>
          </a:p>
          <a:p>
            <a:pPr marL="742950" lvl="1" indent="-285750">
              <a:lnSpc>
                <a:spcPct val="150000"/>
              </a:lnSpc>
              <a:spcBef>
                <a:spcPts val="800"/>
              </a:spcBef>
              <a:buFont typeface="Arial" panose="020B0604020202020204" pitchFamily="34" charset="0"/>
              <a:buChar char="–"/>
            </a:pPr>
            <a:r>
              <a:rPr lang="zh-CN" altLang="en-US" sz="2000" dirty="0">
                <a:ea typeface="微软雅黑" panose="020B0503020204020204" pitchFamily="34" charset="-122"/>
              </a:rPr>
              <a:t>使用可能产生错误的合法输入组合</a:t>
            </a:r>
          </a:p>
          <a:p>
            <a:pPr marL="742950" lvl="1" indent="-285750">
              <a:lnSpc>
                <a:spcPct val="150000"/>
              </a:lnSpc>
              <a:spcBef>
                <a:spcPts val="800"/>
              </a:spcBef>
              <a:buFont typeface="Arial" panose="020B0604020202020204" pitchFamily="34" charset="0"/>
              <a:buChar char="–"/>
            </a:pPr>
            <a:r>
              <a:rPr lang="zh-CN" altLang="en-US" sz="2000" dirty="0">
                <a:ea typeface="微软雅黑" panose="020B0503020204020204" pitchFamily="34" charset="-122"/>
              </a:rPr>
              <a:t>重复输入相同的合法输入序列</a:t>
            </a:r>
          </a:p>
          <a:p>
            <a:endParaRPr lang="zh-CN" altLang="en-US" sz="2000" dirty="0"/>
          </a:p>
        </p:txBody>
      </p:sp>
    </p:spTree>
    <p:extLst>
      <p:ext uri="{BB962C8B-B14F-4D97-AF65-F5344CB8AC3E}">
        <p14:creationId xmlns:p14="http://schemas.microsoft.com/office/powerpoint/2010/main" val="914573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 name="标题 1"/>
          <p:cNvSpPr txBox="1">
            <a:spLocks/>
          </p:cNvSpPr>
          <p:nvPr/>
        </p:nvSpPr>
        <p:spPr>
          <a:xfrm>
            <a:off x="446882" y="165527"/>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8.8.5 </a:t>
            </a:r>
            <a:r>
              <a:rPr lang="zh-CN" altLang="en-US" sz="2800" b="1" dirty="0" smtClean="0">
                <a:latin typeface="微软雅黑" panose="020B0503020204020204" pitchFamily="34" charset="-122"/>
                <a:ea typeface="微软雅黑" panose="020B0503020204020204" pitchFamily="34" charset="-122"/>
              </a:rPr>
              <a:t>系统测试手段</a:t>
            </a:r>
            <a:endParaRPr lang="zh-CN" altLang="en-US" sz="2800" b="1" dirty="0">
              <a:latin typeface="微软雅黑" panose="020B0503020204020204" pitchFamily="34" charset="-122"/>
              <a:ea typeface="微软雅黑" panose="020B0503020204020204" pitchFamily="34" charset="-122"/>
            </a:endParaRPr>
          </a:p>
        </p:txBody>
      </p:sp>
      <p:sp>
        <p:nvSpPr>
          <p:cNvPr id="49" name="文本框 48"/>
          <p:cNvSpPr txBox="1"/>
          <p:nvPr/>
        </p:nvSpPr>
        <p:spPr>
          <a:xfrm>
            <a:off x="138094" y="1285163"/>
            <a:ext cx="6344593" cy="461665"/>
          </a:xfrm>
          <a:prstGeom prst="rect">
            <a:avLst/>
          </a:prstGeom>
          <a:noFill/>
        </p:spPr>
        <p:txBody>
          <a:bodyPr wrap="square" rtlCol="0">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2. </a:t>
            </a:r>
            <a:r>
              <a:rPr lang="zh-CN" altLang="en-US" sz="2400" b="1" dirty="0">
                <a:solidFill>
                  <a:srgbClr val="00B0F0"/>
                </a:solidFill>
                <a:latin typeface="微软雅黑" panose="020B0503020204020204" pitchFamily="34" charset="-122"/>
                <a:ea typeface="微软雅黑" panose="020B0503020204020204" pitchFamily="34" charset="-122"/>
              </a:rPr>
              <a:t>典型攻击方法</a:t>
            </a:r>
            <a:r>
              <a:rPr lang="en-US" altLang="zh-CN" sz="2400" b="1" dirty="0">
                <a:solidFill>
                  <a:srgbClr val="00B0F0"/>
                </a:solidFill>
                <a:latin typeface="微软雅黑" panose="020B0503020204020204" pitchFamily="34" charset="-122"/>
                <a:ea typeface="微软雅黑" panose="020B0503020204020204" pitchFamily="34" charset="-122"/>
              </a:rPr>
              <a:t>——</a:t>
            </a:r>
            <a:r>
              <a:rPr lang="zh-CN" altLang="en-US" sz="2400" dirty="0" smtClean="0">
                <a:solidFill>
                  <a:srgbClr val="00B0F0"/>
                </a:solidFill>
                <a:latin typeface="微软雅黑" panose="020B0503020204020204" pitchFamily="34" charset="-122"/>
                <a:ea typeface="微软雅黑" panose="020B0503020204020204" pitchFamily="34" charset="-122"/>
              </a:rPr>
              <a:t>用户接口输出攻击</a:t>
            </a:r>
            <a:r>
              <a:rPr lang="en-US" altLang="zh-CN" sz="2400" dirty="0">
                <a:solidFill>
                  <a:srgbClr val="00B0F0"/>
                </a:solidFill>
                <a:latin typeface="微软雅黑" panose="020B0503020204020204" pitchFamily="34" charset="-122"/>
                <a:ea typeface="微软雅黑" panose="020B0503020204020204" pitchFamily="34" charset="-122"/>
              </a:rPr>
              <a:t>4</a:t>
            </a:r>
            <a:r>
              <a:rPr lang="zh-CN" altLang="en-US" sz="2400" dirty="0" smtClean="0">
                <a:solidFill>
                  <a:srgbClr val="00B0F0"/>
                </a:solidFill>
                <a:latin typeface="微软雅黑" panose="020B0503020204020204" pitchFamily="34" charset="-122"/>
                <a:ea typeface="微软雅黑" panose="020B0503020204020204" pitchFamily="34" charset="-122"/>
              </a:rPr>
              <a:t>种</a:t>
            </a:r>
            <a:endParaRPr lang="zh-CN" altLang="en-US" sz="2400" dirty="0">
              <a:solidFill>
                <a:srgbClr val="00B0F0"/>
              </a:solidFill>
              <a:latin typeface="微软雅黑" panose="020B0503020204020204" pitchFamily="34" charset="-122"/>
              <a:ea typeface="微软雅黑" panose="020B0503020204020204" pitchFamily="34" charset="-122"/>
            </a:endParaRPr>
          </a:p>
        </p:txBody>
      </p:sp>
      <p:sp>
        <p:nvSpPr>
          <p:cNvPr id="28" name="Rectangle 37"/>
          <p:cNvSpPr/>
          <p:nvPr/>
        </p:nvSpPr>
        <p:spPr>
          <a:xfrm>
            <a:off x="7173789" y="2571750"/>
            <a:ext cx="790327" cy="105376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圆角矩形 4"/>
          <p:cNvSpPr/>
          <p:nvPr/>
        </p:nvSpPr>
        <p:spPr>
          <a:xfrm>
            <a:off x="3952722" y="3155175"/>
            <a:ext cx="1238556" cy="54765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zh-CN" altLang="en-US" sz="1800" kern="1200"/>
          </a:p>
        </p:txBody>
      </p:sp>
      <p:sp>
        <p:nvSpPr>
          <p:cNvPr id="2" name="文本框 1"/>
          <p:cNvSpPr txBox="1"/>
          <p:nvPr/>
        </p:nvSpPr>
        <p:spPr>
          <a:xfrm>
            <a:off x="446882" y="2160383"/>
            <a:ext cx="8410515" cy="2811026"/>
          </a:xfrm>
          <a:prstGeom prst="rect">
            <a:avLst/>
          </a:prstGeom>
          <a:noFill/>
        </p:spPr>
        <p:txBody>
          <a:bodyPr wrap="square" rtlCol="0">
            <a:spAutoFit/>
          </a:bodyPr>
          <a:lstStyle/>
          <a:p>
            <a:pPr marL="742950" lvl="1" indent="-285750">
              <a:lnSpc>
                <a:spcPct val="150000"/>
              </a:lnSpc>
              <a:spcBef>
                <a:spcPts val="800"/>
              </a:spcBef>
              <a:buFont typeface="Arial" panose="020B0604020202020204" pitchFamily="34" charset="0"/>
              <a:buChar char="–"/>
            </a:pPr>
            <a:r>
              <a:rPr lang="zh-CN" altLang="en-US" sz="2000" dirty="0">
                <a:ea typeface="微软雅黑" panose="020B0503020204020204" pitchFamily="34" charset="-122"/>
              </a:rPr>
              <a:t>产生同一个输入的各种可能输出</a:t>
            </a:r>
          </a:p>
          <a:p>
            <a:pPr marL="742950" lvl="1" indent="-285750">
              <a:lnSpc>
                <a:spcPct val="150000"/>
              </a:lnSpc>
              <a:spcBef>
                <a:spcPts val="800"/>
              </a:spcBef>
              <a:buFont typeface="Arial" panose="020B0604020202020204" pitchFamily="34" charset="0"/>
              <a:buChar char="–"/>
            </a:pPr>
            <a:r>
              <a:rPr lang="zh-CN" altLang="en-US" sz="2000" dirty="0">
                <a:ea typeface="微软雅黑" panose="020B0503020204020204" pitchFamily="34" charset="-122"/>
              </a:rPr>
              <a:t>强制产生不符合业务背景知识的无效输出</a:t>
            </a:r>
          </a:p>
          <a:p>
            <a:pPr marL="742950" lvl="1" indent="-285750">
              <a:lnSpc>
                <a:spcPct val="150000"/>
              </a:lnSpc>
              <a:spcBef>
                <a:spcPts val="800"/>
              </a:spcBef>
              <a:buFont typeface="Arial" panose="020B0604020202020204" pitchFamily="34" charset="0"/>
              <a:buChar char="–"/>
            </a:pPr>
            <a:r>
              <a:rPr lang="zh-CN" altLang="en-US" sz="2000" dirty="0">
                <a:ea typeface="微软雅黑" panose="020B0503020204020204" pitchFamily="34" charset="-122"/>
              </a:rPr>
              <a:t>强制通过输出修改一些属性</a:t>
            </a:r>
          </a:p>
          <a:p>
            <a:pPr marL="742950" lvl="1" indent="-285750">
              <a:lnSpc>
                <a:spcPct val="150000"/>
              </a:lnSpc>
              <a:spcBef>
                <a:spcPts val="800"/>
              </a:spcBef>
              <a:buFont typeface="Arial" panose="020B0604020202020204" pitchFamily="34" charset="0"/>
              <a:buChar char="–"/>
            </a:pPr>
            <a:r>
              <a:rPr lang="zh-CN" altLang="en-US" sz="2000" dirty="0">
                <a:ea typeface="微软雅黑" panose="020B0503020204020204" pitchFamily="34" charset="-122"/>
              </a:rPr>
              <a:t>检查屏幕刷新</a:t>
            </a:r>
          </a:p>
          <a:p>
            <a:pPr marL="742950" lvl="1" indent="-285750">
              <a:lnSpc>
                <a:spcPct val="150000"/>
              </a:lnSpc>
              <a:spcBef>
                <a:spcPts val="800"/>
              </a:spcBef>
              <a:buFont typeface="Arial" panose="020B0604020202020204" pitchFamily="34" charset="0"/>
              <a:buChar char="–"/>
            </a:pPr>
            <a:endParaRPr lang="zh-CN" altLang="en-US" sz="2000" dirty="0">
              <a:ea typeface="微软雅黑" panose="020B0503020204020204" pitchFamily="34" charset="-122"/>
            </a:endParaRPr>
          </a:p>
        </p:txBody>
      </p:sp>
    </p:spTree>
    <p:extLst>
      <p:ext uri="{BB962C8B-B14F-4D97-AF65-F5344CB8AC3E}">
        <p14:creationId xmlns:p14="http://schemas.microsoft.com/office/powerpoint/2010/main" val="414197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 name="标题 1"/>
          <p:cNvSpPr txBox="1">
            <a:spLocks/>
          </p:cNvSpPr>
          <p:nvPr/>
        </p:nvSpPr>
        <p:spPr>
          <a:xfrm>
            <a:off x="446882" y="145259"/>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8.8.5 </a:t>
            </a:r>
            <a:r>
              <a:rPr lang="zh-CN" altLang="en-US" sz="2800" b="1" dirty="0" smtClean="0">
                <a:latin typeface="微软雅黑" panose="020B0503020204020204" pitchFamily="34" charset="-122"/>
                <a:ea typeface="微软雅黑" panose="020B0503020204020204" pitchFamily="34" charset="-122"/>
              </a:rPr>
              <a:t>系统测试手段</a:t>
            </a:r>
            <a:endParaRPr lang="zh-CN" altLang="en-US" sz="2800" b="1" dirty="0">
              <a:latin typeface="微软雅黑" panose="020B0503020204020204" pitchFamily="34" charset="-122"/>
              <a:ea typeface="微软雅黑" panose="020B0503020204020204" pitchFamily="34" charset="-122"/>
            </a:endParaRPr>
          </a:p>
        </p:txBody>
      </p:sp>
      <p:sp>
        <p:nvSpPr>
          <p:cNvPr id="49" name="文本框 48"/>
          <p:cNvSpPr txBox="1"/>
          <p:nvPr/>
        </p:nvSpPr>
        <p:spPr>
          <a:xfrm>
            <a:off x="138094" y="1285163"/>
            <a:ext cx="5962455" cy="461665"/>
          </a:xfrm>
          <a:prstGeom prst="rect">
            <a:avLst/>
          </a:prstGeom>
          <a:noFill/>
        </p:spPr>
        <p:txBody>
          <a:bodyPr wrap="square" rtlCol="0">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2. </a:t>
            </a:r>
            <a:r>
              <a:rPr lang="zh-CN" altLang="en-US" sz="2400" b="1" dirty="0">
                <a:solidFill>
                  <a:srgbClr val="00B0F0"/>
                </a:solidFill>
                <a:latin typeface="微软雅黑" panose="020B0503020204020204" pitchFamily="34" charset="-122"/>
                <a:ea typeface="微软雅黑" panose="020B0503020204020204" pitchFamily="34" charset="-122"/>
              </a:rPr>
              <a:t>典型攻击方法</a:t>
            </a:r>
            <a:r>
              <a:rPr lang="en-US" altLang="zh-CN" sz="2400" b="1" dirty="0">
                <a:solidFill>
                  <a:srgbClr val="00B0F0"/>
                </a:solidFill>
                <a:latin typeface="微软雅黑" panose="020B0503020204020204" pitchFamily="34" charset="-122"/>
                <a:ea typeface="微软雅黑" panose="020B0503020204020204" pitchFamily="34" charset="-122"/>
              </a:rPr>
              <a:t>——</a:t>
            </a:r>
            <a:r>
              <a:rPr lang="zh-CN" altLang="en-US" sz="2400" dirty="0" smtClean="0">
                <a:solidFill>
                  <a:srgbClr val="00B0F0"/>
                </a:solidFill>
                <a:latin typeface="微软雅黑" panose="020B0503020204020204" pitchFamily="34" charset="-122"/>
                <a:ea typeface="微软雅黑" panose="020B0503020204020204" pitchFamily="34" charset="-122"/>
              </a:rPr>
              <a:t>用户接口数据攻击</a:t>
            </a:r>
            <a:r>
              <a:rPr lang="en-US" altLang="zh-CN" sz="2400" dirty="0" smtClean="0">
                <a:solidFill>
                  <a:srgbClr val="00B0F0"/>
                </a:solidFill>
                <a:latin typeface="微软雅黑" panose="020B0503020204020204" pitchFamily="34" charset="-122"/>
                <a:ea typeface="微软雅黑" panose="020B0503020204020204" pitchFamily="34" charset="-122"/>
              </a:rPr>
              <a:t>3</a:t>
            </a:r>
            <a:r>
              <a:rPr lang="zh-CN" altLang="en-US" sz="2400" dirty="0" smtClean="0">
                <a:solidFill>
                  <a:srgbClr val="00B0F0"/>
                </a:solidFill>
                <a:latin typeface="微软雅黑" panose="020B0503020204020204" pitchFamily="34" charset="-122"/>
                <a:ea typeface="微软雅黑" panose="020B0503020204020204" pitchFamily="34" charset="-122"/>
              </a:rPr>
              <a:t>种</a:t>
            </a:r>
            <a:endParaRPr lang="zh-CN" altLang="en-US" sz="2400" dirty="0">
              <a:solidFill>
                <a:srgbClr val="00B0F0"/>
              </a:solidFill>
              <a:latin typeface="微软雅黑" panose="020B0503020204020204" pitchFamily="34" charset="-122"/>
              <a:ea typeface="微软雅黑" panose="020B0503020204020204" pitchFamily="34" charset="-122"/>
            </a:endParaRPr>
          </a:p>
        </p:txBody>
      </p:sp>
      <p:sp>
        <p:nvSpPr>
          <p:cNvPr id="28" name="Rectangle 37"/>
          <p:cNvSpPr/>
          <p:nvPr/>
        </p:nvSpPr>
        <p:spPr>
          <a:xfrm>
            <a:off x="7173789" y="2571750"/>
            <a:ext cx="790327" cy="105376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圆角矩形 4"/>
          <p:cNvSpPr/>
          <p:nvPr/>
        </p:nvSpPr>
        <p:spPr>
          <a:xfrm>
            <a:off x="3952722" y="3155175"/>
            <a:ext cx="1238556" cy="54765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zh-CN" altLang="en-US" sz="1800" kern="1200"/>
          </a:p>
        </p:txBody>
      </p:sp>
      <p:sp>
        <p:nvSpPr>
          <p:cNvPr id="2" name="文本框 1"/>
          <p:cNvSpPr txBox="1"/>
          <p:nvPr/>
        </p:nvSpPr>
        <p:spPr>
          <a:xfrm>
            <a:off x="446882" y="2101755"/>
            <a:ext cx="8342276" cy="2246769"/>
          </a:xfrm>
          <a:prstGeom prst="rect">
            <a:avLst/>
          </a:prstGeom>
          <a:noFill/>
        </p:spPr>
        <p:txBody>
          <a:bodyPr wrap="square" rtlCol="0">
            <a:spAutoFit/>
          </a:bodyPr>
          <a:lstStyle/>
          <a:p>
            <a:pPr marL="742950" lvl="1" indent="-285750">
              <a:lnSpc>
                <a:spcPct val="150000"/>
              </a:lnSpc>
              <a:spcBef>
                <a:spcPts val="800"/>
              </a:spcBef>
              <a:buFont typeface="Arial" panose="020B0604020202020204" pitchFamily="34" charset="0"/>
              <a:buChar char="–"/>
            </a:pPr>
            <a:r>
              <a:rPr lang="zh-CN" altLang="en-US" sz="2000" dirty="0">
                <a:ea typeface="微软雅黑" panose="020B0503020204020204" pitchFamily="34" charset="-122"/>
              </a:rPr>
              <a:t>制造使内部数据域输入的组合不相容的情况</a:t>
            </a:r>
          </a:p>
          <a:p>
            <a:pPr marL="742950" lvl="1" indent="-285750">
              <a:lnSpc>
                <a:spcPct val="150000"/>
              </a:lnSpc>
              <a:spcBef>
                <a:spcPts val="800"/>
              </a:spcBef>
              <a:spcAft>
                <a:spcPts val="0"/>
              </a:spcAft>
              <a:buFont typeface="Arial" panose="020B0604020202020204" pitchFamily="34" charset="0"/>
              <a:buChar char="–"/>
            </a:pPr>
            <a:r>
              <a:rPr lang="zh-CN" altLang="en-US" sz="2000" dirty="0">
                <a:ea typeface="微软雅黑" panose="020B0503020204020204" pitchFamily="34" charset="-122"/>
              </a:rPr>
              <a:t>制造使已有内部数据结构集合溢出的情况</a:t>
            </a:r>
          </a:p>
          <a:p>
            <a:pPr marL="742950" lvl="1" indent="-285750">
              <a:lnSpc>
                <a:spcPct val="150000"/>
              </a:lnSpc>
              <a:spcBef>
                <a:spcPts val="800"/>
              </a:spcBef>
              <a:buFont typeface="Arial" panose="020B0604020202020204" pitchFamily="34" charset="0"/>
              <a:buChar char="–"/>
            </a:pPr>
            <a:r>
              <a:rPr lang="zh-CN" altLang="en-US" sz="2000" dirty="0">
                <a:ea typeface="微软雅黑" panose="020B0503020204020204" pitchFamily="34" charset="-122"/>
              </a:rPr>
              <a:t>制造使已有内部数据结构不符合约束的情况</a:t>
            </a:r>
          </a:p>
          <a:p>
            <a:pPr marL="742950" lvl="1" indent="-285750">
              <a:lnSpc>
                <a:spcPct val="150000"/>
              </a:lnSpc>
              <a:spcBef>
                <a:spcPts val="800"/>
              </a:spcBef>
              <a:buFont typeface="Arial" panose="020B0604020202020204" pitchFamily="34" charset="0"/>
              <a:buChar char="–"/>
            </a:pPr>
            <a:endParaRPr lang="zh-CN" altLang="en-US" sz="2000" dirty="0">
              <a:ea typeface="微软雅黑" panose="020B0503020204020204" pitchFamily="34" charset="-122"/>
            </a:endParaRPr>
          </a:p>
        </p:txBody>
      </p:sp>
    </p:spTree>
    <p:extLst>
      <p:ext uri="{BB962C8B-B14F-4D97-AF65-F5344CB8AC3E}">
        <p14:creationId xmlns:p14="http://schemas.microsoft.com/office/powerpoint/2010/main" val="3134501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 name="标题 1"/>
          <p:cNvSpPr txBox="1">
            <a:spLocks/>
          </p:cNvSpPr>
          <p:nvPr/>
        </p:nvSpPr>
        <p:spPr>
          <a:xfrm>
            <a:off x="457200" y="89692"/>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8.8.5 </a:t>
            </a:r>
            <a:r>
              <a:rPr lang="zh-CN" altLang="en-US" sz="2800" b="1" dirty="0" smtClean="0">
                <a:latin typeface="微软雅黑" panose="020B0503020204020204" pitchFamily="34" charset="-122"/>
                <a:ea typeface="微软雅黑" panose="020B0503020204020204" pitchFamily="34" charset="-122"/>
              </a:rPr>
              <a:t>系统测试手段</a:t>
            </a:r>
            <a:endParaRPr lang="zh-CN" altLang="en-US" sz="2800" b="1" dirty="0">
              <a:latin typeface="微软雅黑" panose="020B0503020204020204" pitchFamily="34" charset="-122"/>
              <a:ea typeface="微软雅黑" panose="020B0503020204020204" pitchFamily="34" charset="-122"/>
            </a:endParaRPr>
          </a:p>
        </p:txBody>
      </p:sp>
      <p:sp>
        <p:nvSpPr>
          <p:cNvPr id="49" name="文本框 48"/>
          <p:cNvSpPr txBox="1"/>
          <p:nvPr/>
        </p:nvSpPr>
        <p:spPr>
          <a:xfrm>
            <a:off x="138094" y="1285163"/>
            <a:ext cx="6290002" cy="461665"/>
          </a:xfrm>
          <a:prstGeom prst="rect">
            <a:avLst/>
          </a:prstGeom>
          <a:noFill/>
        </p:spPr>
        <p:txBody>
          <a:bodyPr wrap="square" rtlCol="0">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2. </a:t>
            </a:r>
            <a:r>
              <a:rPr lang="zh-CN" altLang="en-US" sz="2400" b="1" dirty="0">
                <a:solidFill>
                  <a:srgbClr val="00B0F0"/>
                </a:solidFill>
                <a:latin typeface="微软雅黑" panose="020B0503020204020204" pitchFamily="34" charset="-122"/>
                <a:ea typeface="微软雅黑" panose="020B0503020204020204" pitchFamily="34" charset="-122"/>
              </a:rPr>
              <a:t>典型攻击方法</a:t>
            </a:r>
            <a:r>
              <a:rPr lang="en-US" altLang="zh-CN" sz="2400" b="1" dirty="0">
                <a:solidFill>
                  <a:srgbClr val="00B0F0"/>
                </a:solidFill>
                <a:latin typeface="微软雅黑" panose="020B0503020204020204" pitchFamily="34" charset="-122"/>
                <a:ea typeface="微软雅黑" panose="020B0503020204020204" pitchFamily="34" charset="-122"/>
              </a:rPr>
              <a:t>——</a:t>
            </a:r>
            <a:r>
              <a:rPr lang="zh-CN" altLang="en-US" sz="2400" dirty="0" smtClean="0">
                <a:solidFill>
                  <a:srgbClr val="00B0F0"/>
                </a:solidFill>
                <a:latin typeface="微软雅黑" panose="020B0503020204020204" pitchFamily="34" charset="-122"/>
                <a:ea typeface="微软雅黑" panose="020B0503020204020204" pitchFamily="34" charset="-122"/>
              </a:rPr>
              <a:t>用户接口计算攻击</a:t>
            </a:r>
            <a:r>
              <a:rPr lang="en-US" altLang="zh-CN" sz="2400" dirty="0">
                <a:solidFill>
                  <a:srgbClr val="00B0F0"/>
                </a:solidFill>
                <a:latin typeface="微软雅黑" panose="020B0503020204020204" pitchFamily="34" charset="-122"/>
                <a:ea typeface="微软雅黑" panose="020B0503020204020204" pitchFamily="34" charset="-122"/>
              </a:rPr>
              <a:t>4</a:t>
            </a:r>
            <a:r>
              <a:rPr lang="zh-CN" altLang="en-US" sz="2400" dirty="0" smtClean="0">
                <a:solidFill>
                  <a:srgbClr val="00B0F0"/>
                </a:solidFill>
                <a:latin typeface="微软雅黑" panose="020B0503020204020204" pitchFamily="34" charset="-122"/>
                <a:ea typeface="微软雅黑" panose="020B0503020204020204" pitchFamily="34" charset="-122"/>
              </a:rPr>
              <a:t>种</a:t>
            </a:r>
            <a:endParaRPr lang="zh-CN" altLang="en-US" sz="2400" dirty="0">
              <a:solidFill>
                <a:srgbClr val="00B0F0"/>
              </a:solidFill>
              <a:latin typeface="微软雅黑" panose="020B0503020204020204" pitchFamily="34" charset="-122"/>
              <a:ea typeface="微软雅黑" panose="020B0503020204020204" pitchFamily="34" charset="-122"/>
            </a:endParaRPr>
          </a:p>
        </p:txBody>
      </p:sp>
      <p:sp>
        <p:nvSpPr>
          <p:cNvPr id="28" name="Rectangle 37"/>
          <p:cNvSpPr/>
          <p:nvPr/>
        </p:nvSpPr>
        <p:spPr>
          <a:xfrm>
            <a:off x="7173789" y="2571750"/>
            <a:ext cx="790327" cy="105376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圆角矩形 4"/>
          <p:cNvSpPr/>
          <p:nvPr/>
        </p:nvSpPr>
        <p:spPr>
          <a:xfrm>
            <a:off x="3952722" y="3155175"/>
            <a:ext cx="1238556" cy="54765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zh-CN" altLang="en-US" sz="1800" kern="1200"/>
          </a:p>
        </p:txBody>
      </p:sp>
      <p:sp>
        <p:nvSpPr>
          <p:cNvPr id="2" name="文本框 1"/>
          <p:cNvSpPr txBox="1"/>
          <p:nvPr/>
        </p:nvSpPr>
        <p:spPr>
          <a:xfrm>
            <a:off x="446882" y="2361063"/>
            <a:ext cx="8451458" cy="2811026"/>
          </a:xfrm>
          <a:prstGeom prst="rect">
            <a:avLst/>
          </a:prstGeom>
          <a:noFill/>
        </p:spPr>
        <p:txBody>
          <a:bodyPr wrap="square" rtlCol="0">
            <a:spAutoFit/>
          </a:bodyPr>
          <a:lstStyle/>
          <a:p>
            <a:pPr marL="742950" lvl="1" indent="-285750">
              <a:lnSpc>
                <a:spcPct val="150000"/>
              </a:lnSpc>
              <a:spcBef>
                <a:spcPts val="800"/>
              </a:spcBef>
              <a:buFont typeface="Arial" panose="020B0604020202020204" pitchFamily="34" charset="0"/>
              <a:buChar char="–"/>
            </a:pPr>
            <a:r>
              <a:rPr lang="zh-CN" altLang="en-US" sz="2000" dirty="0">
                <a:ea typeface="微软雅黑" panose="020B0503020204020204" pitchFamily="34" charset="-122"/>
              </a:rPr>
              <a:t>使用非法的操作数和操作符组合</a:t>
            </a:r>
          </a:p>
          <a:p>
            <a:pPr marL="742950" lvl="1" indent="-285750">
              <a:lnSpc>
                <a:spcPct val="150000"/>
              </a:lnSpc>
              <a:spcBef>
                <a:spcPts val="800"/>
              </a:spcBef>
              <a:spcAft>
                <a:spcPts val="0"/>
              </a:spcAft>
              <a:buFont typeface="Arial" panose="020B0604020202020204" pitchFamily="34" charset="0"/>
              <a:buChar char="–"/>
            </a:pPr>
            <a:r>
              <a:rPr lang="zh-CN" altLang="en-US" sz="2000" dirty="0">
                <a:ea typeface="微软雅黑" panose="020B0503020204020204" pitchFamily="34" charset="-122"/>
              </a:rPr>
              <a:t>使函数递归调用自身</a:t>
            </a:r>
          </a:p>
          <a:p>
            <a:pPr marL="742950" lvl="1" indent="-285750">
              <a:lnSpc>
                <a:spcPct val="150000"/>
              </a:lnSpc>
              <a:spcBef>
                <a:spcPts val="800"/>
              </a:spcBef>
              <a:buFont typeface="Arial" panose="020B0604020202020204" pitchFamily="34" charset="0"/>
              <a:buChar char="–"/>
            </a:pPr>
            <a:r>
              <a:rPr lang="zh-CN" altLang="en-US" sz="2000" dirty="0">
                <a:ea typeface="微软雅黑" panose="020B0503020204020204" pitchFamily="34" charset="-122"/>
              </a:rPr>
              <a:t>使计算结果溢出</a:t>
            </a:r>
          </a:p>
          <a:p>
            <a:pPr marL="742950" lvl="1" indent="-285750">
              <a:lnSpc>
                <a:spcPct val="150000"/>
              </a:lnSpc>
              <a:spcBef>
                <a:spcPts val="800"/>
              </a:spcBef>
              <a:buFont typeface="Arial" panose="020B0604020202020204" pitchFamily="34" charset="0"/>
              <a:buChar char="–"/>
            </a:pPr>
            <a:r>
              <a:rPr lang="zh-CN" altLang="en-US" sz="2000" dirty="0">
                <a:ea typeface="微软雅黑" panose="020B0503020204020204" pitchFamily="34" charset="-122"/>
              </a:rPr>
              <a:t>攻击共享数据或互相依赖的计算功能</a:t>
            </a:r>
          </a:p>
          <a:p>
            <a:pPr marL="742950" lvl="1" indent="-285750">
              <a:lnSpc>
                <a:spcPct val="150000"/>
              </a:lnSpc>
              <a:spcBef>
                <a:spcPts val="800"/>
              </a:spcBef>
              <a:buFont typeface="Arial" panose="020B0604020202020204" pitchFamily="34" charset="0"/>
              <a:buChar char="–"/>
            </a:pPr>
            <a:endParaRPr lang="zh-CN" altLang="en-US" sz="2000" dirty="0">
              <a:ea typeface="微软雅黑" panose="020B0503020204020204" pitchFamily="34" charset="-122"/>
            </a:endParaRPr>
          </a:p>
        </p:txBody>
      </p:sp>
    </p:spTree>
    <p:extLst>
      <p:ext uri="{BB962C8B-B14F-4D97-AF65-F5344CB8AC3E}">
        <p14:creationId xmlns:p14="http://schemas.microsoft.com/office/powerpoint/2010/main" val="4259655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 name="标题 1"/>
          <p:cNvSpPr txBox="1">
            <a:spLocks/>
          </p:cNvSpPr>
          <p:nvPr/>
        </p:nvSpPr>
        <p:spPr>
          <a:xfrm>
            <a:off x="457200" y="175036"/>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8.8.5 </a:t>
            </a:r>
            <a:r>
              <a:rPr lang="zh-CN" altLang="en-US" sz="2800" b="1" dirty="0" smtClean="0">
                <a:latin typeface="微软雅黑" panose="020B0503020204020204" pitchFamily="34" charset="-122"/>
                <a:ea typeface="微软雅黑" panose="020B0503020204020204" pitchFamily="34" charset="-122"/>
              </a:rPr>
              <a:t>系统测试手段</a:t>
            </a:r>
            <a:endParaRPr lang="zh-CN" altLang="en-US" sz="2800" b="1" dirty="0">
              <a:latin typeface="微软雅黑" panose="020B0503020204020204" pitchFamily="34" charset="-122"/>
              <a:ea typeface="微软雅黑" panose="020B0503020204020204" pitchFamily="34" charset="-122"/>
            </a:endParaRPr>
          </a:p>
        </p:txBody>
      </p:sp>
      <p:sp>
        <p:nvSpPr>
          <p:cNvPr id="49" name="文本框 48"/>
          <p:cNvSpPr txBox="1"/>
          <p:nvPr/>
        </p:nvSpPr>
        <p:spPr>
          <a:xfrm>
            <a:off x="138094" y="1285163"/>
            <a:ext cx="6221763" cy="461665"/>
          </a:xfrm>
          <a:prstGeom prst="rect">
            <a:avLst/>
          </a:prstGeom>
          <a:noFill/>
        </p:spPr>
        <p:txBody>
          <a:bodyPr wrap="square" rtlCol="0">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2. </a:t>
            </a:r>
            <a:r>
              <a:rPr lang="zh-CN" altLang="en-US" sz="2400" b="1" dirty="0">
                <a:solidFill>
                  <a:srgbClr val="00B0F0"/>
                </a:solidFill>
                <a:latin typeface="微软雅黑" panose="020B0503020204020204" pitchFamily="34" charset="-122"/>
                <a:ea typeface="微软雅黑" panose="020B0503020204020204" pitchFamily="34" charset="-122"/>
              </a:rPr>
              <a:t>典型攻击方法</a:t>
            </a:r>
            <a:r>
              <a:rPr lang="en-US" altLang="zh-CN" sz="2400" b="1" dirty="0">
                <a:solidFill>
                  <a:srgbClr val="00B0F0"/>
                </a:solidFill>
                <a:latin typeface="微软雅黑" panose="020B0503020204020204" pitchFamily="34" charset="-122"/>
                <a:ea typeface="微软雅黑" panose="020B0503020204020204" pitchFamily="34" charset="-122"/>
              </a:rPr>
              <a:t>——</a:t>
            </a:r>
            <a:r>
              <a:rPr lang="zh-CN" altLang="en-US" sz="2400" dirty="0" smtClean="0">
                <a:solidFill>
                  <a:srgbClr val="00B0F0"/>
                </a:solidFill>
                <a:latin typeface="微软雅黑" panose="020B0503020204020204" pitchFamily="34" charset="-122"/>
                <a:ea typeface="微软雅黑" panose="020B0503020204020204" pitchFamily="34" charset="-122"/>
              </a:rPr>
              <a:t>文件系统介质攻击</a:t>
            </a:r>
            <a:r>
              <a:rPr lang="en-US" altLang="zh-CN" sz="2400" dirty="0" smtClean="0">
                <a:solidFill>
                  <a:srgbClr val="00B0F0"/>
                </a:solidFill>
                <a:latin typeface="微软雅黑" panose="020B0503020204020204" pitchFamily="34" charset="-122"/>
                <a:ea typeface="微软雅黑" panose="020B0503020204020204" pitchFamily="34" charset="-122"/>
              </a:rPr>
              <a:t>3</a:t>
            </a:r>
            <a:r>
              <a:rPr lang="zh-CN" altLang="en-US" sz="2400" dirty="0" smtClean="0">
                <a:solidFill>
                  <a:srgbClr val="00B0F0"/>
                </a:solidFill>
                <a:latin typeface="微软雅黑" panose="020B0503020204020204" pitchFamily="34" charset="-122"/>
                <a:ea typeface="微软雅黑" panose="020B0503020204020204" pitchFamily="34" charset="-122"/>
              </a:rPr>
              <a:t>种</a:t>
            </a:r>
            <a:endParaRPr lang="zh-CN" altLang="en-US" sz="2400" dirty="0">
              <a:solidFill>
                <a:srgbClr val="00B0F0"/>
              </a:solidFill>
              <a:latin typeface="微软雅黑" panose="020B0503020204020204" pitchFamily="34" charset="-122"/>
              <a:ea typeface="微软雅黑" panose="020B0503020204020204" pitchFamily="34" charset="-122"/>
            </a:endParaRPr>
          </a:p>
        </p:txBody>
      </p:sp>
      <p:sp>
        <p:nvSpPr>
          <p:cNvPr id="28" name="Rectangle 37"/>
          <p:cNvSpPr/>
          <p:nvPr/>
        </p:nvSpPr>
        <p:spPr>
          <a:xfrm>
            <a:off x="7173789" y="2571750"/>
            <a:ext cx="790327" cy="105376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圆角矩形 4"/>
          <p:cNvSpPr/>
          <p:nvPr/>
        </p:nvSpPr>
        <p:spPr>
          <a:xfrm>
            <a:off x="3952722" y="3155175"/>
            <a:ext cx="1238556" cy="54765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zh-CN" altLang="en-US" sz="1800" kern="1200"/>
          </a:p>
        </p:txBody>
      </p:sp>
      <p:sp>
        <p:nvSpPr>
          <p:cNvPr id="2" name="文本框 1"/>
          <p:cNvSpPr txBox="1"/>
          <p:nvPr/>
        </p:nvSpPr>
        <p:spPr>
          <a:xfrm>
            <a:off x="446882" y="2347415"/>
            <a:ext cx="8533345" cy="1990288"/>
          </a:xfrm>
          <a:prstGeom prst="rect">
            <a:avLst/>
          </a:prstGeom>
          <a:noFill/>
        </p:spPr>
        <p:txBody>
          <a:bodyPr wrap="square" rtlCol="0">
            <a:spAutoFit/>
          </a:bodyPr>
          <a:lstStyle/>
          <a:p>
            <a:pPr marL="742950" lvl="1" indent="-285750">
              <a:lnSpc>
                <a:spcPct val="150000"/>
              </a:lnSpc>
              <a:spcBef>
                <a:spcPts val="800"/>
              </a:spcBef>
              <a:buFont typeface="Arial" panose="020B0604020202020204" pitchFamily="34" charset="0"/>
              <a:buChar char="–"/>
            </a:pPr>
            <a:r>
              <a:rPr lang="zh-CN" altLang="en-US" sz="2000" dirty="0">
                <a:ea typeface="微软雅黑" panose="020B0503020204020204" pitchFamily="34" charset="-122"/>
              </a:rPr>
              <a:t>使文件系统超载</a:t>
            </a:r>
          </a:p>
          <a:p>
            <a:pPr marL="742950" lvl="1" indent="-285750">
              <a:lnSpc>
                <a:spcPct val="150000"/>
              </a:lnSpc>
              <a:spcBef>
                <a:spcPts val="800"/>
              </a:spcBef>
              <a:spcAft>
                <a:spcPts val="0"/>
              </a:spcAft>
              <a:buFont typeface="Arial" panose="020B0604020202020204" pitchFamily="34" charset="0"/>
              <a:buChar char="–"/>
            </a:pPr>
            <a:r>
              <a:rPr lang="zh-CN" altLang="en-US" sz="2000" dirty="0">
                <a:ea typeface="微软雅黑" panose="020B0503020204020204" pitchFamily="34" charset="-122"/>
              </a:rPr>
              <a:t>使介质处于忙或不可用状态</a:t>
            </a:r>
          </a:p>
          <a:p>
            <a:pPr marL="742950" lvl="1" indent="-285750">
              <a:lnSpc>
                <a:spcPct val="150000"/>
              </a:lnSpc>
              <a:spcBef>
                <a:spcPts val="800"/>
              </a:spcBef>
              <a:buFont typeface="Arial" panose="020B0604020202020204" pitchFamily="34" charset="0"/>
              <a:buChar char="–"/>
            </a:pPr>
            <a:r>
              <a:rPr lang="zh-CN" altLang="en-US" sz="2000" dirty="0">
                <a:ea typeface="微软雅黑" panose="020B0503020204020204" pitchFamily="34" charset="-122"/>
              </a:rPr>
              <a:t>损坏介质</a:t>
            </a:r>
          </a:p>
          <a:p>
            <a:endParaRPr lang="zh-CN" altLang="en-US" sz="2000" dirty="0"/>
          </a:p>
        </p:txBody>
      </p:sp>
    </p:spTree>
    <p:extLst>
      <p:ext uri="{BB962C8B-B14F-4D97-AF65-F5344CB8AC3E}">
        <p14:creationId xmlns:p14="http://schemas.microsoft.com/office/powerpoint/2010/main" val="90975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 name="标题 1"/>
          <p:cNvSpPr txBox="1">
            <a:spLocks/>
          </p:cNvSpPr>
          <p:nvPr/>
        </p:nvSpPr>
        <p:spPr>
          <a:xfrm>
            <a:off x="457200" y="182166"/>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8.8.5 </a:t>
            </a:r>
            <a:r>
              <a:rPr lang="zh-CN" altLang="en-US" sz="2800" b="1" dirty="0" smtClean="0">
                <a:latin typeface="微软雅黑" panose="020B0503020204020204" pitchFamily="34" charset="-122"/>
                <a:ea typeface="微软雅黑" panose="020B0503020204020204" pitchFamily="34" charset="-122"/>
              </a:rPr>
              <a:t>系统测试手段</a:t>
            </a:r>
            <a:endParaRPr lang="zh-CN" altLang="en-US" sz="2800" b="1" dirty="0">
              <a:latin typeface="微软雅黑" panose="020B0503020204020204" pitchFamily="34" charset="-122"/>
              <a:ea typeface="微软雅黑" panose="020B0503020204020204" pitchFamily="34" charset="-122"/>
            </a:endParaRPr>
          </a:p>
        </p:txBody>
      </p:sp>
      <p:sp>
        <p:nvSpPr>
          <p:cNvPr id="49" name="文本框 48"/>
          <p:cNvSpPr txBox="1"/>
          <p:nvPr/>
        </p:nvSpPr>
        <p:spPr>
          <a:xfrm>
            <a:off x="138094" y="1285163"/>
            <a:ext cx="6631196" cy="461665"/>
          </a:xfrm>
          <a:prstGeom prst="rect">
            <a:avLst/>
          </a:prstGeom>
          <a:noFill/>
        </p:spPr>
        <p:txBody>
          <a:bodyPr wrap="square" rtlCol="0">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2. </a:t>
            </a:r>
            <a:r>
              <a:rPr lang="zh-CN" altLang="en-US" sz="2400" b="1" dirty="0">
                <a:solidFill>
                  <a:srgbClr val="00B0F0"/>
                </a:solidFill>
                <a:latin typeface="微软雅黑" panose="020B0503020204020204" pitchFamily="34" charset="-122"/>
                <a:ea typeface="微软雅黑" panose="020B0503020204020204" pitchFamily="34" charset="-122"/>
              </a:rPr>
              <a:t>典型攻击方法</a:t>
            </a:r>
            <a:r>
              <a:rPr lang="en-US" altLang="zh-CN" sz="2400" b="1" dirty="0">
                <a:solidFill>
                  <a:srgbClr val="00B0F0"/>
                </a:solidFill>
                <a:latin typeface="微软雅黑" panose="020B0503020204020204" pitchFamily="34" charset="-122"/>
                <a:ea typeface="微软雅黑" panose="020B0503020204020204" pitchFamily="34" charset="-122"/>
              </a:rPr>
              <a:t>——</a:t>
            </a:r>
            <a:r>
              <a:rPr lang="zh-CN" altLang="en-US" sz="2400" dirty="0" smtClean="0">
                <a:solidFill>
                  <a:srgbClr val="00B0F0"/>
                </a:solidFill>
                <a:latin typeface="微软雅黑" panose="020B0503020204020204" pitchFamily="34" charset="-122"/>
                <a:ea typeface="微软雅黑" panose="020B0503020204020204" pitchFamily="34" charset="-122"/>
              </a:rPr>
              <a:t>文件系统文件攻击</a:t>
            </a:r>
            <a:r>
              <a:rPr lang="en-US" altLang="zh-CN" sz="2400" dirty="0" smtClean="0">
                <a:solidFill>
                  <a:srgbClr val="00B0F0"/>
                </a:solidFill>
                <a:latin typeface="微软雅黑" panose="020B0503020204020204" pitchFamily="34" charset="-122"/>
                <a:ea typeface="微软雅黑" panose="020B0503020204020204" pitchFamily="34" charset="-122"/>
              </a:rPr>
              <a:t>3</a:t>
            </a:r>
            <a:r>
              <a:rPr lang="zh-CN" altLang="en-US" sz="2400" dirty="0" smtClean="0">
                <a:solidFill>
                  <a:srgbClr val="00B0F0"/>
                </a:solidFill>
                <a:latin typeface="微软雅黑" panose="020B0503020204020204" pitchFamily="34" charset="-122"/>
                <a:ea typeface="微软雅黑" panose="020B0503020204020204" pitchFamily="34" charset="-122"/>
              </a:rPr>
              <a:t>种</a:t>
            </a:r>
            <a:endParaRPr lang="zh-CN" altLang="en-US" sz="2400" dirty="0">
              <a:solidFill>
                <a:srgbClr val="00B0F0"/>
              </a:solidFill>
              <a:latin typeface="微软雅黑" panose="020B0503020204020204" pitchFamily="34" charset="-122"/>
              <a:ea typeface="微软雅黑" panose="020B0503020204020204" pitchFamily="34" charset="-122"/>
            </a:endParaRPr>
          </a:p>
        </p:txBody>
      </p:sp>
      <p:sp>
        <p:nvSpPr>
          <p:cNvPr id="28" name="Rectangle 37"/>
          <p:cNvSpPr/>
          <p:nvPr/>
        </p:nvSpPr>
        <p:spPr>
          <a:xfrm>
            <a:off x="7173789" y="2571750"/>
            <a:ext cx="790327" cy="105376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圆角矩形 4"/>
          <p:cNvSpPr/>
          <p:nvPr/>
        </p:nvSpPr>
        <p:spPr>
          <a:xfrm>
            <a:off x="3952722" y="3155175"/>
            <a:ext cx="1238556" cy="54765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zh-CN" altLang="en-US" sz="1800" kern="1200"/>
          </a:p>
        </p:txBody>
      </p:sp>
      <p:sp>
        <p:nvSpPr>
          <p:cNvPr id="2" name="文本框 1"/>
          <p:cNvSpPr txBox="1"/>
          <p:nvPr/>
        </p:nvSpPr>
        <p:spPr>
          <a:xfrm>
            <a:off x="300251" y="2238233"/>
            <a:ext cx="8584442" cy="2246769"/>
          </a:xfrm>
          <a:prstGeom prst="rect">
            <a:avLst/>
          </a:prstGeom>
          <a:noFill/>
        </p:spPr>
        <p:txBody>
          <a:bodyPr wrap="square" rtlCol="0">
            <a:spAutoFit/>
          </a:bodyPr>
          <a:lstStyle/>
          <a:p>
            <a:pPr marL="742950" lvl="1" indent="-285750">
              <a:lnSpc>
                <a:spcPct val="150000"/>
              </a:lnSpc>
              <a:spcBef>
                <a:spcPts val="800"/>
              </a:spcBef>
              <a:buFont typeface="Arial" panose="020B0604020202020204" pitchFamily="34" charset="0"/>
              <a:buChar char="–"/>
            </a:pPr>
            <a:r>
              <a:rPr lang="zh-CN" altLang="en-US" sz="2000" dirty="0">
                <a:ea typeface="微软雅黑" panose="020B0503020204020204" pitchFamily="34" charset="-122"/>
              </a:rPr>
              <a:t>使用特殊字符</a:t>
            </a:r>
            <a:r>
              <a:rPr lang="en-US" altLang="zh-CN" sz="2000" dirty="0">
                <a:ea typeface="微软雅黑" panose="020B0503020204020204" pitchFamily="34" charset="-122"/>
              </a:rPr>
              <a:t>/</a:t>
            </a:r>
            <a:r>
              <a:rPr lang="zh-CN" altLang="en-US" sz="2000" dirty="0">
                <a:ea typeface="微软雅黑" panose="020B0503020204020204" pitchFamily="34" charset="-122"/>
              </a:rPr>
              <a:t>特殊长度</a:t>
            </a:r>
            <a:r>
              <a:rPr lang="en-US" altLang="zh-CN" sz="2000" dirty="0">
                <a:ea typeface="微软雅黑" panose="020B0503020204020204" pitchFamily="34" charset="-122"/>
              </a:rPr>
              <a:t>/</a:t>
            </a:r>
            <a:r>
              <a:rPr lang="zh-CN" altLang="en-US" sz="2000" dirty="0">
                <a:ea typeface="微软雅黑" panose="020B0503020204020204" pitchFamily="34" charset="-122"/>
              </a:rPr>
              <a:t>无效的文件名</a:t>
            </a:r>
          </a:p>
          <a:p>
            <a:pPr marL="742950" lvl="1" indent="-285750">
              <a:lnSpc>
                <a:spcPct val="150000"/>
              </a:lnSpc>
              <a:spcBef>
                <a:spcPts val="800"/>
              </a:spcBef>
              <a:spcAft>
                <a:spcPts val="0"/>
              </a:spcAft>
              <a:buFont typeface="Arial" panose="020B0604020202020204" pitchFamily="34" charset="0"/>
              <a:buChar char="–"/>
            </a:pPr>
            <a:r>
              <a:rPr lang="zh-CN" altLang="en-US" sz="2000" dirty="0">
                <a:ea typeface="微软雅黑" panose="020B0503020204020204" pitchFamily="34" charset="-122"/>
              </a:rPr>
              <a:t>改变文件访问权限</a:t>
            </a:r>
          </a:p>
          <a:p>
            <a:pPr marL="742950" lvl="1" indent="-285750">
              <a:lnSpc>
                <a:spcPct val="150000"/>
              </a:lnSpc>
              <a:spcBef>
                <a:spcPts val="800"/>
              </a:spcBef>
              <a:buFont typeface="Arial" panose="020B0604020202020204" pitchFamily="34" charset="0"/>
              <a:buChar char="–"/>
            </a:pPr>
            <a:r>
              <a:rPr lang="zh-CN" altLang="en-US" sz="2000" dirty="0">
                <a:ea typeface="微软雅黑" panose="020B0503020204020204" pitchFamily="34" charset="-122"/>
              </a:rPr>
              <a:t>使文件内容错误，并让系统使用这个文件</a:t>
            </a:r>
          </a:p>
          <a:p>
            <a:pPr marL="742950" lvl="1" indent="-285750">
              <a:lnSpc>
                <a:spcPct val="150000"/>
              </a:lnSpc>
              <a:spcBef>
                <a:spcPts val="800"/>
              </a:spcBef>
              <a:buFont typeface="Arial" panose="020B0604020202020204" pitchFamily="34" charset="0"/>
              <a:buChar char="–"/>
            </a:pPr>
            <a:endParaRPr lang="zh-CN" altLang="en-US" sz="2000" dirty="0">
              <a:ea typeface="微软雅黑" panose="020B0503020204020204" pitchFamily="34" charset="-122"/>
            </a:endParaRPr>
          </a:p>
        </p:txBody>
      </p:sp>
    </p:spTree>
    <p:extLst>
      <p:ext uri="{BB962C8B-B14F-4D97-AF65-F5344CB8AC3E}">
        <p14:creationId xmlns:p14="http://schemas.microsoft.com/office/powerpoint/2010/main" val="651609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 name="标题 1"/>
          <p:cNvSpPr txBox="1">
            <a:spLocks/>
          </p:cNvSpPr>
          <p:nvPr/>
        </p:nvSpPr>
        <p:spPr>
          <a:xfrm>
            <a:off x="457200" y="163936"/>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8.8.5 </a:t>
            </a:r>
            <a:r>
              <a:rPr lang="zh-CN" altLang="en-US" sz="2800" b="1" dirty="0" smtClean="0">
                <a:latin typeface="微软雅黑" panose="020B0503020204020204" pitchFamily="34" charset="-122"/>
                <a:ea typeface="微软雅黑" panose="020B0503020204020204" pitchFamily="34" charset="-122"/>
              </a:rPr>
              <a:t>系统测试手段</a:t>
            </a:r>
            <a:endParaRPr lang="zh-CN" altLang="en-US" sz="2800" b="1" dirty="0">
              <a:latin typeface="微软雅黑" panose="020B0503020204020204" pitchFamily="34" charset="-122"/>
              <a:ea typeface="微软雅黑" panose="020B0503020204020204" pitchFamily="34" charset="-122"/>
            </a:endParaRPr>
          </a:p>
        </p:txBody>
      </p:sp>
      <p:sp>
        <p:nvSpPr>
          <p:cNvPr id="49" name="文本框 48"/>
          <p:cNvSpPr txBox="1"/>
          <p:nvPr/>
        </p:nvSpPr>
        <p:spPr>
          <a:xfrm>
            <a:off x="138094" y="1285163"/>
            <a:ext cx="7286288" cy="461665"/>
          </a:xfrm>
          <a:prstGeom prst="rect">
            <a:avLst/>
          </a:prstGeom>
          <a:noFill/>
        </p:spPr>
        <p:txBody>
          <a:bodyPr wrap="square" rtlCol="0">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2. </a:t>
            </a:r>
            <a:r>
              <a:rPr lang="zh-CN" altLang="en-US" sz="2400" b="1" dirty="0">
                <a:solidFill>
                  <a:srgbClr val="00B0F0"/>
                </a:solidFill>
                <a:latin typeface="微软雅黑" panose="020B0503020204020204" pitchFamily="34" charset="-122"/>
                <a:ea typeface="微软雅黑" panose="020B0503020204020204" pitchFamily="34" charset="-122"/>
              </a:rPr>
              <a:t>典型攻击方法</a:t>
            </a:r>
            <a:r>
              <a:rPr lang="en-US" altLang="zh-CN" sz="2400" b="1" dirty="0">
                <a:solidFill>
                  <a:srgbClr val="00B0F0"/>
                </a:solidFill>
                <a:latin typeface="微软雅黑" panose="020B0503020204020204" pitchFamily="34" charset="-122"/>
                <a:ea typeface="微软雅黑" panose="020B0503020204020204" pitchFamily="34" charset="-122"/>
              </a:rPr>
              <a:t>——</a:t>
            </a:r>
            <a:r>
              <a:rPr lang="zh-CN" altLang="en-US" sz="2400" dirty="0" smtClean="0">
                <a:solidFill>
                  <a:srgbClr val="00B0F0"/>
                </a:solidFill>
                <a:latin typeface="微软雅黑" panose="020B0503020204020204" pitchFamily="34" charset="-122"/>
                <a:ea typeface="微软雅黑" panose="020B0503020204020204" pitchFamily="34" charset="-122"/>
              </a:rPr>
              <a:t>操作系统和软件接口攻击</a:t>
            </a:r>
            <a:r>
              <a:rPr lang="en-US" altLang="zh-CN" sz="2400" dirty="0">
                <a:solidFill>
                  <a:srgbClr val="00B0F0"/>
                </a:solidFill>
                <a:latin typeface="微软雅黑" panose="020B0503020204020204" pitchFamily="34" charset="-122"/>
                <a:ea typeface="微软雅黑" panose="020B0503020204020204" pitchFamily="34" charset="-122"/>
              </a:rPr>
              <a:t>2</a:t>
            </a:r>
            <a:r>
              <a:rPr lang="zh-CN" altLang="en-US" sz="2400" dirty="0" smtClean="0">
                <a:solidFill>
                  <a:srgbClr val="00B0F0"/>
                </a:solidFill>
                <a:latin typeface="微软雅黑" panose="020B0503020204020204" pitchFamily="34" charset="-122"/>
                <a:ea typeface="微软雅黑" panose="020B0503020204020204" pitchFamily="34" charset="-122"/>
              </a:rPr>
              <a:t>种</a:t>
            </a:r>
            <a:endParaRPr lang="zh-CN" altLang="en-US" sz="2400" dirty="0">
              <a:solidFill>
                <a:srgbClr val="00B0F0"/>
              </a:solidFill>
              <a:latin typeface="微软雅黑" panose="020B0503020204020204" pitchFamily="34" charset="-122"/>
              <a:ea typeface="微软雅黑" panose="020B0503020204020204" pitchFamily="34" charset="-122"/>
            </a:endParaRPr>
          </a:p>
        </p:txBody>
      </p:sp>
      <p:sp>
        <p:nvSpPr>
          <p:cNvPr id="28" name="Rectangle 37"/>
          <p:cNvSpPr/>
          <p:nvPr/>
        </p:nvSpPr>
        <p:spPr>
          <a:xfrm>
            <a:off x="7173789" y="2571750"/>
            <a:ext cx="790327" cy="105376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圆角矩形 4"/>
          <p:cNvSpPr/>
          <p:nvPr/>
        </p:nvSpPr>
        <p:spPr>
          <a:xfrm>
            <a:off x="3952722" y="3155175"/>
            <a:ext cx="1238556" cy="54765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zh-CN" altLang="en-US" sz="1800" kern="1200"/>
          </a:p>
        </p:txBody>
      </p:sp>
      <p:sp>
        <p:nvSpPr>
          <p:cNvPr id="2" name="文本框 1"/>
          <p:cNvSpPr txBox="1"/>
          <p:nvPr/>
        </p:nvSpPr>
        <p:spPr>
          <a:xfrm>
            <a:off x="446882" y="2201773"/>
            <a:ext cx="8465106" cy="1682512"/>
          </a:xfrm>
          <a:prstGeom prst="rect">
            <a:avLst/>
          </a:prstGeom>
          <a:noFill/>
        </p:spPr>
        <p:txBody>
          <a:bodyPr wrap="square" rtlCol="0">
            <a:spAutoFit/>
          </a:bodyPr>
          <a:lstStyle/>
          <a:p>
            <a:pPr marL="742950" lvl="1" indent="-285750">
              <a:lnSpc>
                <a:spcPct val="150000"/>
              </a:lnSpc>
              <a:spcBef>
                <a:spcPts val="800"/>
              </a:spcBef>
              <a:buFont typeface="Arial" panose="020B0604020202020204" pitchFamily="34" charset="0"/>
              <a:buChar char="–"/>
            </a:pPr>
            <a:r>
              <a:rPr lang="zh-CN" altLang="en-US" sz="2000" dirty="0">
                <a:ea typeface="微软雅黑" panose="020B0503020204020204" pitchFamily="34" charset="-122"/>
              </a:rPr>
              <a:t>记录</a:t>
            </a:r>
            <a:r>
              <a:rPr lang="en-US" altLang="zh-CN" sz="2000" dirty="0">
                <a:ea typeface="微软雅黑" panose="020B0503020204020204" pitchFamily="34" charset="-122"/>
              </a:rPr>
              <a:t>—</a:t>
            </a:r>
            <a:r>
              <a:rPr lang="zh-CN" altLang="en-US" sz="2000" dirty="0">
                <a:ea typeface="微软雅黑" panose="020B0503020204020204" pitchFamily="34" charset="-122"/>
              </a:rPr>
              <a:t>仿真攻击</a:t>
            </a:r>
          </a:p>
          <a:p>
            <a:pPr marL="742950" lvl="1" indent="-285750">
              <a:lnSpc>
                <a:spcPct val="150000"/>
              </a:lnSpc>
              <a:spcBef>
                <a:spcPts val="800"/>
              </a:spcBef>
              <a:spcAft>
                <a:spcPts val="0"/>
              </a:spcAft>
              <a:buFont typeface="Arial" panose="020B0604020202020204" pitchFamily="34" charset="0"/>
              <a:buChar char="–"/>
            </a:pPr>
            <a:r>
              <a:rPr lang="zh-CN" altLang="en-US" sz="2000" dirty="0">
                <a:ea typeface="微软雅黑" panose="020B0503020204020204" pitchFamily="34" charset="-122"/>
              </a:rPr>
              <a:t>观察</a:t>
            </a:r>
            <a:r>
              <a:rPr lang="en-US" altLang="zh-CN" sz="2000" dirty="0">
                <a:ea typeface="微软雅黑" panose="020B0503020204020204" pitchFamily="34" charset="-122"/>
              </a:rPr>
              <a:t>—</a:t>
            </a:r>
            <a:r>
              <a:rPr lang="zh-CN" altLang="en-US" sz="2000" dirty="0">
                <a:ea typeface="微软雅黑" panose="020B0503020204020204" pitchFamily="34" charset="-122"/>
              </a:rPr>
              <a:t>失效攻击</a:t>
            </a:r>
          </a:p>
          <a:p>
            <a:pPr marL="742950" lvl="1" indent="-285750">
              <a:lnSpc>
                <a:spcPct val="150000"/>
              </a:lnSpc>
              <a:spcBef>
                <a:spcPts val="800"/>
              </a:spcBef>
              <a:buFont typeface="Arial" panose="020B0604020202020204" pitchFamily="34" charset="0"/>
              <a:buChar char="–"/>
            </a:pPr>
            <a:endParaRPr lang="zh-CN" altLang="en-US" sz="2000" dirty="0">
              <a:ea typeface="微软雅黑" panose="020B0503020204020204" pitchFamily="34" charset="-122"/>
            </a:endParaRPr>
          </a:p>
        </p:txBody>
      </p:sp>
    </p:spTree>
    <p:extLst>
      <p:ext uri="{BB962C8B-B14F-4D97-AF65-F5344CB8AC3E}">
        <p14:creationId xmlns:p14="http://schemas.microsoft.com/office/powerpoint/2010/main" val="44556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460530" y="187816"/>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8.8.5 </a:t>
            </a:r>
            <a:r>
              <a:rPr lang="zh-CN" altLang="en-US" sz="2800" b="1" dirty="0" smtClean="0">
                <a:latin typeface="微软雅黑" panose="020B0503020204020204" pitchFamily="34" charset="-122"/>
                <a:ea typeface="微软雅黑" panose="020B0503020204020204" pitchFamily="34" charset="-122"/>
              </a:rPr>
              <a:t>系统测试手段</a:t>
            </a:r>
            <a:endParaRPr lang="zh-CN" altLang="en-US" sz="2800" b="1" dirty="0">
              <a:latin typeface="微软雅黑" panose="020B0503020204020204" pitchFamily="34" charset="-122"/>
              <a:ea typeface="微软雅黑" panose="020B0503020204020204" pitchFamily="34" charset="-122"/>
            </a:endParaRPr>
          </a:p>
        </p:txBody>
      </p:sp>
      <p:sp>
        <p:nvSpPr>
          <p:cNvPr id="49" name="文本框 48"/>
          <p:cNvSpPr txBox="1"/>
          <p:nvPr/>
        </p:nvSpPr>
        <p:spPr>
          <a:xfrm>
            <a:off x="138095" y="1285163"/>
            <a:ext cx="4270132" cy="461665"/>
          </a:xfrm>
          <a:prstGeom prst="rect">
            <a:avLst/>
          </a:prstGeom>
          <a:noFill/>
        </p:spPr>
        <p:txBody>
          <a:bodyPr wrap="square" rtlCol="0">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3. </a:t>
            </a:r>
            <a:r>
              <a:rPr lang="zh-CN" altLang="en-US" sz="2400" b="1" dirty="0">
                <a:solidFill>
                  <a:srgbClr val="00B0F0"/>
                </a:solidFill>
                <a:latin typeface="微软雅黑" panose="020B0503020204020204" pitchFamily="34" charset="-122"/>
                <a:ea typeface="微软雅黑" panose="020B0503020204020204" pitchFamily="34" charset="-122"/>
              </a:rPr>
              <a:t>软件故障植入</a:t>
            </a:r>
          </a:p>
        </p:txBody>
      </p:sp>
      <p:sp>
        <p:nvSpPr>
          <p:cNvPr id="2" name="文本框 1"/>
          <p:cNvSpPr txBox="1"/>
          <p:nvPr/>
        </p:nvSpPr>
        <p:spPr>
          <a:xfrm>
            <a:off x="559557" y="1946390"/>
            <a:ext cx="7738281" cy="1887696"/>
          </a:xfrm>
          <a:prstGeom prst="rect">
            <a:avLst/>
          </a:prstGeom>
          <a:noFill/>
        </p:spPr>
        <p:txBody>
          <a:bodyPr wrap="square" rtlCol="0">
            <a:spAutoFit/>
          </a:bodyPr>
          <a:lstStyle/>
          <a:p>
            <a:pPr marL="742950" lvl="1" indent="-285750">
              <a:lnSpc>
                <a:spcPct val="150000"/>
              </a:lnSpc>
              <a:spcBef>
                <a:spcPts val="800"/>
              </a:spcBef>
              <a:buFont typeface="Arial" panose="020B0604020202020204" pitchFamily="34" charset="0"/>
              <a:buChar char="–"/>
            </a:pPr>
            <a:r>
              <a:rPr lang="zh-CN" altLang="en-US" sz="2000" dirty="0">
                <a:ea typeface="微软雅黑" panose="020B0503020204020204" pitchFamily="34" charset="-122"/>
                <a:sym typeface="宋体" panose="02010600030101010101" pitchFamily="2" charset="-122"/>
              </a:rPr>
              <a:t>程序代码分为功能代码和异常处理代码</a:t>
            </a:r>
            <a:endParaRPr lang="en-US" altLang="zh-CN" sz="2000" dirty="0">
              <a:ea typeface="微软雅黑" panose="020B0503020204020204" pitchFamily="34" charset="-122"/>
              <a:sym typeface="宋体" panose="02010600030101010101" pitchFamily="2" charset="-122"/>
            </a:endParaRPr>
          </a:p>
          <a:p>
            <a:pPr marL="742950" lvl="1" indent="-285750">
              <a:lnSpc>
                <a:spcPct val="150000"/>
              </a:lnSpc>
              <a:spcBef>
                <a:spcPts val="800"/>
              </a:spcBef>
              <a:buFont typeface="Arial" panose="020B0604020202020204" pitchFamily="34" charset="0"/>
              <a:buChar char="–"/>
            </a:pPr>
            <a:r>
              <a:rPr lang="zh-CN" altLang="zh-CN" sz="2000" dirty="0">
                <a:ea typeface="微软雅黑" panose="020B0503020204020204" pitchFamily="34" charset="-122"/>
                <a:sym typeface="宋体" panose="02010600030101010101" pitchFamily="2" charset="-122"/>
              </a:rPr>
              <a:t>故障植入的目标是强制执行异常</a:t>
            </a:r>
            <a:r>
              <a:rPr lang="zh-CN" altLang="en-US" sz="2000" dirty="0">
                <a:ea typeface="微软雅黑" panose="020B0503020204020204" pitchFamily="34" charset="-122"/>
                <a:sym typeface="宋体" panose="02010600030101010101" pitchFamily="2" charset="-122"/>
              </a:rPr>
              <a:t>处理</a:t>
            </a:r>
            <a:r>
              <a:rPr lang="zh-CN" altLang="zh-CN" sz="2000" dirty="0">
                <a:ea typeface="微软雅黑" panose="020B0503020204020204" pitchFamily="34" charset="-122"/>
                <a:sym typeface="宋体" panose="02010600030101010101" pitchFamily="2" charset="-122"/>
              </a:rPr>
              <a:t>代码,从而发现其中的错误</a:t>
            </a:r>
            <a:endParaRPr lang="en-US" altLang="zh-CN" sz="2000" dirty="0">
              <a:ea typeface="微软雅黑" panose="020B0503020204020204" pitchFamily="34" charset="-122"/>
              <a:sym typeface="宋体" panose="02010600030101010101" pitchFamily="2" charset="-122"/>
            </a:endParaRPr>
          </a:p>
          <a:p>
            <a:endParaRPr lang="zh-CN" altLang="en-US" sz="2000" dirty="0"/>
          </a:p>
        </p:txBody>
      </p:sp>
      <p:pic>
        <p:nvPicPr>
          <p:cNvPr id="3" name="图片 2"/>
          <p:cNvPicPr>
            <a:picLocks noChangeAspect="1"/>
          </p:cNvPicPr>
          <p:nvPr/>
        </p:nvPicPr>
        <p:blipFill>
          <a:blip r:embed="rId2"/>
          <a:stretch>
            <a:fillRect/>
          </a:stretch>
        </p:blipFill>
        <p:spPr>
          <a:xfrm>
            <a:off x="6226578" y="3612738"/>
            <a:ext cx="2204540" cy="3034645"/>
          </a:xfrm>
          <a:prstGeom prst="rect">
            <a:avLst/>
          </a:prstGeom>
        </p:spPr>
      </p:pic>
    </p:spTree>
    <p:extLst>
      <p:ext uri="{BB962C8B-B14F-4D97-AF65-F5344CB8AC3E}">
        <p14:creationId xmlns:p14="http://schemas.microsoft.com/office/powerpoint/2010/main" val="2150864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black">
          <a:xfrm>
            <a:off x="477423" y="2712564"/>
            <a:ext cx="8229600" cy="64807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600" b="1" kern="1200" spc="-100">
                <a:solidFill>
                  <a:schemeClr val="bg1"/>
                </a:solidFill>
                <a:latin typeface="+mj-lt"/>
                <a:ea typeface="+mj-ea"/>
                <a:cs typeface="+mj-cs"/>
              </a:defRPr>
            </a:lvl1pPr>
          </a:lstStyle>
          <a:p>
            <a:pPr marL="0" lvl="1" algn="ctr" rtl="0">
              <a:spcBef>
                <a:spcPct val="0"/>
              </a:spcBef>
            </a:pPr>
            <a:r>
              <a:rPr lang="en-US" altLang="zh-CN" sz="4000" b="1" kern="0" dirty="0" smtClean="0">
                <a:solidFill>
                  <a:schemeClr val="bg1"/>
                </a:solidFill>
                <a:latin typeface="微软雅黑" panose="020B0503020204020204" pitchFamily="34" charset="-122"/>
                <a:ea typeface="微软雅黑" panose="020B0503020204020204" pitchFamily="34" charset="-122"/>
              </a:rPr>
              <a:t>8.8 </a:t>
            </a:r>
            <a:r>
              <a:rPr lang="zh-CN" altLang="en-US" sz="4000" b="1" kern="0" dirty="0">
                <a:solidFill>
                  <a:schemeClr val="bg1"/>
                </a:solidFill>
                <a:latin typeface="微软雅黑" panose="020B0503020204020204" pitchFamily="34" charset="-122"/>
                <a:ea typeface="微软雅黑" panose="020B0503020204020204" pitchFamily="34" charset="-122"/>
              </a:rPr>
              <a:t>系统</a:t>
            </a:r>
            <a:r>
              <a:rPr lang="zh-CN" altLang="en-US" sz="4000" b="1" kern="0" dirty="0" smtClean="0">
                <a:solidFill>
                  <a:schemeClr val="bg1"/>
                </a:solidFill>
                <a:latin typeface="微软雅黑" panose="020B0503020204020204" pitchFamily="34" charset="-122"/>
                <a:ea typeface="微软雅黑" panose="020B0503020204020204" pitchFamily="34" charset="-122"/>
              </a:rPr>
              <a:t>测试</a:t>
            </a:r>
          </a:p>
        </p:txBody>
      </p:sp>
    </p:spTree>
    <p:extLst>
      <p:ext uri="{BB962C8B-B14F-4D97-AF65-F5344CB8AC3E}">
        <p14:creationId xmlns:p14="http://schemas.microsoft.com/office/powerpoint/2010/main" val="36293496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446882" y="107875"/>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8.8.5 </a:t>
            </a:r>
            <a:r>
              <a:rPr lang="zh-CN" altLang="en-US" sz="2800" b="1" dirty="0" smtClean="0">
                <a:latin typeface="微软雅黑" panose="020B0503020204020204" pitchFamily="34" charset="-122"/>
                <a:ea typeface="微软雅黑" panose="020B0503020204020204" pitchFamily="34" charset="-122"/>
              </a:rPr>
              <a:t>系统测试手段</a:t>
            </a:r>
            <a:endParaRPr lang="zh-CN" altLang="en-US" sz="2800" b="1" dirty="0">
              <a:latin typeface="微软雅黑" panose="020B0503020204020204" pitchFamily="34" charset="-122"/>
              <a:ea typeface="微软雅黑" panose="020B0503020204020204" pitchFamily="34" charset="-122"/>
            </a:endParaRPr>
          </a:p>
        </p:txBody>
      </p:sp>
      <p:sp>
        <p:nvSpPr>
          <p:cNvPr id="49" name="文本框 48"/>
          <p:cNvSpPr txBox="1"/>
          <p:nvPr/>
        </p:nvSpPr>
        <p:spPr>
          <a:xfrm>
            <a:off x="138095" y="1285163"/>
            <a:ext cx="4270132"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b="1" dirty="0" smtClean="0">
                <a:solidFill>
                  <a:srgbClr val="00B0F0"/>
                </a:solidFill>
                <a:latin typeface="微软雅黑" panose="020B0503020204020204" pitchFamily="34" charset="-122"/>
                <a:ea typeface="微软雅黑" panose="020B0503020204020204" pitchFamily="34" charset="-122"/>
              </a:rPr>
              <a:t>软件故障植入方式：</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graphicFrame>
        <p:nvGraphicFramePr>
          <p:cNvPr id="3" name="图示 2"/>
          <p:cNvGraphicFramePr/>
          <p:nvPr>
            <p:extLst>
              <p:ext uri="{D42A27DB-BD31-4B8C-83A1-F6EECF244321}">
                <p14:modId xmlns:p14="http://schemas.microsoft.com/office/powerpoint/2010/main" val="3615695994"/>
              </p:ext>
            </p:extLst>
          </p:nvPr>
        </p:nvGraphicFramePr>
        <p:xfrm>
          <a:off x="1945861" y="2540298"/>
          <a:ext cx="5231642" cy="27041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3519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446882" y="172184"/>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8.8.5 </a:t>
            </a:r>
            <a:r>
              <a:rPr lang="zh-CN" altLang="en-US" sz="2800" b="1" dirty="0" smtClean="0">
                <a:latin typeface="微软雅黑" panose="020B0503020204020204" pitchFamily="34" charset="-122"/>
                <a:ea typeface="微软雅黑" panose="020B0503020204020204" pitchFamily="34" charset="-122"/>
              </a:rPr>
              <a:t>系统测试手段</a:t>
            </a:r>
            <a:endParaRPr lang="zh-CN" altLang="en-US" sz="2800" b="1" dirty="0">
              <a:latin typeface="微软雅黑" panose="020B0503020204020204" pitchFamily="34" charset="-122"/>
              <a:ea typeface="微软雅黑" panose="020B0503020204020204" pitchFamily="34" charset="-122"/>
            </a:endParaRPr>
          </a:p>
        </p:txBody>
      </p:sp>
      <p:sp>
        <p:nvSpPr>
          <p:cNvPr id="49" name="文本框 48"/>
          <p:cNvSpPr txBox="1"/>
          <p:nvPr/>
        </p:nvSpPr>
        <p:spPr>
          <a:xfrm>
            <a:off x="138095" y="1285163"/>
            <a:ext cx="4270132"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b="1" dirty="0" smtClean="0">
                <a:solidFill>
                  <a:srgbClr val="00B0F0"/>
                </a:solidFill>
                <a:latin typeface="微软雅黑" panose="020B0503020204020204" pitchFamily="34" charset="-122"/>
                <a:ea typeface="微软雅黑" panose="020B0503020204020204" pitchFamily="34" charset="-122"/>
              </a:rPr>
              <a:t>运行期植入故障的优势</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graphicFrame>
        <p:nvGraphicFramePr>
          <p:cNvPr id="5" name="图示 4"/>
          <p:cNvGraphicFramePr/>
          <p:nvPr>
            <p:extLst/>
          </p:nvPr>
        </p:nvGraphicFramePr>
        <p:xfrm>
          <a:off x="1983475" y="2320118"/>
          <a:ext cx="4849504" cy="2799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0472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474177" y="121317"/>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8.8.5 </a:t>
            </a:r>
            <a:r>
              <a:rPr lang="zh-CN" altLang="en-US" sz="2800" b="1" dirty="0" smtClean="0">
                <a:latin typeface="微软雅黑" panose="020B0503020204020204" pitchFamily="34" charset="-122"/>
                <a:ea typeface="微软雅黑" panose="020B0503020204020204" pitchFamily="34" charset="-122"/>
              </a:rPr>
              <a:t>系统测试手段</a:t>
            </a:r>
            <a:endParaRPr lang="zh-CN" altLang="en-US" sz="2800" b="1" dirty="0">
              <a:latin typeface="微软雅黑" panose="020B0503020204020204" pitchFamily="34" charset="-122"/>
              <a:ea typeface="微软雅黑" panose="020B0503020204020204" pitchFamily="34" charset="-122"/>
            </a:endParaRPr>
          </a:p>
        </p:txBody>
      </p:sp>
      <p:sp>
        <p:nvSpPr>
          <p:cNvPr id="49" name="文本框 48"/>
          <p:cNvSpPr txBox="1"/>
          <p:nvPr/>
        </p:nvSpPr>
        <p:spPr>
          <a:xfrm>
            <a:off x="138094" y="1285163"/>
            <a:ext cx="6590252"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b="1" dirty="0" smtClean="0">
                <a:solidFill>
                  <a:srgbClr val="00B0F0"/>
                </a:solidFill>
                <a:latin typeface="微软雅黑" panose="020B0503020204020204" pitchFamily="34" charset="-122"/>
                <a:ea typeface="微软雅黑" panose="020B0503020204020204" pitchFamily="34" charset="-122"/>
              </a:rPr>
              <a:t>运行期故障植入实现机制</a:t>
            </a:r>
            <a:r>
              <a:rPr lang="en-US" altLang="zh-CN" sz="2400" b="1" dirty="0" smtClean="0">
                <a:solidFill>
                  <a:srgbClr val="00B0F0"/>
                </a:solidFill>
                <a:latin typeface="微软雅黑" panose="020B0503020204020204" pitchFamily="34" charset="-122"/>
                <a:ea typeface="微软雅黑" panose="020B0503020204020204" pitchFamily="34" charset="-122"/>
              </a:rPr>
              <a:t>——</a:t>
            </a:r>
            <a:r>
              <a:rPr lang="zh-CN" altLang="en-US" sz="2400" b="1" dirty="0" smtClean="0">
                <a:solidFill>
                  <a:srgbClr val="00B0F0"/>
                </a:solidFill>
                <a:latin typeface="微软雅黑" panose="020B0503020204020204" pitchFamily="34" charset="-122"/>
                <a:ea typeface="微软雅黑" panose="020B0503020204020204" pitchFamily="34" charset="-122"/>
              </a:rPr>
              <a:t>截获</a:t>
            </a:r>
            <a:r>
              <a:rPr lang="en-US" altLang="zh-CN" sz="2400" b="1" dirty="0" smtClean="0">
                <a:solidFill>
                  <a:srgbClr val="00B0F0"/>
                </a:solidFill>
                <a:latin typeface="微软雅黑" panose="020B0503020204020204" pitchFamily="34" charset="-122"/>
                <a:ea typeface="微软雅黑" panose="020B0503020204020204" pitchFamily="34" charset="-122"/>
              </a:rPr>
              <a:t>API</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graphicFrame>
        <p:nvGraphicFramePr>
          <p:cNvPr id="3" name="图示 2"/>
          <p:cNvGraphicFramePr/>
          <p:nvPr>
            <p:extLst>
              <p:ext uri="{D42A27DB-BD31-4B8C-83A1-F6EECF244321}">
                <p14:modId xmlns:p14="http://schemas.microsoft.com/office/powerpoint/2010/main" val="2896994770"/>
              </p:ext>
            </p:extLst>
          </p:nvPr>
        </p:nvGraphicFramePr>
        <p:xfrm>
          <a:off x="1305636" y="2079388"/>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1407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446882" y="199480"/>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8.8.5 </a:t>
            </a:r>
            <a:r>
              <a:rPr lang="zh-CN" altLang="en-US" sz="2800" b="1" dirty="0" smtClean="0">
                <a:latin typeface="微软雅黑" panose="020B0503020204020204" pitchFamily="34" charset="-122"/>
                <a:ea typeface="微软雅黑" panose="020B0503020204020204" pitchFamily="34" charset="-122"/>
              </a:rPr>
              <a:t>系统测试手段</a:t>
            </a:r>
            <a:endParaRPr lang="zh-CN" altLang="en-US" sz="2800" b="1" dirty="0">
              <a:latin typeface="微软雅黑" panose="020B0503020204020204" pitchFamily="34" charset="-122"/>
              <a:ea typeface="微软雅黑" panose="020B0503020204020204" pitchFamily="34" charset="-122"/>
            </a:endParaRPr>
          </a:p>
        </p:txBody>
      </p:sp>
      <p:sp>
        <p:nvSpPr>
          <p:cNvPr id="49" name="文本框 48"/>
          <p:cNvSpPr txBox="1"/>
          <p:nvPr/>
        </p:nvSpPr>
        <p:spPr>
          <a:xfrm>
            <a:off x="138095" y="1285163"/>
            <a:ext cx="4270132"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b="1" dirty="0" smtClean="0">
                <a:solidFill>
                  <a:srgbClr val="00B0F0"/>
                </a:solidFill>
                <a:latin typeface="微软雅黑" panose="020B0503020204020204" pitchFamily="34" charset="-122"/>
                <a:ea typeface="微软雅黑" panose="020B0503020204020204" pitchFamily="34" charset="-122"/>
              </a:rPr>
              <a:t>运行期故障植入实现策略：</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3286078860"/>
              </p:ext>
            </p:extLst>
          </p:nvPr>
        </p:nvGraphicFramePr>
        <p:xfrm>
          <a:off x="2106304" y="2126430"/>
          <a:ext cx="4603845" cy="3325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4663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446882" y="172183"/>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zh-CN" altLang="en-US" sz="2800" b="1" dirty="0">
                <a:latin typeface="微软雅黑" panose="020B0503020204020204" pitchFamily="34" charset="-122"/>
                <a:ea typeface="微软雅黑" panose="020B0503020204020204" pitchFamily="34" charset="-122"/>
              </a:rPr>
              <a:t>总结</a:t>
            </a:r>
          </a:p>
        </p:txBody>
      </p:sp>
      <p:sp>
        <p:nvSpPr>
          <p:cNvPr id="4" name="文本框 3"/>
          <p:cNvSpPr txBox="1"/>
          <p:nvPr/>
        </p:nvSpPr>
        <p:spPr>
          <a:xfrm>
            <a:off x="545910" y="1296537"/>
            <a:ext cx="8130572" cy="113281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smtClean="0"/>
              <a:t>系统测试设计</a:t>
            </a:r>
            <a:endParaRPr lang="en-US" altLang="zh-CN" sz="2400" dirty="0" smtClean="0"/>
          </a:p>
          <a:p>
            <a:pPr marL="342900" indent="-342900">
              <a:lnSpc>
                <a:spcPct val="150000"/>
              </a:lnSpc>
              <a:buFont typeface="Arial" panose="020B0604020202020204" pitchFamily="34" charset="0"/>
              <a:buChar char="•"/>
            </a:pPr>
            <a:r>
              <a:rPr lang="zh-CN" altLang="en-US" sz="2400" dirty="0" smtClean="0"/>
              <a:t>系统测试手段</a:t>
            </a:r>
            <a:endParaRPr lang="zh-CN" altLang="en-US" sz="2400" dirty="0"/>
          </a:p>
        </p:txBody>
      </p:sp>
    </p:spTree>
    <p:extLst>
      <p:ext uri="{BB962C8B-B14F-4D97-AF65-F5344CB8AC3E}">
        <p14:creationId xmlns:p14="http://schemas.microsoft.com/office/powerpoint/2010/main" val="784017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black">
          <a:xfrm>
            <a:off x="491071" y="2671621"/>
            <a:ext cx="8229600" cy="64807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600" b="1" kern="1200" spc="-100">
                <a:solidFill>
                  <a:schemeClr val="bg1"/>
                </a:solidFill>
                <a:latin typeface="+mj-lt"/>
                <a:ea typeface="+mj-ea"/>
                <a:cs typeface="+mj-cs"/>
              </a:defRPr>
            </a:lvl1pPr>
          </a:lstStyle>
          <a:p>
            <a:pPr marL="0" lvl="1" algn="ctr" rtl="0">
              <a:spcBef>
                <a:spcPct val="0"/>
              </a:spcBef>
            </a:pPr>
            <a:r>
              <a:rPr lang="en-US" altLang="zh-CN" sz="4000" b="1" kern="0" dirty="0" smtClean="0">
                <a:latin typeface="微软雅黑" panose="020B0503020204020204" pitchFamily="34" charset="-122"/>
                <a:ea typeface="微软雅黑" panose="020B0503020204020204" pitchFamily="34" charset="-122"/>
              </a:rPr>
              <a:t>8.9 </a:t>
            </a:r>
            <a:r>
              <a:rPr lang="zh-CN" altLang="en-US" sz="4000" b="1" kern="0" dirty="0" smtClean="0">
                <a:latin typeface="微软雅黑" panose="020B0503020204020204" pitchFamily="34" charset="-122"/>
                <a:ea typeface="微软雅黑" panose="020B0503020204020204" pitchFamily="34" charset="-122"/>
              </a:rPr>
              <a:t>动态测试工具介绍</a:t>
            </a:r>
          </a:p>
        </p:txBody>
      </p:sp>
    </p:spTree>
    <p:extLst>
      <p:ext uri="{BB962C8B-B14F-4D97-AF65-F5344CB8AC3E}">
        <p14:creationId xmlns:p14="http://schemas.microsoft.com/office/powerpoint/2010/main" val="23074876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 name="标题 1"/>
          <p:cNvSpPr txBox="1">
            <a:spLocks/>
          </p:cNvSpPr>
          <p:nvPr/>
        </p:nvSpPr>
        <p:spPr>
          <a:xfrm>
            <a:off x="542416" y="144948"/>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8.9.1 </a:t>
            </a:r>
            <a:r>
              <a:rPr lang="zh-CN" altLang="en-US" sz="2800" b="1" dirty="0">
                <a:latin typeface="微软雅黑" panose="020B0503020204020204" pitchFamily="34" charset="-122"/>
                <a:ea typeface="微软雅黑" panose="020B0503020204020204" pitchFamily="34" charset="-122"/>
              </a:rPr>
              <a:t>开</a:t>
            </a:r>
            <a:r>
              <a:rPr lang="zh-CN" altLang="en-US" sz="2800" b="1" dirty="0" smtClean="0">
                <a:latin typeface="微软雅黑" panose="020B0503020204020204" pitchFamily="34" charset="-122"/>
                <a:ea typeface="微软雅黑" panose="020B0503020204020204" pitchFamily="34" charset="-122"/>
              </a:rPr>
              <a:t>源单元测试工具</a:t>
            </a:r>
            <a:endParaRPr lang="zh-CN" altLang="en-US" sz="2800" b="1"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38095" y="1285163"/>
            <a:ext cx="4270132" cy="461665"/>
          </a:xfrm>
          <a:prstGeom prst="rect">
            <a:avLst/>
          </a:prstGeom>
          <a:noFill/>
        </p:spPr>
        <p:txBody>
          <a:bodyPr wrap="square" rtlCol="0">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1. </a:t>
            </a:r>
            <a:r>
              <a:rPr lang="en-US" altLang="zh-CN" sz="2400" b="1" dirty="0">
                <a:solidFill>
                  <a:srgbClr val="00B0F0"/>
                </a:solidFill>
                <a:latin typeface="微软雅黑" panose="020B0503020204020204" pitchFamily="34" charset="-122"/>
                <a:ea typeface="微软雅黑" panose="020B0503020204020204" pitchFamily="34" charset="-122"/>
                <a:sym typeface="宋体" panose="02010600030101010101" pitchFamily="2" charset="-122"/>
              </a:rPr>
              <a:t>xUnit</a:t>
            </a:r>
            <a:r>
              <a:rPr lang="zh-CN" altLang="en-US" sz="2400" b="1" dirty="0">
                <a:solidFill>
                  <a:srgbClr val="00B0F0"/>
                </a:solidFill>
                <a:latin typeface="微软雅黑" panose="020B0503020204020204" pitchFamily="34" charset="-122"/>
                <a:ea typeface="微软雅黑" panose="020B0503020204020204" pitchFamily="34" charset="-122"/>
                <a:sym typeface="宋体" panose="02010600030101010101" pitchFamily="2" charset="-122"/>
              </a:rPr>
              <a:t>单元测试框架</a:t>
            </a:r>
          </a:p>
        </p:txBody>
      </p:sp>
      <p:sp>
        <p:nvSpPr>
          <p:cNvPr id="3" name="文本框 2"/>
          <p:cNvSpPr txBox="1"/>
          <p:nvPr/>
        </p:nvSpPr>
        <p:spPr>
          <a:xfrm>
            <a:off x="303580" y="2032126"/>
            <a:ext cx="8707272" cy="1836400"/>
          </a:xfrm>
          <a:prstGeom prst="rect">
            <a:avLst/>
          </a:prstGeom>
          <a:noFill/>
        </p:spPr>
        <p:txBody>
          <a:bodyPr wrap="square" rtlCol="0">
            <a:spAutoFit/>
          </a:bodyPr>
          <a:lstStyle/>
          <a:p>
            <a:pPr marL="742950" lvl="1" indent="-285750">
              <a:lnSpc>
                <a:spcPct val="125000"/>
              </a:lnSpc>
              <a:spcBef>
                <a:spcPts val="800"/>
              </a:spcBef>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xUnit</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是一个基于测试驱动开发的单元测试</a:t>
            </a:r>
            <a:r>
              <a:rPr lang="zh-CN" altLang="en-US" sz="2000" dirty="0" smtClean="0">
                <a:latin typeface="微软雅黑" panose="020B0503020204020204" pitchFamily="34" charset="-122"/>
                <a:ea typeface="微软雅黑" panose="020B0503020204020204" pitchFamily="34" charset="-122"/>
                <a:sym typeface="宋体" panose="02010600030101010101" pitchFamily="2" charset="-122"/>
              </a:rPr>
              <a:t>框架</a:t>
            </a:r>
            <a:endParaRPr lang="en-US" altLang="zh-CN" sz="2000" dirty="0" smtClean="0">
              <a:latin typeface="微软雅黑" panose="020B0503020204020204" pitchFamily="34" charset="-122"/>
              <a:ea typeface="微软雅黑" panose="020B0503020204020204" pitchFamily="34" charset="-122"/>
              <a:sym typeface="宋体" panose="02010600030101010101" pitchFamily="2" charset="-122"/>
            </a:endParaRPr>
          </a:p>
          <a:p>
            <a:pPr marL="742950" lvl="1" indent="-285750">
              <a:lnSpc>
                <a:spcPct val="125000"/>
              </a:lnSpc>
              <a:spcBef>
                <a:spcPts val="800"/>
              </a:spcBef>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sym typeface="宋体" panose="02010600030101010101" pitchFamily="2" charset="-122"/>
              </a:rPr>
              <a:t>单元测试框架的主要目标是提供编写、运行测试用例，反馈测试结果以及记录测试日志的一系列基础软件设施</a:t>
            </a:r>
            <a:endParaRPr lang="en-US" altLang="zh-CN" sz="2000" dirty="0" smtClean="0">
              <a:latin typeface="微软雅黑" panose="020B0503020204020204" pitchFamily="34" charset="-122"/>
              <a:ea typeface="微软雅黑" panose="020B0503020204020204" pitchFamily="34" charset="-122"/>
              <a:sym typeface="宋体" panose="02010600030101010101" pitchFamily="2" charset="-122"/>
            </a:endParaRPr>
          </a:p>
          <a:p>
            <a:pPr marL="742950" lvl="1" indent="-285750">
              <a:lnSpc>
                <a:spcPct val="125000"/>
              </a:lnSpc>
              <a:spcBef>
                <a:spcPts val="800"/>
              </a:spcBef>
              <a:buFont typeface="Arial" panose="020B0604020202020204" pitchFamily="34" charset="0"/>
              <a:buChar char="–"/>
            </a:pPr>
            <a:r>
              <a:rPr lang="en-US" altLang="zh-CN" sz="2000" dirty="0" smtClean="0">
                <a:latin typeface="微软雅黑" panose="020B0503020204020204" pitchFamily="34" charset="-122"/>
                <a:ea typeface="微软雅黑" panose="020B0503020204020204" pitchFamily="34" charset="-122"/>
                <a:sym typeface="宋体" panose="02010600030101010101" pitchFamily="2" charset="-122"/>
              </a:rPr>
              <a:t>xUnit</a:t>
            </a:r>
            <a:r>
              <a:rPr lang="zh-CN" altLang="en-US" sz="2000" dirty="0" smtClean="0">
                <a:latin typeface="微软雅黑" panose="020B0503020204020204" pitchFamily="34" charset="-122"/>
                <a:ea typeface="微软雅黑" panose="020B0503020204020204" pitchFamily="34" charset="-122"/>
                <a:sym typeface="宋体" panose="02010600030101010101" pitchFamily="2" charset="-122"/>
              </a:rPr>
              <a:t>框架支持自动化测试</a:t>
            </a:r>
            <a:endParaRPr lang="zh-CN" altLang="en-US" sz="2000" dirty="0">
              <a:latin typeface="微软雅黑" panose="020B0503020204020204" pitchFamily="34" charset="-122"/>
              <a:ea typeface="微软雅黑" panose="020B0503020204020204" pitchFamily="34" charset="-122"/>
              <a:sym typeface="宋体" panose="02010600030101010101" pitchFamily="2" charset="-122"/>
            </a:endParaRPr>
          </a:p>
        </p:txBody>
      </p:sp>
    </p:spTree>
    <p:extLst>
      <p:ext uri="{BB962C8B-B14F-4D97-AF65-F5344CB8AC3E}">
        <p14:creationId xmlns:p14="http://schemas.microsoft.com/office/powerpoint/2010/main" val="8576707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 name="标题 1"/>
          <p:cNvSpPr txBox="1">
            <a:spLocks/>
          </p:cNvSpPr>
          <p:nvPr/>
        </p:nvSpPr>
        <p:spPr>
          <a:xfrm>
            <a:off x="446882" y="103309"/>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8.9.1 </a:t>
            </a:r>
            <a:r>
              <a:rPr lang="zh-CN" altLang="en-US" sz="2800" b="1" dirty="0">
                <a:latin typeface="微软雅黑" panose="020B0503020204020204" pitchFamily="34" charset="-122"/>
                <a:ea typeface="微软雅黑" panose="020B0503020204020204" pitchFamily="34" charset="-122"/>
              </a:rPr>
              <a:t>开</a:t>
            </a:r>
            <a:r>
              <a:rPr lang="zh-CN" altLang="en-US" sz="2800" b="1" dirty="0" smtClean="0">
                <a:latin typeface="微软雅黑" panose="020B0503020204020204" pitchFamily="34" charset="-122"/>
                <a:ea typeface="微软雅黑" panose="020B0503020204020204" pitchFamily="34" charset="-122"/>
              </a:rPr>
              <a:t>源单元测试工具</a:t>
            </a:r>
            <a:endParaRPr lang="zh-CN" altLang="en-US" sz="2800" b="1"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38095" y="1285163"/>
            <a:ext cx="5498430" cy="461665"/>
          </a:xfrm>
          <a:prstGeom prst="rect">
            <a:avLst/>
          </a:prstGeom>
          <a:noFill/>
        </p:spPr>
        <p:txBody>
          <a:bodyPr wrap="square" rtlCol="0">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1. </a:t>
            </a:r>
            <a:r>
              <a:rPr lang="en-US" altLang="zh-CN" sz="2400" b="1" dirty="0">
                <a:solidFill>
                  <a:srgbClr val="00B0F0"/>
                </a:solidFill>
                <a:latin typeface="微软雅黑" panose="020B0503020204020204" pitchFamily="34" charset="-122"/>
                <a:ea typeface="微软雅黑" panose="020B0503020204020204" pitchFamily="34" charset="-122"/>
                <a:sym typeface="宋体" panose="02010600030101010101" pitchFamily="2" charset="-122"/>
              </a:rPr>
              <a:t>xUnit</a:t>
            </a:r>
            <a:r>
              <a:rPr lang="zh-CN" altLang="en-US" sz="2400" b="1" dirty="0">
                <a:solidFill>
                  <a:srgbClr val="00B0F0"/>
                </a:solidFill>
                <a:latin typeface="微软雅黑" panose="020B0503020204020204" pitchFamily="34" charset="-122"/>
                <a:ea typeface="微软雅黑" panose="020B0503020204020204" pitchFamily="34" charset="-122"/>
                <a:sym typeface="宋体" panose="02010600030101010101" pitchFamily="2" charset="-122"/>
              </a:rPr>
              <a:t>单元测试框架</a:t>
            </a:r>
            <a:r>
              <a:rPr lang="en-US" altLang="zh-CN" sz="2400" b="1" dirty="0">
                <a:solidFill>
                  <a:srgbClr val="00B0F0"/>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24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rPr>
              <a:t>4</a:t>
            </a:r>
            <a:r>
              <a:rPr lang="zh-CN" altLang="en-US" sz="24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rPr>
              <a:t>要素</a:t>
            </a:r>
          </a:p>
        </p:txBody>
      </p:sp>
      <p:sp>
        <p:nvSpPr>
          <p:cNvPr id="2" name="文本框 1"/>
          <p:cNvSpPr txBox="1"/>
          <p:nvPr/>
        </p:nvSpPr>
        <p:spPr>
          <a:xfrm>
            <a:off x="446882" y="2115403"/>
            <a:ext cx="8328628" cy="2246769"/>
          </a:xfrm>
          <a:prstGeom prst="rect">
            <a:avLst/>
          </a:prstGeom>
          <a:noFill/>
        </p:spPr>
        <p:txBody>
          <a:bodyPr wrap="square" rtlCol="0">
            <a:spAutoFit/>
          </a:bodyPr>
          <a:lstStyle/>
          <a:p>
            <a:pPr marL="742950" lvl="1" indent="-285750">
              <a:lnSpc>
                <a:spcPct val="125000"/>
              </a:lnSpc>
              <a:spcBef>
                <a:spcPts val="800"/>
              </a:spcBef>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测试</a:t>
            </a:r>
            <a:r>
              <a:rPr lang="en-US" altLang="zh-CN" sz="2000" dirty="0" smtClean="0">
                <a:latin typeface="微软雅黑" panose="020B0503020204020204" pitchFamily="34" charset="-122"/>
                <a:ea typeface="微软雅黑" panose="020B0503020204020204" pitchFamily="34" charset="-122"/>
              </a:rPr>
              <a:t>Fixtures</a:t>
            </a:r>
          </a:p>
          <a:p>
            <a:pPr marL="742950" lvl="1" indent="-285750">
              <a:lnSpc>
                <a:spcPct val="125000"/>
              </a:lnSpc>
              <a:spcBef>
                <a:spcPts val="800"/>
              </a:spcBef>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测试</a:t>
            </a:r>
            <a:r>
              <a:rPr lang="zh-CN" altLang="en-US" sz="2000" dirty="0">
                <a:latin typeface="微软雅黑" panose="020B0503020204020204" pitchFamily="34" charset="-122"/>
                <a:ea typeface="微软雅黑" panose="020B0503020204020204" pitchFamily="34" charset="-122"/>
              </a:rPr>
              <a:t>集</a:t>
            </a:r>
          </a:p>
          <a:p>
            <a:pPr marL="742950" lvl="1" indent="-285750">
              <a:lnSpc>
                <a:spcPct val="125000"/>
              </a:lnSpc>
              <a:spcBef>
                <a:spcPts val="800"/>
              </a:spcBef>
              <a:spcAft>
                <a:spcPts val="0"/>
              </a:spcAft>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测试执行</a:t>
            </a:r>
            <a:endParaRPr lang="zh-CN" altLang="en-US" sz="2000" dirty="0">
              <a:latin typeface="微软雅黑" panose="020B0503020204020204" pitchFamily="34" charset="-122"/>
              <a:ea typeface="微软雅黑" panose="020B0503020204020204" pitchFamily="34" charset="-122"/>
            </a:endParaRPr>
          </a:p>
          <a:p>
            <a:pPr marL="742950" lvl="1" indent="-285750">
              <a:lnSpc>
                <a:spcPct val="125000"/>
              </a:lnSpc>
              <a:spcBef>
                <a:spcPts val="800"/>
              </a:spcBef>
              <a:spcAft>
                <a:spcPts val="0"/>
              </a:spcAft>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测试断言</a:t>
            </a:r>
            <a:endParaRPr lang="zh-CN" altLang="en-US" sz="2000" dirty="0">
              <a:latin typeface="微软雅黑" panose="020B0503020204020204" pitchFamily="34" charset="-122"/>
              <a:ea typeface="微软雅黑" panose="020B0503020204020204" pitchFamily="34" charset="-122"/>
            </a:endParaRPr>
          </a:p>
          <a:p>
            <a:endParaRPr lang="zh-CN" altLang="en-US" sz="2000" dirty="0"/>
          </a:p>
        </p:txBody>
      </p:sp>
    </p:spTree>
    <p:extLst>
      <p:ext uri="{BB962C8B-B14F-4D97-AF65-F5344CB8AC3E}">
        <p14:creationId xmlns:p14="http://schemas.microsoft.com/office/powerpoint/2010/main" val="3005804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 name="标题 1"/>
          <p:cNvSpPr txBox="1">
            <a:spLocks/>
          </p:cNvSpPr>
          <p:nvPr/>
        </p:nvSpPr>
        <p:spPr>
          <a:xfrm>
            <a:off x="491319" y="144889"/>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8.9.1 </a:t>
            </a:r>
            <a:r>
              <a:rPr lang="zh-CN" altLang="en-US" sz="2800" b="1" dirty="0">
                <a:latin typeface="微软雅黑" panose="020B0503020204020204" pitchFamily="34" charset="-122"/>
                <a:ea typeface="微软雅黑" panose="020B0503020204020204" pitchFamily="34" charset="-122"/>
              </a:rPr>
              <a:t>开</a:t>
            </a:r>
            <a:r>
              <a:rPr lang="zh-CN" altLang="en-US" sz="2800" b="1" dirty="0" smtClean="0">
                <a:latin typeface="微软雅黑" panose="020B0503020204020204" pitchFamily="34" charset="-122"/>
                <a:ea typeface="微软雅黑" panose="020B0503020204020204" pitchFamily="34" charset="-122"/>
              </a:rPr>
              <a:t>源单元测试工具</a:t>
            </a:r>
            <a:endParaRPr lang="zh-CN" altLang="en-US" sz="2800" b="1"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38095" y="1285163"/>
            <a:ext cx="5607612" cy="461665"/>
          </a:xfrm>
          <a:prstGeom prst="rect">
            <a:avLst/>
          </a:prstGeom>
          <a:noFill/>
        </p:spPr>
        <p:txBody>
          <a:bodyPr wrap="square" rtlCol="0">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1. </a:t>
            </a:r>
            <a:r>
              <a:rPr lang="en-US" altLang="zh-CN" sz="2400" b="1" dirty="0">
                <a:solidFill>
                  <a:srgbClr val="00B0F0"/>
                </a:solidFill>
                <a:latin typeface="微软雅黑" panose="020B0503020204020204" pitchFamily="34" charset="-122"/>
                <a:ea typeface="微软雅黑" panose="020B0503020204020204" pitchFamily="34" charset="-122"/>
                <a:sym typeface="宋体" panose="02010600030101010101" pitchFamily="2" charset="-122"/>
              </a:rPr>
              <a:t>xUnit</a:t>
            </a:r>
            <a:r>
              <a:rPr lang="zh-CN" altLang="en-US" sz="2400" b="1" dirty="0">
                <a:solidFill>
                  <a:srgbClr val="00B0F0"/>
                </a:solidFill>
                <a:latin typeface="微软雅黑" panose="020B0503020204020204" pitchFamily="34" charset="-122"/>
                <a:ea typeface="微软雅黑" panose="020B0503020204020204" pitchFamily="34" charset="-122"/>
                <a:sym typeface="宋体" panose="02010600030101010101" pitchFamily="2" charset="-122"/>
              </a:rPr>
              <a:t>单元测试框架</a:t>
            </a:r>
            <a:r>
              <a:rPr lang="en-US" altLang="zh-CN" sz="2400" b="1" dirty="0">
                <a:solidFill>
                  <a:srgbClr val="00B0F0"/>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4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rPr>
              <a:t>测试流程</a:t>
            </a:r>
          </a:p>
        </p:txBody>
      </p:sp>
      <p:sp>
        <p:nvSpPr>
          <p:cNvPr id="3" name="文本框 2"/>
          <p:cNvSpPr txBox="1"/>
          <p:nvPr/>
        </p:nvSpPr>
        <p:spPr>
          <a:xfrm>
            <a:off x="300251" y="2279176"/>
            <a:ext cx="8611737" cy="2426305"/>
          </a:xfrm>
          <a:prstGeom prst="rect">
            <a:avLst/>
          </a:prstGeom>
          <a:noFill/>
        </p:spPr>
        <p:txBody>
          <a:bodyPr wrap="square" rtlCol="0">
            <a:spAutoFit/>
          </a:bodyPr>
          <a:lstStyle/>
          <a:p>
            <a:pPr marL="742950" lvl="1" indent="-285750">
              <a:lnSpc>
                <a:spcPct val="125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对</a:t>
            </a:r>
            <a:r>
              <a:rPr lang="en-US" altLang="zh-CN" sz="2000" dirty="0">
                <a:latin typeface="微软雅黑" panose="020B0503020204020204" pitchFamily="34" charset="-122"/>
                <a:ea typeface="微软雅黑" panose="020B0503020204020204" pitchFamily="34" charset="-122"/>
              </a:rPr>
              <a:t>Fixtures</a:t>
            </a:r>
            <a:r>
              <a:rPr lang="zh-CN" altLang="en-US" sz="2000" dirty="0">
                <a:latin typeface="微软雅黑" panose="020B0503020204020204" pitchFamily="34" charset="-122"/>
                <a:ea typeface="微软雅黑" panose="020B0503020204020204" pitchFamily="34" charset="-122"/>
              </a:rPr>
              <a:t>进行初始化</a:t>
            </a:r>
          </a:p>
          <a:p>
            <a:pPr marL="742950" lvl="1" indent="-285750">
              <a:lnSpc>
                <a:spcPct val="125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对</a:t>
            </a:r>
            <a:r>
              <a:rPr lang="en-US" altLang="zh-CN" sz="2000" dirty="0">
                <a:latin typeface="微软雅黑" panose="020B0503020204020204" pitchFamily="34" charset="-122"/>
                <a:ea typeface="微软雅黑" panose="020B0503020204020204" pitchFamily="34" charset="-122"/>
              </a:rPr>
              <a:t>Fixtures</a:t>
            </a:r>
            <a:r>
              <a:rPr lang="zh-CN" altLang="en-US" sz="2000" dirty="0">
                <a:latin typeface="微软雅黑" panose="020B0503020204020204" pitchFamily="34" charset="-122"/>
                <a:ea typeface="微软雅黑" panose="020B0503020204020204" pitchFamily="34" charset="-122"/>
              </a:rPr>
              <a:t>执行操作</a:t>
            </a:r>
          </a:p>
          <a:p>
            <a:pPr marL="742950" lvl="1" indent="-285750">
              <a:lnSpc>
                <a:spcPct val="125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验证结果是否正确</a:t>
            </a:r>
          </a:p>
          <a:p>
            <a:pPr marL="742950" lvl="1" indent="-285750">
              <a:lnSpc>
                <a:spcPct val="125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对</a:t>
            </a:r>
            <a:r>
              <a:rPr lang="en-US" altLang="zh-CN" sz="2000" dirty="0">
                <a:latin typeface="微软雅黑" panose="020B0503020204020204" pitchFamily="34" charset="-122"/>
                <a:ea typeface="微软雅黑" panose="020B0503020204020204" pitchFamily="34" charset="-122"/>
              </a:rPr>
              <a:t>Fixtures</a:t>
            </a:r>
            <a:r>
              <a:rPr lang="zh-CN" altLang="en-US" sz="2000" dirty="0">
                <a:latin typeface="微软雅黑" panose="020B0503020204020204" pitchFamily="34" charset="-122"/>
                <a:ea typeface="微软雅黑" panose="020B0503020204020204" pitchFamily="34" charset="-122"/>
              </a:rPr>
              <a:t>及其他资源进行释放清理</a:t>
            </a:r>
          </a:p>
          <a:p>
            <a:pPr marL="742950" lvl="1" indent="-285750">
              <a:lnSpc>
                <a:spcPct val="125000"/>
              </a:lnSpc>
              <a:spcBef>
                <a:spcPts val="800"/>
              </a:spcBef>
              <a:buFont typeface="Arial" panose="020B0604020202020204" pitchFamily="34" charset="0"/>
              <a:buChar char="–"/>
            </a:pP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8184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 name="标题 1"/>
          <p:cNvSpPr txBox="1">
            <a:spLocks/>
          </p:cNvSpPr>
          <p:nvPr/>
        </p:nvSpPr>
        <p:spPr>
          <a:xfrm>
            <a:off x="458008" y="151076"/>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8.9.1 </a:t>
            </a:r>
            <a:r>
              <a:rPr lang="zh-CN" altLang="en-US" sz="2800" b="1" dirty="0">
                <a:latin typeface="微软雅黑" panose="020B0503020204020204" pitchFamily="34" charset="-122"/>
                <a:ea typeface="微软雅黑" panose="020B0503020204020204" pitchFamily="34" charset="-122"/>
              </a:rPr>
              <a:t>开</a:t>
            </a:r>
            <a:r>
              <a:rPr lang="zh-CN" altLang="en-US" sz="2800" b="1" dirty="0" smtClean="0">
                <a:latin typeface="微软雅黑" panose="020B0503020204020204" pitchFamily="34" charset="-122"/>
                <a:ea typeface="微软雅黑" panose="020B0503020204020204" pitchFamily="34" charset="-122"/>
              </a:rPr>
              <a:t>源单元测试工具</a:t>
            </a:r>
            <a:endParaRPr lang="zh-CN" altLang="en-US" sz="2800" b="1"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38095" y="1285163"/>
            <a:ext cx="4270132" cy="461665"/>
          </a:xfrm>
          <a:prstGeom prst="rect">
            <a:avLst/>
          </a:prstGeom>
          <a:noFill/>
        </p:spPr>
        <p:txBody>
          <a:bodyPr wrap="square" rtlCol="0">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2. </a:t>
            </a:r>
            <a:r>
              <a:rPr lang="en-US" altLang="zh-CN" sz="2400" b="1" dirty="0">
                <a:solidFill>
                  <a:srgbClr val="00B0F0"/>
                </a:solidFill>
                <a:latin typeface="微软雅黑" panose="020B0503020204020204" pitchFamily="34" charset="-122"/>
                <a:ea typeface="微软雅黑" panose="020B0503020204020204" pitchFamily="34" charset="-122"/>
                <a:sym typeface="宋体" panose="02010600030101010101" pitchFamily="2" charset="-122"/>
              </a:rPr>
              <a:t>JUnit</a:t>
            </a:r>
            <a:r>
              <a:rPr lang="zh-CN" altLang="en-US" sz="2400" b="1" dirty="0">
                <a:solidFill>
                  <a:srgbClr val="00B0F0"/>
                </a:solidFill>
                <a:latin typeface="微软雅黑" panose="020B0503020204020204" pitchFamily="34" charset="-122"/>
                <a:ea typeface="微软雅黑" panose="020B0503020204020204" pitchFamily="34" charset="-122"/>
                <a:sym typeface="宋体" panose="02010600030101010101" pitchFamily="2" charset="-122"/>
              </a:rPr>
              <a:t>单元测试工具</a:t>
            </a:r>
          </a:p>
        </p:txBody>
      </p:sp>
      <p:sp>
        <p:nvSpPr>
          <p:cNvPr id="3" name="文本框 2"/>
          <p:cNvSpPr txBox="1"/>
          <p:nvPr/>
        </p:nvSpPr>
        <p:spPr>
          <a:xfrm>
            <a:off x="138095" y="2019869"/>
            <a:ext cx="8869427" cy="3298339"/>
          </a:xfrm>
          <a:prstGeom prst="rect">
            <a:avLst/>
          </a:prstGeom>
          <a:noFill/>
        </p:spPr>
        <p:txBody>
          <a:bodyPr wrap="square" rtlCol="0">
            <a:spAutoFit/>
          </a:bodyPr>
          <a:lstStyle/>
          <a:p>
            <a:pPr marL="457200" lvl="2" indent="-285750" defTabSz="457200">
              <a:lnSpc>
                <a:spcPct val="125000"/>
              </a:lnSpc>
              <a:spcBef>
                <a:spcPts val="800"/>
              </a:spcBef>
              <a:buFont typeface="Arial" panose="020B0604020202020204" pitchFamily="34" charset="0"/>
              <a:buChar char="–"/>
            </a:pPr>
            <a:r>
              <a:rPr lang="en-US" altLang="zh-CN" sz="2000" dirty="0">
                <a:solidFill>
                  <a:srgbClr val="0066FF"/>
                </a:solidFill>
                <a:latin typeface="微软雅黑" panose="020B0503020204020204" pitchFamily="34" charset="-122"/>
                <a:ea typeface="微软雅黑" panose="020B0503020204020204" pitchFamily="34" charset="-122"/>
                <a:sym typeface="宋体" panose="02010600030101010101" pitchFamily="2" charset="-122"/>
              </a:rPr>
              <a:t>JUnit</a:t>
            </a:r>
            <a:r>
              <a:rPr lang="zh-CN" altLang="en-US" sz="2000" dirty="0">
                <a:solidFill>
                  <a:srgbClr val="0066FF"/>
                </a:solidFill>
                <a:latin typeface="微软雅黑" panose="020B0503020204020204" pitchFamily="34" charset="-122"/>
                <a:ea typeface="微软雅黑" panose="020B0503020204020204" pitchFamily="34" charset="-122"/>
                <a:sym typeface="宋体" panose="02010600030101010101" pitchFamily="2" charset="-122"/>
              </a:rPr>
              <a:t>是一个开放源代码的</a:t>
            </a:r>
            <a:r>
              <a:rPr lang="en-US" altLang="zh-CN" sz="2000" dirty="0">
                <a:solidFill>
                  <a:srgbClr val="0066FF"/>
                </a:solidFill>
                <a:latin typeface="微软雅黑" panose="020B0503020204020204" pitchFamily="34" charset="-122"/>
                <a:ea typeface="微软雅黑" panose="020B0503020204020204" pitchFamily="34" charset="-122"/>
                <a:sym typeface="宋体" panose="02010600030101010101" pitchFamily="2" charset="-122"/>
              </a:rPr>
              <a:t>Java</a:t>
            </a:r>
            <a:r>
              <a:rPr lang="zh-CN" altLang="en-US" sz="2000" dirty="0">
                <a:solidFill>
                  <a:srgbClr val="0066FF"/>
                </a:solidFill>
                <a:latin typeface="微软雅黑" panose="020B0503020204020204" pitchFamily="34" charset="-122"/>
                <a:ea typeface="微软雅黑" panose="020B0503020204020204" pitchFamily="34" charset="-122"/>
                <a:sym typeface="宋体" panose="02010600030101010101" pitchFamily="2" charset="-122"/>
              </a:rPr>
              <a:t>测试框架，用于编写和运行可重复的</a:t>
            </a:r>
            <a:r>
              <a:rPr lang="zh-CN" altLang="en-US" sz="2000" dirty="0" smtClean="0">
                <a:solidFill>
                  <a:srgbClr val="0066FF"/>
                </a:solidFill>
                <a:latin typeface="微软雅黑" panose="020B0503020204020204" pitchFamily="34" charset="-122"/>
                <a:ea typeface="微软雅黑" panose="020B0503020204020204" pitchFamily="34" charset="-122"/>
                <a:sym typeface="宋体" panose="02010600030101010101" pitchFamily="2" charset="-122"/>
              </a:rPr>
              <a:t>测试</a:t>
            </a:r>
            <a:endParaRPr lang="en-US" altLang="zh-CN" sz="2000" dirty="0" smtClean="0">
              <a:solidFill>
                <a:srgbClr val="0066FF"/>
              </a:solidFill>
              <a:latin typeface="微软雅黑" panose="020B0503020204020204" pitchFamily="34" charset="-122"/>
              <a:ea typeface="微软雅黑" panose="020B0503020204020204" pitchFamily="34" charset="-122"/>
              <a:sym typeface="宋体" panose="02010600030101010101" pitchFamily="2" charset="-122"/>
            </a:endParaRPr>
          </a:p>
          <a:p>
            <a:pPr marL="457200" lvl="2" indent="-285750" defTabSz="457200">
              <a:lnSpc>
                <a:spcPct val="125000"/>
              </a:lnSpc>
              <a:spcBef>
                <a:spcPts val="800"/>
              </a:spcBef>
              <a:buFont typeface="Arial" panose="020B0604020202020204" pitchFamily="34" charset="0"/>
              <a:buChar char="–"/>
            </a:pPr>
            <a:r>
              <a:rPr lang="zh-CN" altLang="en-US" sz="2000" dirty="0" smtClean="0">
                <a:solidFill>
                  <a:srgbClr val="0066FF"/>
                </a:solidFill>
                <a:latin typeface="微软雅黑" panose="020B0503020204020204" pitchFamily="34" charset="-122"/>
                <a:ea typeface="微软雅黑" panose="020B0503020204020204" pitchFamily="34" charset="-122"/>
                <a:sym typeface="宋体" panose="02010600030101010101" pitchFamily="2" charset="-122"/>
              </a:rPr>
              <a:t>它</a:t>
            </a:r>
            <a:r>
              <a:rPr lang="zh-CN" altLang="en-US" sz="2000" dirty="0">
                <a:solidFill>
                  <a:srgbClr val="0066FF"/>
                </a:solidFill>
                <a:latin typeface="微软雅黑" panose="020B0503020204020204" pitchFamily="34" charset="-122"/>
                <a:ea typeface="微软雅黑" panose="020B0503020204020204" pitchFamily="34" charset="-122"/>
                <a:sym typeface="宋体" panose="02010600030101010101" pitchFamily="2" charset="-122"/>
              </a:rPr>
              <a:t>是用于单元测试框架体系</a:t>
            </a:r>
            <a:r>
              <a:rPr lang="en-US" altLang="zh-CN" sz="2000" dirty="0">
                <a:solidFill>
                  <a:srgbClr val="0066FF"/>
                </a:solidFill>
                <a:latin typeface="微软雅黑" panose="020B0503020204020204" pitchFamily="34" charset="-122"/>
                <a:ea typeface="微软雅黑" panose="020B0503020204020204" pitchFamily="34" charset="-122"/>
                <a:sym typeface="宋体" panose="02010600030101010101" pitchFamily="2" charset="-122"/>
              </a:rPr>
              <a:t>xUnit</a:t>
            </a:r>
            <a:r>
              <a:rPr lang="zh-CN" altLang="en-US" sz="2000" dirty="0">
                <a:solidFill>
                  <a:srgbClr val="0066FF"/>
                </a:solidFill>
                <a:latin typeface="微软雅黑" panose="020B0503020204020204" pitchFamily="34" charset="-122"/>
                <a:ea typeface="微软雅黑" panose="020B0503020204020204" pitchFamily="34" charset="-122"/>
                <a:sym typeface="宋体" panose="02010600030101010101" pitchFamily="2" charset="-122"/>
              </a:rPr>
              <a:t>的一个实例（用于</a:t>
            </a:r>
            <a:r>
              <a:rPr lang="en-US" altLang="zh-CN" sz="2000" dirty="0">
                <a:solidFill>
                  <a:srgbClr val="0066FF"/>
                </a:solidFill>
                <a:latin typeface="微软雅黑" panose="020B0503020204020204" pitchFamily="34" charset="-122"/>
                <a:ea typeface="微软雅黑" panose="020B0503020204020204" pitchFamily="34" charset="-122"/>
                <a:sym typeface="宋体" panose="02010600030101010101" pitchFamily="2" charset="-122"/>
              </a:rPr>
              <a:t>java</a:t>
            </a:r>
            <a:r>
              <a:rPr lang="zh-CN" altLang="en-US" sz="2000" dirty="0">
                <a:solidFill>
                  <a:srgbClr val="0066FF"/>
                </a:solidFill>
                <a:latin typeface="微软雅黑" panose="020B0503020204020204" pitchFamily="34" charset="-122"/>
                <a:ea typeface="微软雅黑" panose="020B0503020204020204" pitchFamily="34" charset="-122"/>
                <a:sym typeface="宋体" panose="02010600030101010101" pitchFamily="2" charset="-122"/>
              </a:rPr>
              <a:t>语言）。它具有的特性是：</a:t>
            </a:r>
            <a:endParaRPr lang="en-US" altLang="zh-CN" sz="2000" dirty="0">
              <a:solidFill>
                <a:srgbClr val="0066FF"/>
              </a:solidFill>
              <a:latin typeface="微软雅黑" panose="020B0503020204020204" pitchFamily="34" charset="-122"/>
              <a:ea typeface="微软雅黑" panose="020B0503020204020204" pitchFamily="34" charset="-122"/>
              <a:sym typeface="宋体" panose="02010600030101010101" pitchFamily="2" charset="-122"/>
            </a:endParaRPr>
          </a:p>
          <a:p>
            <a:pPr marL="1143000" lvl="2" indent="-228600">
              <a:lnSpc>
                <a:spcPct val="125000"/>
              </a:lnSpc>
              <a:spcBef>
                <a:spcPts val="800"/>
              </a:spcBef>
              <a:buFont typeface="Arial" panose="020B0604020202020204" pitchFamily="34" charset="0"/>
              <a:buChar char="•"/>
            </a:pPr>
            <a:r>
              <a:rPr lang="zh-CN" altLang="en-US" sz="2000" dirty="0" smtClean="0">
                <a:solidFill>
                  <a:srgbClr val="000000"/>
                </a:solidFill>
                <a:latin typeface="微软雅黑" panose="020B0503020204020204" pitchFamily="34" charset="-122"/>
                <a:ea typeface="微软雅黑" panose="020B0503020204020204" pitchFamily="34" charset="-122"/>
                <a:sym typeface="宋体" panose="02010600030101010101" pitchFamily="2" charset="-122"/>
              </a:rPr>
              <a:t>使用断言方法判断期望值和实际值之间的差异</a:t>
            </a:r>
            <a:endParaRPr lang="en-US" altLang="zh-CN" sz="2000" dirty="0" smtClean="0">
              <a:solidFill>
                <a:srgbClr val="000000"/>
              </a:solidFill>
              <a:latin typeface="微软雅黑" panose="020B0503020204020204" pitchFamily="34" charset="-122"/>
              <a:ea typeface="微软雅黑" panose="020B0503020204020204" pitchFamily="34" charset="-122"/>
              <a:sym typeface="宋体" panose="02010600030101010101" pitchFamily="2" charset="-122"/>
            </a:endParaRPr>
          </a:p>
          <a:p>
            <a:pPr marL="1143000" lvl="2" indent="-228600">
              <a:lnSpc>
                <a:spcPct val="125000"/>
              </a:lnSpc>
              <a:spcBef>
                <a:spcPts val="800"/>
              </a:spcBef>
              <a:buFont typeface="Arial" panose="020B0604020202020204" pitchFamily="34" charset="0"/>
              <a:buChar char="•"/>
            </a:pPr>
            <a:r>
              <a:rPr lang="zh-CN" altLang="en-US" sz="2000" dirty="0" smtClean="0">
                <a:solidFill>
                  <a:srgbClr val="000000"/>
                </a:solidFill>
                <a:latin typeface="微软雅黑" panose="020B0503020204020204" pitchFamily="34" charset="-122"/>
                <a:ea typeface="微软雅黑" panose="020B0503020204020204" pitchFamily="34" charset="-122"/>
                <a:sym typeface="宋体" panose="02010600030101010101" pitchFamily="2" charset="-122"/>
              </a:rPr>
              <a:t>测试驱动设备使用共同的初始化变量或实例</a:t>
            </a:r>
            <a:endParaRPr lang="en-US" altLang="zh-CN" sz="2000" dirty="0" smtClean="0">
              <a:solidFill>
                <a:srgbClr val="000000"/>
              </a:solidFill>
              <a:latin typeface="微软雅黑" panose="020B0503020204020204" pitchFamily="34" charset="-122"/>
              <a:ea typeface="微软雅黑" panose="020B0503020204020204" pitchFamily="34" charset="-122"/>
              <a:sym typeface="宋体" panose="02010600030101010101" pitchFamily="2" charset="-122"/>
            </a:endParaRPr>
          </a:p>
          <a:p>
            <a:pPr marL="1143000" lvl="2" indent="-228600">
              <a:lnSpc>
                <a:spcPct val="125000"/>
              </a:lnSpc>
              <a:spcBef>
                <a:spcPts val="800"/>
              </a:spcBef>
              <a:buFont typeface="Arial" panose="020B0604020202020204" pitchFamily="34" charset="0"/>
              <a:buChar char="•"/>
            </a:pPr>
            <a:r>
              <a:rPr lang="zh-CN" altLang="en-US" sz="2000" dirty="0" smtClean="0">
                <a:solidFill>
                  <a:srgbClr val="000000"/>
                </a:solidFill>
                <a:latin typeface="微软雅黑" panose="020B0503020204020204" pitchFamily="34" charset="-122"/>
                <a:ea typeface="微软雅黑" panose="020B0503020204020204" pitchFamily="34" charset="-122"/>
                <a:sym typeface="宋体" panose="02010600030101010101" pitchFamily="2" charset="-122"/>
              </a:rPr>
              <a:t>测试包结构便于组织和集成运行</a:t>
            </a:r>
            <a:endParaRPr lang="en-US" altLang="zh-CN" sz="2000" dirty="0" smtClean="0">
              <a:solidFill>
                <a:schemeClr val="tx2"/>
              </a:solidFill>
              <a:latin typeface="微软雅黑" panose="020B0503020204020204" pitchFamily="34" charset="-122"/>
              <a:ea typeface="微软雅黑" panose="020B0503020204020204" pitchFamily="34" charset="-122"/>
              <a:sym typeface="宋体" panose="02010600030101010101" pitchFamily="2" charset="-122"/>
            </a:endParaRPr>
          </a:p>
          <a:p>
            <a:pPr marL="1143000" lvl="2" indent="-228600">
              <a:lnSpc>
                <a:spcPct val="125000"/>
              </a:lnSpc>
              <a:spcBef>
                <a:spcPts val="800"/>
              </a:spcBef>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sym typeface="宋体" panose="02010600030101010101" pitchFamily="2" charset="-122"/>
              </a:rPr>
              <a:t>支持图形交互模式和文本交互模式</a:t>
            </a:r>
            <a:endParaRPr lang="en-US" altLang="zh-CN" sz="2000" dirty="0" smtClean="0">
              <a:latin typeface="微软雅黑" panose="020B0503020204020204" pitchFamily="34" charset="-122"/>
              <a:ea typeface="微软雅黑" panose="020B0503020204020204" pitchFamily="34" charset="-122"/>
              <a:sym typeface="宋体" panose="02010600030101010101" pitchFamily="2" charset="-122"/>
            </a:endParaRPr>
          </a:p>
        </p:txBody>
      </p:sp>
    </p:spTree>
    <p:extLst>
      <p:ext uri="{BB962C8B-B14F-4D97-AF65-F5344CB8AC3E}">
        <p14:creationId xmlns:p14="http://schemas.microsoft.com/office/powerpoint/2010/main" val="2220866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446882" y="124773"/>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8.8.4 </a:t>
            </a:r>
            <a:r>
              <a:rPr lang="zh-CN" altLang="en-US" sz="2800" b="1" dirty="0" smtClean="0">
                <a:latin typeface="微软雅黑" panose="020B0503020204020204" pitchFamily="34" charset="-122"/>
                <a:ea typeface="微软雅黑" panose="020B0503020204020204" pitchFamily="34" charset="-122"/>
              </a:rPr>
              <a:t>系统测试设计</a:t>
            </a:r>
            <a:endParaRPr lang="zh-CN" altLang="en-US" sz="2800" b="1" dirty="0">
              <a:latin typeface="微软雅黑" panose="020B0503020204020204" pitchFamily="34" charset="-122"/>
              <a:ea typeface="微软雅黑" panose="020B0503020204020204" pitchFamily="34" charset="-122"/>
            </a:endParaRPr>
          </a:p>
        </p:txBody>
      </p:sp>
      <p:sp>
        <p:nvSpPr>
          <p:cNvPr id="49" name="文本框 48"/>
          <p:cNvSpPr txBox="1"/>
          <p:nvPr/>
        </p:nvSpPr>
        <p:spPr>
          <a:xfrm>
            <a:off x="138095" y="1285163"/>
            <a:ext cx="4884281" cy="498598"/>
          </a:xfrm>
          <a:prstGeom prst="rect">
            <a:avLst/>
          </a:prstGeom>
          <a:noFill/>
        </p:spPr>
        <p:txBody>
          <a:bodyPr wrap="square" rtlCol="0">
            <a:spAutoFit/>
          </a:bodyPr>
          <a:lstStyle/>
          <a:p>
            <a:pPr indent="-342900" defTabSz="457200" eaLnBrk="0" hangingPunct="0">
              <a:lnSpc>
                <a:spcPct val="110000"/>
              </a:lnSpc>
              <a:spcBef>
                <a:spcPct val="30000"/>
              </a:spcBef>
              <a:buFont typeface="Arial" panose="020B0604020202020204" pitchFamily="34" charset="0"/>
              <a:buChar char="•"/>
            </a:pPr>
            <a:r>
              <a:rPr lang="zh-CN" altLang="en-US" sz="2400" b="1" dirty="0">
                <a:solidFill>
                  <a:srgbClr val="00B0F0"/>
                </a:solidFill>
                <a:latin typeface="微软雅黑" panose="020B0503020204020204" pitchFamily="34" charset="-122"/>
                <a:ea typeface="微软雅黑" panose="020B0503020204020204" pitchFamily="34" charset="-122"/>
              </a:rPr>
              <a:t>测试设计的一般流程</a:t>
            </a:r>
          </a:p>
        </p:txBody>
      </p:sp>
      <p:graphicFrame>
        <p:nvGraphicFramePr>
          <p:cNvPr id="5" name="图示 4"/>
          <p:cNvGraphicFramePr/>
          <p:nvPr>
            <p:extLst>
              <p:ext uri="{D42A27DB-BD31-4B8C-83A1-F6EECF244321}">
                <p14:modId xmlns:p14="http://schemas.microsoft.com/office/powerpoint/2010/main" val="1043931011"/>
              </p:ext>
            </p:extLst>
          </p:nvPr>
        </p:nvGraphicFramePr>
        <p:xfrm>
          <a:off x="1692321" y="2208318"/>
          <a:ext cx="5398745" cy="3522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4779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 name="标题 1"/>
          <p:cNvSpPr txBox="1">
            <a:spLocks/>
          </p:cNvSpPr>
          <p:nvPr/>
        </p:nvSpPr>
        <p:spPr>
          <a:xfrm>
            <a:off x="446882" y="210507"/>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8.9.1 </a:t>
            </a:r>
            <a:r>
              <a:rPr lang="zh-CN" altLang="en-US" sz="2800" b="1" dirty="0">
                <a:latin typeface="微软雅黑" panose="020B0503020204020204" pitchFamily="34" charset="-122"/>
                <a:ea typeface="微软雅黑" panose="020B0503020204020204" pitchFamily="34" charset="-122"/>
              </a:rPr>
              <a:t>开</a:t>
            </a:r>
            <a:r>
              <a:rPr lang="zh-CN" altLang="en-US" sz="2800" b="1" dirty="0" smtClean="0">
                <a:latin typeface="微软雅黑" panose="020B0503020204020204" pitchFamily="34" charset="-122"/>
                <a:ea typeface="微软雅黑" panose="020B0503020204020204" pitchFamily="34" charset="-122"/>
              </a:rPr>
              <a:t>源单元测试工具</a:t>
            </a:r>
            <a:endParaRPr lang="zh-CN" altLang="en-US" sz="2800" b="1"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38095" y="1285163"/>
            <a:ext cx="7026980" cy="461665"/>
          </a:xfrm>
          <a:prstGeom prst="rect">
            <a:avLst/>
          </a:prstGeom>
          <a:noFill/>
        </p:spPr>
        <p:txBody>
          <a:bodyPr wrap="square" rtlCol="0">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2. </a:t>
            </a:r>
            <a:r>
              <a:rPr lang="en-US" altLang="zh-CN" sz="2400" b="1" dirty="0">
                <a:solidFill>
                  <a:srgbClr val="00B0F0"/>
                </a:solidFill>
                <a:latin typeface="微软雅黑" panose="020B0503020204020204" pitchFamily="34" charset="-122"/>
                <a:ea typeface="微软雅黑" panose="020B0503020204020204" pitchFamily="34" charset="-122"/>
                <a:sym typeface="宋体" panose="02010600030101010101" pitchFamily="2" charset="-122"/>
              </a:rPr>
              <a:t>JUnit</a:t>
            </a:r>
            <a:r>
              <a:rPr lang="zh-CN" altLang="en-US" sz="2400" b="1" dirty="0">
                <a:solidFill>
                  <a:srgbClr val="00B0F0"/>
                </a:solidFill>
                <a:latin typeface="微软雅黑" panose="020B0503020204020204" pitchFamily="34" charset="-122"/>
                <a:ea typeface="微软雅黑" panose="020B0503020204020204" pitchFamily="34" charset="-122"/>
                <a:sym typeface="宋体" panose="02010600030101010101" pitchFamily="2" charset="-122"/>
              </a:rPr>
              <a:t>单元测试工具</a:t>
            </a:r>
            <a:r>
              <a:rPr lang="en-US" altLang="zh-CN" sz="2400" b="1" dirty="0">
                <a:solidFill>
                  <a:srgbClr val="00B0F0"/>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24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rPr>
              <a:t>JUnit</a:t>
            </a:r>
            <a:r>
              <a:rPr lang="zh-CN" altLang="en-US" sz="24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rPr>
              <a:t>的主要功能</a:t>
            </a:r>
          </a:p>
        </p:txBody>
      </p:sp>
      <p:sp>
        <p:nvSpPr>
          <p:cNvPr id="2" name="文本框 1"/>
          <p:cNvSpPr txBox="1"/>
          <p:nvPr/>
        </p:nvSpPr>
        <p:spPr>
          <a:xfrm>
            <a:off x="446882" y="2115403"/>
            <a:ext cx="8229600" cy="2246769"/>
          </a:xfrm>
          <a:prstGeom prst="rect">
            <a:avLst/>
          </a:prstGeom>
          <a:noFill/>
        </p:spPr>
        <p:txBody>
          <a:bodyPr wrap="square" rtlCol="0">
            <a:spAutoFit/>
          </a:bodyPr>
          <a:lstStyle/>
          <a:p>
            <a:pPr marL="742950" lvl="1" indent="-285750">
              <a:lnSpc>
                <a:spcPct val="125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管理测试用例</a:t>
            </a:r>
          </a:p>
          <a:p>
            <a:pPr marL="742950" lvl="1" indent="-285750">
              <a:lnSpc>
                <a:spcPct val="125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定义测试代码</a:t>
            </a:r>
          </a:p>
          <a:p>
            <a:pPr marL="742950" lvl="1" indent="-285750">
              <a:lnSpc>
                <a:spcPct val="125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定义测试环境</a:t>
            </a:r>
          </a:p>
          <a:p>
            <a:pPr marL="742950" lvl="1" indent="-285750">
              <a:lnSpc>
                <a:spcPct val="125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检测测试结果</a:t>
            </a:r>
          </a:p>
          <a:p>
            <a:endParaRPr lang="zh-CN" altLang="en-US" sz="2000" dirty="0"/>
          </a:p>
        </p:txBody>
      </p:sp>
    </p:spTree>
    <p:extLst>
      <p:ext uri="{BB962C8B-B14F-4D97-AF65-F5344CB8AC3E}">
        <p14:creationId xmlns:p14="http://schemas.microsoft.com/office/powerpoint/2010/main" val="3027483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559557" y="187816"/>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8.9.1 </a:t>
            </a:r>
            <a:r>
              <a:rPr lang="zh-CN" altLang="en-US" sz="2800" b="1" dirty="0">
                <a:latin typeface="微软雅黑" panose="020B0503020204020204" pitchFamily="34" charset="-122"/>
                <a:ea typeface="微软雅黑" panose="020B0503020204020204" pitchFamily="34" charset="-122"/>
              </a:rPr>
              <a:t>开</a:t>
            </a:r>
            <a:r>
              <a:rPr lang="zh-CN" altLang="en-US" sz="2800" b="1" dirty="0" smtClean="0">
                <a:latin typeface="微软雅黑" panose="020B0503020204020204" pitchFamily="34" charset="-122"/>
                <a:ea typeface="微软雅黑" panose="020B0503020204020204" pitchFamily="34" charset="-122"/>
              </a:rPr>
              <a:t>源单元测试工具</a:t>
            </a:r>
            <a:endParaRPr lang="zh-CN" altLang="en-US" sz="2800" b="1"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38095" y="1285163"/>
            <a:ext cx="5730442" cy="461665"/>
          </a:xfrm>
          <a:prstGeom prst="rect">
            <a:avLst/>
          </a:prstGeom>
          <a:noFill/>
        </p:spPr>
        <p:txBody>
          <a:bodyPr wrap="square" rtlCol="0">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3. </a:t>
            </a:r>
            <a:r>
              <a:rPr lang="en-US" altLang="zh-CN" sz="2400" b="1" dirty="0" err="1">
                <a:solidFill>
                  <a:srgbClr val="00B0F0"/>
                </a:solidFill>
                <a:latin typeface="微软雅黑" panose="020B0503020204020204" pitchFamily="34" charset="-122"/>
                <a:ea typeface="微软雅黑" panose="020B0503020204020204" pitchFamily="34" charset="-122"/>
                <a:sym typeface="宋体" panose="02010600030101010101" pitchFamily="2" charset="-122"/>
              </a:rPr>
              <a:t>CPPUnit</a:t>
            </a:r>
            <a:r>
              <a:rPr lang="zh-CN" altLang="en-US" sz="2400" b="1" dirty="0">
                <a:solidFill>
                  <a:srgbClr val="00B0F0"/>
                </a:solidFill>
                <a:latin typeface="微软雅黑" panose="020B0503020204020204" pitchFamily="34" charset="-122"/>
                <a:ea typeface="微软雅黑" panose="020B0503020204020204" pitchFamily="34" charset="-122"/>
                <a:sym typeface="宋体" panose="02010600030101010101" pitchFamily="2" charset="-122"/>
              </a:rPr>
              <a:t>单元测试工具</a:t>
            </a:r>
          </a:p>
        </p:txBody>
      </p:sp>
      <p:sp>
        <p:nvSpPr>
          <p:cNvPr id="7" name="文本框 6"/>
          <p:cNvSpPr txBox="1"/>
          <p:nvPr/>
        </p:nvSpPr>
        <p:spPr>
          <a:xfrm>
            <a:off x="559557" y="1946390"/>
            <a:ext cx="7902055" cy="3965188"/>
          </a:xfrm>
          <a:prstGeom prst="rect">
            <a:avLst/>
          </a:prstGeom>
          <a:noFill/>
        </p:spPr>
        <p:txBody>
          <a:bodyPr wrap="square" rtlCol="0">
            <a:spAutoFit/>
          </a:bodyPr>
          <a:lstStyle/>
          <a:p>
            <a:pPr marL="742950" lvl="1" indent="-285750">
              <a:lnSpc>
                <a:spcPct val="125000"/>
              </a:lnSpc>
              <a:spcBef>
                <a:spcPts val="800"/>
              </a:spcBef>
              <a:buFont typeface="Arial" panose="020B0604020202020204" pitchFamily="34" charset="0"/>
              <a:buChar char="–"/>
            </a:pPr>
            <a:r>
              <a:rPr lang="en-US" altLang="zh-CN" sz="2000" dirty="0" err="1">
                <a:solidFill>
                  <a:schemeClr val="tx2"/>
                </a:solidFill>
                <a:latin typeface="微软雅黑" panose="020B0503020204020204" pitchFamily="34" charset="-122"/>
                <a:ea typeface="微软雅黑" panose="020B0503020204020204" pitchFamily="34" charset="-122"/>
                <a:sym typeface="宋体" panose="02010600030101010101" pitchFamily="2" charset="-122"/>
              </a:rPr>
              <a:t>CPPUnit</a:t>
            </a:r>
            <a:r>
              <a:rPr lang="zh-CN" altLang="en-US" sz="2000" dirty="0">
                <a:solidFill>
                  <a:schemeClr val="tx2"/>
                </a:solidFill>
                <a:latin typeface="微软雅黑" panose="020B0503020204020204" pitchFamily="34" charset="-122"/>
                <a:ea typeface="微软雅黑" panose="020B0503020204020204" pitchFamily="34" charset="-122"/>
                <a:sym typeface="宋体" panose="02010600030101010101" pitchFamily="2" charset="-122"/>
              </a:rPr>
              <a:t>按照层次管理测试</a:t>
            </a:r>
          </a:p>
          <a:p>
            <a:pPr marL="1143000" lvl="2" indent="-228600">
              <a:lnSpc>
                <a:spcPct val="125000"/>
              </a:lnSpc>
              <a:spcBef>
                <a:spcPts val="800"/>
              </a:spcBef>
              <a:buFont typeface="Arial" panose="020B0604020202020204" pitchFamily="34" charset="0"/>
              <a:buChar char="•"/>
            </a:pPr>
            <a:r>
              <a:rPr lang="zh-CN" altLang="en-US" sz="20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最底层的就是测试用例</a:t>
            </a:r>
            <a:r>
              <a:rPr lang="en-US" altLang="zh-CN" sz="20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Test Case</a:t>
            </a:r>
            <a:r>
              <a:rPr lang="zh-CN" altLang="en-US" sz="20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，当有了几个</a:t>
            </a:r>
            <a:r>
              <a:rPr lang="en-US" altLang="zh-CN" sz="20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Test Case</a:t>
            </a:r>
            <a:r>
              <a:rPr lang="zh-CN" altLang="en-US" sz="20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以后，可以把他们组织成测试</a:t>
            </a:r>
            <a:r>
              <a:rPr lang="en-US" altLang="zh-CN" sz="20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Fixture</a:t>
            </a:r>
            <a:endParaRPr lang="zh-CN" altLang="en-US" sz="20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endParaRPr>
          </a:p>
          <a:p>
            <a:pPr marL="1143000" lvl="2" indent="-228600">
              <a:lnSpc>
                <a:spcPct val="125000"/>
              </a:lnSpc>
              <a:spcBef>
                <a:spcPts val="800"/>
              </a:spcBef>
              <a:buFont typeface="Arial" panose="020B0604020202020204" pitchFamily="34" charset="0"/>
              <a:buChar char="•"/>
            </a:pPr>
            <a:r>
              <a:rPr lang="zh-CN" altLang="en-US" sz="20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在测试</a:t>
            </a:r>
            <a:r>
              <a:rPr lang="en-US" altLang="zh-CN" sz="20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Fixture</a:t>
            </a:r>
            <a:r>
              <a:rPr lang="zh-CN" altLang="en-US" sz="20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中，可以建立被测试的类的实例，并编写</a:t>
            </a:r>
            <a:r>
              <a:rPr lang="en-US" altLang="zh-CN" sz="20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Test Case</a:t>
            </a:r>
            <a:r>
              <a:rPr lang="zh-CN" altLang="en-US" sz="20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对类实例进行测试</a:t>
            </a:r>
          </a:p>
          <a:p>
            <a:pPr marL="1143000" lvl="2" indent="-228600">
              <a:lnSpc>
                <a:spcPct val="125000"/>
              </a:lnSpc>
              <a:spcBef>
                <a:spcPts val="800"/>
              </a:spcBef>
              <a:buFont typeface="Arial" panose="020B0604020202020204" pitchFamily="34" charset="0"/>
              <a:buChar char="•"/>
            </a:pPr>
            <a:r>
              <a:rPr lang="zh-CN" altLang="en-US" sz="20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当有了多个</a:t>
            </a:r>
            <a:r>
              <a:rPr lang="en-US" altLang="zh-CN" sz="20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Test Fixture</a:t>
            </a:r>
            <a:r>
              <a:rPr lang="zh-CN" altLang="en-US" sz="20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后就可以使用</a:t>
            </a:r>
            <a:r>
              <a:rPr lang="en-US" altLang="zh-CN" sz="20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Test Suite</a:t>
            </a:r>
            <a:r>
              <a:rPr lang="zh-CN" altLang="en-US" sz="20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来对测试进行管理</a:t>
            </a:r>
          </a:p>
          <a:p>
            <a:pPr marL="1143000" lvl="2" indent="-228600">
              <a:lnSpc>
                <a:spcPct val="125000"/>
              </a:lnSpc>
              <a:spcBef>
                <a:spcPts val="800"/>
              </a:spcBef>
              <a:buFont typeface="Arial" panose="020B0604020202020204" pitchFamily="34" charset="0"/>
              <a:buChar char="•"/>
            </a:pPr>
            <a:r>
              <a:rPr lang="zh-CN" altLang="en-US" sz="20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可通过设计</a:t>
            </a:r>
            <a:r>
              <a:rPr lang="en-US" altLang="zh-CN" sz="20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TestSuite</a:t>
            </a:r>
            <a:r>
              <a:rPr lang="zh-CN" altLang="en-US" sz="20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中多个</a:t>
            </a:r>
            <a:r>
              <a:rPr lang="en-US" altLang="zh-CN" sz="20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TestCase</a:t>
            </a:r>
            <a:r>
              <a:rPr lang="zh-CN" altLang="en-US" sz="20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的测试内容和调用顺序来测试一组相关代码的正确性</a:t>
            </a:r>
          </a:p>
        </p:txBody>
      </p:sp>
    </p:spTree>
    <p:extLst>
      <p:ext uri="{BB962C8B-B14F-4D97-AF65-F5344CB8AC3E}">
        <p14:creationId xmlns:p14="http://schemas.microsoft.com/office/powerpoint/2010/main" val="2234303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559557" y="187816"/>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8.9.1 </a:t>
            </a:r>
            <a:r>
              <a:rPr lang="zh-CN" altLang="en-US" sz="2800" b="1" dirty="0">
                <a:latin typeface="微软雅黑" panose="020B0503020204020204" pitchFamily="34" charset="-122"/>
                <a:ea typeface="微软雅黑" panose="020B0503020204020204" pitchFamily="34" charset="-122"/>
              </a:rPr>
              <a:t>开</a:t>
            </a:r>
            <a:r>
              <a:rPr lang="zh-CN" altLang="en-US" sz="2800" b="1" dirty="0" smtClean="0">
                <a:latin typeface="微软雅黑" panose="020B0503020204020204" pitchFamily="34" charset="-122"/>
                <a:ea typeface="微软雅黑" panose="020B0503020204020204" pitchFamily="34" charset="-122"/>
              </a:rPr>
              <a:t>源单元测试工具</a:t>
            </a:r>
            <a:endParaRPr lang="zh-CN" altLang="en-US" sz="2800" b="1"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38095" y="1285163"/>
            <a:ext cx="5730442" cy="461665"/>
          </a:xfrm>
          <a:prstGeom prst="rect">
            <a:avLst/>
          </a:prstGeom>
          <a:noFill/>
        </p:spPr>
        <p:txBody>
          <a:bodyPr wrap="square" rtlCol="0">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4. </a:t>
            </a:r>
            <a:r>
              <a:rPr lang="zh-CN" altLang="en-US" sz="2400" b="1" dirty="0">
                <a:solidFill>
                  <a:srgbClr val="00B0F0"/>
                </a:solidFill>
                <a:latin typeface="微软雅黑" panose="020B0503020204020204" pitchFamily="34" charset="-122"/>
                <a:ea typeface="微软雅黑" panose="020B0503020204020204" pitchFamily="34" charset="-122"/>
                <a:sym typeface="宋体" panose="02010600030101010101" pitchFamily="2" charset="-122"/>
              </a:rPr>
              <a:t>覆盖测试工具</a:t>
            </a:r>
            <a:r>
              <a:rPr lang="en-US" altLang="zh-CN" sz="2400" b="1" dirty="0">
                <a:solidFill>
                  <a:srgbClr val="00B0F0"/>
                </a:solidFill>
                <a:latin typeface="微软雅黑" panose="020B0503020204020204" pitchFamily="34" charset="-122"/>
                <a:ea typeface="微软雅黑" panose="020B0503020204020204" pitchFamily="34" charset="-122"/>
                <a:sym typeface="宋体" panose="02010600030101010101" pitchFamily="2" charset="-122"/>
              </a:rPr>
              <a:t>Gcov</a:t>
            </a:r>
            <a:endParaRPr lang="zh-CN" altLang="en-US" sz="2400" b="1"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文本框 3"/>
          <p:cNvSpPr txBox="1"/>
          <p:nvPr/>
        </p:nvSpPr>
        <p:spPr>
          <a:xfrm>
            <a:off x="559557" y="1946390"/>
            <a:ext cx="7902055" cy="2734082"/>
          </a:xfrm>
          <a:prstGeom prst="rect">
            <a:avLst/>
          </a:prstGeom>
          <a:noFill/>
        </p:spPr>
        <p:txBody>
          <a:bodyPr wrap="square" rtlCol="0">
            <a:spAutoFit/>
          </a:bodyPr>
          <a:lstStyle/>
          <a:p>
            <a:pPr marL="457200" lvl="2" indent="-285750" defTabSz="457200">
              <a:lnSpc>
                <a:spcPct val="125000"/>
              </a:lnSpc>
              <a:spcBef>
                <a:spcPts val="800"/>
              </a:spcBef>
              <a:buFont typeface="Arial" panose="020B0604020202020204" pitchFamily="34" charset="0"/>
              <a:buChar char="–"/>
            </a:pPr>
            <a:r>
              <a:rPr lang="zh-CN" altLang="en-US" sz="2000" dirty="0">
                <a:solidFill>
                  <a:srgbClr val="0066FF"/>
                </a:solidFill>
                <a:latin typeface="微软雅黑" panose="020B0503020204020204" pitchFamily="34" charset="-122"/>
                <a:ea typeface="微软雅黑" panose="020B0503020204020204" pitchFamily="34" charset="-122"/>
                <a:sym typeface="宋体" panose="02010600030101010101" pitchFamily="2" charset="-122"/>
              </a:rPr>
              <a:t>可以作为</a:t>
            </a:r>
            <a:r>
              <a:rPr lang="en-US" altLang="zh-CN" sz="2000" dirty="0">
                <a:solidFill>
                  <a:srgbClr val="0066FF"/>
                </a:solidFill>
                <a:latin typeface="微软雅黑" panose="020B0503020204020204" pitchFamily="34" charset="-122"/>
                <a:ea typeface="微软雅黑" panose="020B0503020204020204" pitchFamily="34" charset="-122"/>
                <a:sym typeface="宋体" panose="02010600030101010101" pitchFamily="2" charset="-122"/>
              </a:rPr>
              <a:t>C/C++</a:t>
            </a:r>
            <a:r>
              <a:rPr lang="zh-CN" altLang="en-US" sz="2000" dirty="0">
                <a:solidFill>
                  <a:srgbClr val="0066FF"/>
                </a:solidFill>
                <a:latin typeface="微软雅黑" panose="020B0503020204020204" pitchFamily="34" charset="-122"/>
                <a:ea typeface="微软雅黑" panose="020B0503020204020204" pitchFamily="34" charset="-122"/>
                <a:sym typeface="宋体" panose="02010600030101010101" pitchFamily="2" charset="-122"/>
              </a:rPr>
              <a:t>代码覆盖率的测试工具；</a:t>
            </a:r>
            <a:endParaRPr lang="en-US" altLang="zh-CN" sz="2000" dirty="0">
              <a:solidFill>
                <a:srgbClr val="0066FF"/>
              </a:solidFill>
              <a:latin typeface="微软雅黑" panose="020B0503020204020204" pitchFamily="34" charset="-122"/>
              <a:ea typeface="微软雅黑" panose="020B0503020204020204" pitchFamily="34" charset="-122"/>
              <a:sym typeface="宋体" panose="02010600030101010101" pitchFamily="2" charset="-122"/>
            </a:endParaRPr>
          </a:p>
          <a:p>
            <a:pPr marL="457200" lvl="2" indent="-285750" defTabSz="457200">
              <a:lnSpc>
                <a:spcPct val="125000"/>
              </a:lnSpc>
              <a:spcBef>
                <a:spcPts val="800"/>
              </a:spcBef>
              <a:buFont typeface="Arial" panose="020B0604020202020204" pitchFamily="34" charset="0"/>
              <a:buChar char="–"/>
            </a:pPr>
            <a:r>
              <a:rPr lang="en-US" altLang="zh-CN" sz="2000" dirty="0">
                <a:solidFill>
                  <a:srgbClr val="0066FF"/>
                </a:solidFill>
                <a:latin typeface="微软雅黑" panose="020B0503020204020204" pitchFamily="34" charset="-122"/>
                <a:ea typeface="微软雅黑" panose="020B0503020204020204" pitchFamily="34" charset="-122"/>
                <a:sym typeface="宋体" panose="02010600030101010101" pitchFamily="2" charset="-122"/>
              </a:rPr>
              <a:t>Gcov</a:t>
            </a:r>
            <a:r>
              <a:rPr lang="zh-CN" altLang="en-US" sz="2000" dirty="0">
                <a:solidFill>
                  <a:srgbClr val="0066FF"/>
                </a:solidFill>
                <a:latin typeface="微软雅黑" panose="020B0503020204020204" pitchFamily="34" charset="-122"/>
                <a:ea typeface="微软雅黑" panose="020B0503020204020204" pitchFamily="34" charset="-122"/>
                <a:sym typeface="宋体" panose="02010600030101010101" pitchFamily="2" charset="-122"/>
              </a:rPr>
              <a:t>基本功能：</a:t>
            </a:r>
            <a:endParaRPr lang="en-US" altLang="zh-CN" sz="2000" dirty="0">
              <a:solidFill>
                <a:srgbClr val="0066FF"/>
              </a:solidFill>
              <a:latin typeface="微软雅黑" panose="020B0503020204020204" pitchFamily="34" charset="-122"/>
              <a:ea typeface="微软雅黑" panose="020B0503020204020204" pitchFamily="34" charset="-122"/>
              <a:sym typeface="宋体" panose="02010600030101010101" pitchFamily="2" charset="-122"/>
            </a:endParaRPr>
          </a:p>
          <a:p>
            <a:pPr marL="914400" lvl="3" indent="-285750" defTabSz="457200">
              <a:lnSpc>
                <a:spcPct val="125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可以查看测试时代码执行的覆盖率；</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marL="914400" lvl="3" indent="-285750" defTabSz="457200">
              <a:lnSpc>
                <a:spcPct val="125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支持函数覆盖、语句覆盖和分支覆盖等覆盖测试内容</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marL="914400" lvl="3" indent="-285750" defTabSz="457200">
              <a:lnSpc>
                <a:spcPct val="125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可查看程序在某分支处的执行频率</a:t>
            </a:r>
            <a:endParaRPr lang="zh-CN" altLang="zh-CN" sz="2000" dirty="0">
              <a:latin typeface="微软雅黑" panose="020B0503020204020204" pitchFamily="34" charset="-122"/>
              <a:ea typeface="微软雅黑" panose="020B0503020204020204" pitchFamily="34" charset="-122"/>
              <a:sym typeface="宋体" panose="02010600030101010101" pitchFamily="2" charset="-122"/>
            </a:endParaRPr>
          </a:p>
          <a:p>
            <a:pPr marL="742950" lvl="1" indent="-285750">
              <a:buFont typeface="Arial" panose="020B0604020202020204" pitchFamily="34" charset="0"/>
              <a:buChar char="•"/>
            </a:pPr>
            <a:endParaRPr lang="zh-CN" altLang="en-US" sz="2000" dirty="0"/>
          </a:p>
        </p:txBody>
      </p:sp>
    </p:spTree>
    <p:extLst>
      <p:ext uri="{BB962C8B-B14F-4D97-AF65-F5344CB8AC3E}">
        <p14:creationId xmlns:p14="http://schemas.microsoft.com/office/powerpoint/2010/main" val="2145851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446882" y="196087"/>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8.9.2 </a:t>
            </a:r>
            <a:r>
              <a:rPr lang="zh-CN" altLang="en-US" sz="2800" b="1" dirty="0" smtClean="0">
                <a:latin typeface="微软雅黑" panose="020B0503020204020204" pitchFamily="34" charset="-122"/>
                <a:ea typeface="微软雅黑" panose="020B0503020204020204" pitchFamily="34" charset="-122"/>
              </a:rPr>
              <a:t>功能测试工具 </a:t>
            </a:r>
            <a:r>
              <a:rPr lang="en-US" altLang="zh-CN" sz="2800" b="1" dirty="0" smtClean="0">
                <a:latin typeface="微软雅黑" panose="020B0503020204020204" pitchFamily="34" charset="-122"/>
                <a:ea typeface="微软雅黑" panose="020B0503020204020204" pitchFamily="34" charset="-122"/>
              </a:rPr>
              <a:t>HP UFT </a:t>
            </a:r>
            <a:endParaRPr lang="zh-CN" altLang="en-US" sz="2800" b="1" dirty="0">
              <a:latin typeface="微软雅黑" panose="020B0503020204020204" pitchFamily="34" charset="-122"/>
              <a:ea typeface="微软雅黑" panose="020B0503020204020204" pitchFamily="34" charset="-122"/>
            </a:endParaRPr>
          </a:p>
        </p:txBody>
      </p:sp>
      <p:sp>
        <p:nvSpPr>
          <p:cNvPr id="49" name="文本框 48"/>
          <p:cNvSpPr txBox="1"/>
          <p:nvPr/>
        </p:nvSpPr>
        <p:spPr>
          <a:xfrm>
            <a:off x="446882" y="1290677"/>
            <a:ext cx="4270132" cy="461665"/>
          </a:xfrm>
          <a:prstGeom prst="rect">
            <a:avLst/>
          </a:prstGeom>
          <a:noFill/>
        </p:spPr>
        <p:txBody>
          <a:bodyPr wrap="square" rtlCol="0">
            <a:spAutoFit/>
          </a:bodyPr>
          <a:lstStyle/>
          <a:p>
            <a:r>
              <a:rPr lang="en-US" altLang="zh-CN" sz="2400" b="1" dirty="0" smtClean="0">
                <a:solidFill>
                  <a:srgbClr val="00B0F0"/>
                </a:solidFill>
                <a:latin typeface="微软雅黑" panose="020B0503020204020204" pitchFamily="34" charset="-122"/>
                <a:ea typeface="微软雅黑" panose="020B0503020204020204" pitchFamily="34" charset="-122"/>
              </a:rPr>
              <a:t>UFT</a:t>
            </a:r>
            <a:r>
              <a:rPr lang="zh-CN" altLang="en-US" sz="2400" b="1" dirty="0">
                <a:solidFill>
                  <a:srgbClr val="00B0F0"/>
                </a:solidFill>
                <a:latin typeface="微软雅黑" panose="020B0503020204020204" pitchFamily="34" charset="-122"/>
                <a:ea typeface="微软雅黑" panose="020B0503020204020204" pitchFamily="34" charset="-122"/>
              </a:rPr>
              <a:t>工具</a:t>
            </a:r>
          </a:p>
        </p:txBody>
      </p:sp>
      <p:sp>
        <p:nvSpPr>
          <p:cNvPr id="2" name="文本框 1"/>
          <p:cNvSpPr txBox="1"/>
          <p:nvPr/>
        </p:nvSpPr>
        <p:spPr>
          <a:xfrm>
            <a:off x="559557" y="1946390"/>
            <a:ext cx="7902055" cy="4319131"/>
          </a:xfrm>
          <a:prstGeom prst="rect">
            <a:avLst/>
          </a:prstGeom>
          <a:noFill/>
        </p:spPr>
        <p:txBody>
          <a:bodyPr wrap="square" rtlCol="0">
            <a:spAutoFit/>
          </a:bodyPr>
          <a:lstStyle/>
          <a:p>
            <a:pPr marL="742950" lvl="1" indent="-285750">
              <a:lnSpc>
                <a:spcPct val="125000"/>
              </a:lnSpc>
              <a:spcBef>
                <a:spcPts val="800"/>
              </a:spcBef>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UFT</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是</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Unified Functional Testing</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的简称，是一种自动化测试工具</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marL="742950" lvl="1" indent="-285750">
              <a:lnSpc>
                <a:spcPct val="125000"/>
              </a:lnSpc>
              <a:spcBef>
                <a:spcPts val="800"/>
              </a:spcBef>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UFT</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主要帮助测试人员完成软件的</a:t>
            </a:r>
            <a:r>
              <a:rPr lang="zh-CN" altLang="en-US" sz="2000" dirty="0" smtClean="0">
                <a:latin typeface="微软雅黑" panose="020B0503020204020204" pitchFamily="34" charset="-122"/>
                <a:ea typeface="微软雅黑" panose="020B0503020204020204" pitchFamily="34" charset="-122"/>
                <a:sym typeface="宋体" panose="02010600030101010101" pitchFamily="2" charset="-122"/>
              </a:rPr>
              <a:t>功能测试</a:t>
            </a:r>
            <a:endParaRPr lang="en-US" altLang="zh-CN" sz="2000" dirty="0" smtClean="0">
              <a:latin typeface="微软雅黑" panose="020B0503020204020204" pitchFamily="34" charset="-122"/>
              <a:ea typeface="微软雅黑" panose="020B0503020204020204" pitchFamily="34" charset="-122"/>
              <a:sym typeface="宋体" panose="02010600030101010101" pitchFamily="2" charset="-122"/>
            </a:endParaRPr>
          </a:p>
          <a:p>
            <a:pPr marL="742950" lvl="1" indent="-285750">
              <a:lnSpc>
                <a:spcPct val="125000"/>
              </a:lnSpc>
              <a:spcBef>
                <a:spcPts val="800"/>
              </a:spcBef>
              <a:buFont typeface="Arial" panose="020B0604020202020204" pitchFamily="34" charset="0"/>
              <a:buChar char="–"/>
            </a:pPr>
            <a:r>
              <a:rPr lang="en-US" altLang="zh-CN" sz="2000" dirty="0" smtClean="0">
                <a:latin typeface="微软雅黑" panose="020B0503020204020204" pitchFamily="34" charset="-122"/>
                <a:ea typeface="微软雅黑" panose="020B0503020204020204" pitchFamily="34" charset="-122"/>
                <a:sym typeface="宋体" panose="02010600030101010101" pitchFamily="2" charset="-122"/>
              </a:rPr>
              <a:t>UFT</a:t>
            </a:r>
            <a:r>
              <a:rPr lang="zh-CN" altLang="en-US" sz="2000" dirty="0" smtClean="0">
                <a:latin typeface="微软雅黑" panose="020B0503020204020204" pitchFamily="34" charset="-122"/>
                <a:ea typeface="微软雅黑" panose="020B0503020204020204" pitchFamily="34" charset="-122"/>
                <a:sym typeface="宋体" panose="02010600030101010101" pitchFamily="2" charset="-122"/>
              </a:rPr>
              <a:t>提供符合所有主要应用环境的功能测试和回归测试的自动化</a:t>
            </a:r>
            <a:endParaRPr lang="en-US" altLang="zh-CN" sz="2000" dirty="0" smtClean="0">
              <a:latin typeface="微软雅黑" panose="020B0503020204020204" pitchFamily="34" charset="-122"/>
              <a:ea typeface="微软雅黑" panose="020B0503020204020204" pitchFamily="34" charset="-122"/>
              <a:sym typeface="宋体" panose="02010600030101010101" pitchFamily="2" charset="-122"/>
            </a:endParaRPr>
          </a:p>
          <a:p>
            <a:pPr marL="742950" lvl="1" indent="-285750">
              <a:lnSpc>
                <a:spcPct val="125000"/>
              </a:lnSpc>
              <a:spcBef>
                <a:spcPts val="800"/>
              </a:spcBef>
              <a:buFont typeface="Arial" panose="020B0604020202020204" pitchFamily="34" charset="0"/>
              <a:buChar char="–"/>
            </a:pPr>
            <a:r>
              <a:rPr lang="en-US" altLang="zh-CN" sz="2000" dirty="0" smtClean="0">
                <a:latin typeface="微软雅黑" panose="020B0503020204020204" pitchFamily="34" charset="-122"/>
                <a:ea typeface="微软雅黑" panose="020B0503020204020204" pitchFamily="34" charset="-122"/>
                <a:sym typeface="宋体" panose="02010600030101010101" pitchFamily="2" charset="-122"/>
              </a:rPr>
              <a:t>UFT</a:t>
            </a:r>
            <a:r>
              <a:rPr lang="zh-CN" altLang="en-US" sz="2000" dirty="0" smtClean="0">
                <a:latin typeface="微软雅黑" panose="020B0503020204020204" pitchFamily="34" charset="-122"/>
                <a:ea typeface="微软雅黑" panose="020B0503020204020204" pitchFamily="34" charset="-122"/>
                <a:sym typeface="宋体" panose="02010600030101010101" pitchFamily="2" charset="-122"/>
              </a:rPr>
              <a:t>采用关键字驱动的理念来简化测试用例的创建和维护</a:t>
            </a:r>
            <a:endParaRPr lang="en-US" altLang="zh-CN" sz="2000" dirty="0" smtClean="0">
              <a:latin typeface="微软雅黑" panose="020B0503020204020204" pitchFamily="34" charset="-122"/>
              <a:ea typeface="微软雅黑" panose="020B0503020204020204" pitchFamily="34" charset="-122"/>
              <a:sym typeface="宋体" panose="02010600030101010101" pitchFamily="2" charset="-122"/>
            </a:endParaRPr>
          </a:p>
          <a:p>
            <a:pPr marL="742950" lvl="1" indent="-285750">
              <a:lnSpc>
                <a:spcPct val="125000"/>
              </a:lnSpc>
              <a:spcBef>
                <a:spcPts val="800"/>
              </a:spcBef>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sym typeface="宋体" panose="02010600030101010101" pitchFamily="2" charset="-122"/>
              </a:rPr>
              <a:t>用户可以直接录制屏幕上的操作流程，自动生成功能测试或回归测试用例</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marL="285750" indent="-285750">
              <a:lnSpc>
                <a:spcPct val="150000"/>
              </a:lnSpc>
              <a:buFont typeface="Arial" panose="020B0604020202020204" pitchFamily="34" charset="0"/>
              <a:buChar char="•"/>
            </a:pPr>
            <a:endParaRPr lang="en-US" altLang="zh-CN" sz="2000" dirty="0" smtClean="0">
              <a:latin typeface="微软雅黑" panose="020B0503020204020204" pitchFamily="34" charset="-122"/>
              <a:ea typeface="微软雅黑" panose="020B0503020204020204" pitchFamily="34" charset="-122"/>
              <a:sym typeface="宋体" panose="02010600030101010101" pitchFamily="2" charset="-122"/>
            </a:endParaRPr>
          </a:p>
          <a:p>
            <a:endParaRPr lang="zh-CN" altLang="en-US" sz="2000" dirty="0"/>
          </a:p>
        </p:txBody>
      </p:sp>
    </p:spTree>
    <p:extLst>
      <p:ext uri="{BB962C8B-B14F-4D97-AF65-F5344CB8AC3E}">
        <p14:creationId xmlns:p14="http://schemas.microsoft.com/office/powerpoint/2010/main" val="2079247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446882" y="196087"/>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8.9.3 </a:t>
            </a:r>
            <a:r>
              <a:rPr lang="zh-CN" altLang="en-US" sz="2800" b="1" dirty="0">
                <a:latin typeface="微软雅黑" panose="020B0503020204020204" pitchFamily="34" charset="-122"/>
                <a:ea typeface="微软雅黑" panose="020B0503020204020204" pitchFamily="34" charset="-122"/>
              </a:rPr>
              <a:t>性</a:t>
            </a:r>
            <a:r>
              <a:rPr lang="zh-CN" altLang="en-US" sz="2800" b="1" dirty="0" smtClean="0">
                <a:latin typeface="微软雅黑" panose="020B0503020204020204" pitchFamily="34" charset="-122"/>
                <a:ea typeface="微软雅黑" panose="020B0503020204020204" pitchFamily="34" charset="-122"/>
              </a:rPr>
              <a:t>能测试工具 </a:t>
            </a:r>
            <a:r>
              <a:rPr lang="en-US" altLang="zh-CN" sz="2800" b="1" dirty="0" smtClean="0">
                <a:latin typeface="微软雅黑" panose="020B0503020204020204" pitchFamily="34" charset="-122"/>
                <a:ea typeface="微软雅黑" panose="020B0503020204020204" pitchFamily="34" charset="-122"/>
              </a:rPr>
              <a:t>HP LoadRunner </a:t>
            </a:r>
            <a:endParaRPr lang="zh-CN" altLang="en-US" sz="2800" b="1" dirty="0">
              <a:latin typeface="微软雅黑" panose="020B0503020204020204" pitchFamily="34" charset="-122"/>
              <a:ea typeface="微软雅黑" panose="020B0503020204020204" pitchFamily="34" charset="-122"/>
            </a:endParaRPr>
          </a:p>
        </p:txBody>
      </p:sp>
      <p:sp>
        <p:nvSpPr>
          <p:cNvPr id="49" name="文本框 48"/>
          <p:cNvSpPr txBox="1"/>
          <p:nvPr/>
        </p:nvSpPr>
        <p:spPr>
          <a:xfrm>
            <a:off x="446882" y="1290677"/>
            <a:ext cx="4270132" cy="461665"/>
          </a:xfrm>
          <a:prstGeom prst="rect">
            <a:avLst/>
          </a:prstGeom>
          <a:noFill/>
        </p:spPr>
        <p:txBody>
          <a:bodyPr wrap="square" rtlCol="0">
            <a:spAutoFit/>
          </a:bodyPr>
          <a:lstStyle/>
          <a:p>
            <a:r>
              <a:rPr lang="en-US" altLang="zh-CN" sz="2400" b="1" dirty="0" smtClean="0">
                <a:solidFill>
                  <a:srgbClr val="00B0F0"/>
                </a:solidFill>
                <a:latin typeface="微软雅黑" panose="020B0503020204020204" pitchFamily="34" charset="-122"/>
                <a:ea typeface="微软雅黑" panose="020B0503020204020204" pitchFamily="34" charset="-122"/>
              </a:rPr>
              <a:t>LoadRunner</a:t>
            </a:r>
            <a:r>
              <a:rPr lang="zh-CN" altLang="en-US" sz="2400" b="1" dirty="0">
                <a:solidFill>
                  <a:srgbClr val="00B0F0"/>
                </a:solidFill>
                <a:latin typeface="微软雅黑" panose="020B0503020204020204" pitchFamily="34" charset="-122"/>
                <a:ea typeface="微软雅黑" panose="020B0503020204020204" pitchFamily="34" charset="-122"/>
              </a:rPr>
              <a:t>工具</a:t>
            </a:r>
          </a:p>
        </p:txBody>
      </p:sp>
      <p:sp>
        <p:nvSpPr>
          <p:cNvPr id="7" name="文本框 6"/>
          <p:cNvSpPr txBox="1"/>
          <p:nvPr/>
        </p:nvSpPr>
        <p:spPr>
          <a:xfrm>
            <a:off x="446883" y="1946390"/>
            <a:ext cx="8014730" cy="2503249"/>
          </a:xfrm>
          <a:prstGeom prst="rect">
            <a:avLst/>
          </a:prstGeom>
          <a:noFill/>
        </p:spPr>
        <p:txBody>
          <a:bodyPr wrap="square" rtlCol="0">
            <a:spAutoFit/>
          </a:bodyPr>
          <a:lstStyle/>
          <a:p>
            <a:pPr marL="742950" lvl="1" indent="-285750">
              <a:lnSpc>
                <a:spcPct val="125000"/>
              </a:lnSpc>
              <a:spcBef>
                <a:spcPts val="800"/>
              </a:spcBef>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LoadRunner</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是一种用于各种体系结构的自动负载测试工具；</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marL="742950" lvl="1" indent="-285750">
              <a:lnSpc>
                <a:spcPct val="125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通过模拟上千万和用户实施并发负载及实时性能检测的方式来确认和查找问题，对企业的整个架构进行测试，帮助企业最大限度的缩减测试时间，优化性能和加速应用系统的发布周期。</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marL="285750" indent="-285750">
              <a:lnSpc>
                <a:spcPct val="150000"/>
              </a:lnSpc>
              <a:buFont typeface="Arial" panose="020B0604020202020204" pitchFamily="34" charset="0"/>
              <a:buChar char="•"/>
            </a:pPr>
            <a:endParaRPr lang="zh-CN" altLang="zh-CN" sz="2000" dirty="0">
              <a:latin typeface="微软雅黑" panose="020B0503020204020204" pitchFamily="34" charset="-122"/>
              <a:ea typeface="微软雅黑" panose="020B0503020204020204" pitchFamily="34" charset="-122"/>
              <a:sym typeface="宋体" panose="02010600030101010101" pitchFamily="2" charset="-122"/>
            </a:endParaRPr>
          </a:p>
          <a:p>
            <a:endParaRPr lang="zh-CN" altLang="en-US" sz="2000" dirty="0"/>
          </a:p>
        </p:txBody>
      </p:sp>
    </p:spTree>
    <p:extLst>
      <p:ext uri="{BB962C8B-B14F-4D97-AF65-F5344CB8AC3E}">
        <p14:creationId xmlns:p14="http://schemas.microsoft.com/office/powerpoint/2010/main" val="22700957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446882" y="158536"/>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zh-CN" altLang="en-US" sz="2800" b="1" dirty="0">
                <a:solidFill>
                  <a:srgbClr val="1D1B10"/>
                </a:solidFill>
                <a:latin typeface="微软雅黑" panose="020B0503020204020204" pitchFamily="34" charset="-122"/>
                <a:ea typeface="微软雅黑" panose="020B0503020204020204" pitchFamily="34" charset="-122"/>
              </a:rPr>
              <a:t>总结</a:t>
            </a:r>
          </a:p>
        </p:txBody>
      </p:sp>
      <p:sp>
        <p:nvSpPr>
          <p:cNvPr id="4" name="文本框 3"/>
          <p:cNvSpPr txBox="1"/>
          <p:nvPr/>
        </p:nvSpPr>
        <p:spPr>
          <a:xfrm>
            <a:off x="545910" y="1091820"/>
            <a:ext cx="8130572" cy="168680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a:solidFill>
                  <a:srgbClr val="1D1B10"/>
                </a:solidFill>
              </a:rPr>
              <a:t>开</a:t>
            </a:r>
            <a:r>
              <a:rPr lang="zh-CN" altLang="en-US" sz="2400" dirty="0" smtClean="0">
                <a:solidFill>
                  <a:srgbClr val="1D1B10"/>
                </a:solidFill>
              </a:rPr>
              <a:t>源单元测试工具</a:t>
            </a:r>
            <a:endParaRPr lang="en-US" altLang="zh-CN" sz="2400" dirty="0" smtClean="0">
              <a:solidFill>
                <a:srgbClr val="1D1B10"/>
              </a:solidFill>
            </a:endParaRPr>
          </a:p>
          <a:p>
            <a:pPr marL="342900" indent="-342900">
              <a:lnSpc>
                <a:spcPct val="150000"/>
              </a:lnSpc>
              <a:buFont typeface="Arial" panose="020B0604020202020204" pitchFamily="34" charset="0"/>
              <a:buChar char="•"/>
            </a:pPr>
            <a:r>
              <a:rPr lang="zh-CN" altLang="en-US" sz="2400" dirty="0" smtClean="0">
                <a:solidFill>
                  <a:srgbClr val="1D1B10"/>
                </a:solidFill>
              </a:rPr>
              <a:t>功能测试工具 </a:t>
            </a:r>
            <a:r>
              <a:rPr lang="en-US" altLang="zh-CN" sz="2400" dirty="0" smtClean="0">
                <a:solidFill>
                  <a:srgbClr val="1D1B10"/>
                </a:solidFill>
              </a:rPr>
              <a:t>UFT</a:t>
            </a:r>
          </a:p>
          <a:p>
            <a:pPr marL="342900" indent="-342900">
              <a:lnSpc>
                <a:spcPct val="150000"/>
              </a:lnSpc>
              <a:buFont typeface="Arial" panose="020B0604020202020204" pitchFamily="34" charset="0"/>
              <a:buChar char="•"/>
            </a:pPr>
            <a:r>
              <a:rPr lang="zh-CN" altLang="en-US" sz="2400" dirty="0" smtClean="0">
                <a:solidFill>
                  <a:srgbClr val="1D1B10"/>
                </a:solidFill>
              </a:rPr>
              <a:t>性能测试工具 </a:t>
            </a:r>
            <a:r>
              <a:rPr lang="en-US" altLang="zh-CN" sz="2400" dirty="0" smtClean="0">
                <a:solidFill>
                  <a:srgbClr val="1D1B10"/>
                </a:solidFill>
              </a:rPr>
              <a:t>LoadRunner</a:t>
            </a:r>
          </a:p>
        </p:txBody>
      </p:sp>
    </p:spTree>
    <p:extLst>
      <p:ext uri="{BB962C8B-B14F-4D97-AF65-F5344CB8AC3E}">
        <p14:creationId xmlns:p14="http://schemas.microsoft.com/office/powerpoint/2010/main" val="507433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46882" y="144888"/>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zh-CN" altLang="en-US" sz="2800" b="1" dirty="0" smtClean="0">
                <a:latin typeface="微软雅黑" panose="020B0503020204020204" pitchFamily="34" charset="-122"/>
                <a:ea typeface="微软雅黑" panose="020B0503020204020204" pitchFamily="34" charset="-122"/>
              </a:rPr>
              <a:t>课后作业</a:t>
            </a:r>
            <a:endParaRPr lang="zh-CN" altLang="en-US" sz="28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446882" y="1064526"/>
            <a:ext cx="8451458" cy="224676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系统测试设计的一般流程？</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能够使用</a:t>
            </a:r>
            <a:r>
              <a:rPr lang="en-US" altLang="zh-CN" sz="2000" dirty="0" smtClean="0">
                <a:latin typeface="微软雅黑" panose="020B0503020204020204" pitchFamily="34" charset="-122"/>
                <a:ea typeface="微软雅黑" panose="020B0503020204020204" pitchFamily="34" charset="-122"/>
              </a:rPr>
              <a:t>Cppunit</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Gcov</a:t>
            </a:r>
            <a:r>
              <a:rPr lang="zh-CN" altLang="en-US" sz="2000" dirty="0" smtClean="0">
                <a:latin typeface="微软雅黑" panose="020B0503020204020204" pitchFamily="34" charset="-122"/>
                <a:ea typeface="微软雅黑" panose="020B0503020204020204" pitchFamily="34" charset="-122"/>
              </a:rPr>
              <a:t>进行单元测试。</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能够使用</a:t>
            </a:r>
            <a:r>
              <a:rPr lang="en-US" altLang="zh-CN" sz="2000" dirty="0" smtClean="0">
                <a:latin typeface="微软雅黑" panose="020B0503020204020204" pitchFamily="34" charset="-122"/>
                <a:ea typeface="微软雅黑" panose="020B0503020204020204" pitchFamily="34" charset="-122"/>
              </a:rPr>
              <a:t>UFT</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LoadRunner</a:t>
            </a:r>
            <a:r>
              <a:rPr lang="zh-CN" altLang="en-US" sz="2000" dirty="0" smtClean="0">
                <a:latin typeface="微软雅黑" panose="020B0503020204020204" pitchFamily="34" charset="-122"/>
                <a:ea typeface="微软雅黑" panose="020B0503020204020204" pitchFamily="34" charset="-122"/>
              </a:rPr>
              <a:t>进行简单的系统测试。</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2000" dirty="0" smtClean="0">
              <a:latin typeface="微软雅黑" panose="020B0503020204020204" pitchFamily="34" charset="-122"/>
              <a:ea typeface="微软雅黑" panose="020B0503020204020204" pitchFamily="34" charset="-122"/>
            </a:endParaRPr>
          </a:p>
          <a:p>
            <a:endParaRPr lang="zh-CN" altLang="en-US" sz="2000" dirty="0"/>
          </a:p>
        </p:txBody>
      </p:sp>
    </p:spTree>
    <p:extLst>
      <p:ext uri="{BB962C8B-B14F-4D97-AF65-F5344CB8AC3E}">
        <p14:creationId xmlns:p14="http://schemas.microsoft.com/office/powerpoint/2010/main" val="1964480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446882" y="193330"/>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8.8.4 </a:t>
            </a:r>
            <a:r>
              <a:rPr lang="zh-CN" altLang="en-US" sz="2800" b="1" dirty="0" smtClean="0">
                <a:latin typeface="微软雅黑" panose="020B0503020204020204" pitchFamily="34" charset="-122"/>
                <a:ea typeface="微软雅黑" panose="020B0503020204020204" pitchFamily="34" charset="-122"/>
              </a:rPr>
              <a:t>系统测试设计</a:t>
            </a:r>
            <a:endParaRPr lang="zh-CN" altLang="en-US" sz="28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446882" y="1942543"/>
            <a:ext cx="8229600" cy="5170646"/>
          </a:xfrm>
          <a:prstGeom prst="rect">
            <a:avLst/>
          </a:prstGeom>
          <a:noFill/>
        </p:spPr>
        <p:txBody>
          <a:bodyPr wrap="square" rtlCol="0">
            <a:spAutoFit/>
          </a:bodyPr>
          <a:lstStyle/>
          <a:p>
            <a:pPr marL="742950" lvl="1" indent="-285750">
              <a:lnSpc>
                <a:spcPct val="150000"/>
              </a:lnSpc>
              <a:buFont typeface="Arial" panose="020B0604020202020204" pitchFamily="34" charset="0"/>
              <a:buChar char="–"/>
            </a:pPr>
            <a:r>
              <a:rPr lang="zh-CN" altLang="en-US" dirty="0">
                <a:ea typeface="微软雅黑" panose="020B0503020204020204" pitchFamily="34" charset="-122"/>
              </a:rPr>
              <a:t>目的：建立软件故障模型，了解测试目标，来确定测试策略和测试计划</a:t>
            </a:r>
            <a:endParaRPr lang="en-US" altLang="zh-CN" dirty="0">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dirty="0" smtClean="0">
                <a:ea typeface="微软雅黑" panose="020B0503020204020204" pitchFamily="34" charset="-122"/>
              </a:rPr>
              <a:t>任务：</a:t>
            </a:r>
            <a:endParaRPr lang="en-US" altLang="zh-CN" dirty="0" smtClean="0">
              <a:ea typeface="微软雅黑" panose="020B0503020204020204" pitchFamily="34" charset="-122"/>
            </a:endParaRPr>
          </a:p>
          <a:p>
            <a:pPr marL="1200150" lvl="2" indent="-285750">
              <a:lnSpc>
                <a:spcPct val="150000"/>
              </a:lnSpc>
              <a:buFont typeface="Arial" panose="020B0604020202020204" pitchFamily="34" charset="0"/>
              <a:buChar char="•"/>
            </a:pPr>
            <a:r>
              <a:rPr lang="zh-CN" altLang="en-US" sz="1600" dirty="0" smtClean="0">
                <a:ea typeface="微软雅黑" panose="020B0503020204020204" pitchFamily="34" charset="-122"/>
              </a:rPr>
              <a:t>了解软件的功能和业务背景、用户环境</a:t>
            </a:r>
            <a:endParaRPr lang="en-US" altLang="zh-CN" sz="1600" dirty="0" smtClean="0">
              <a:ea typeface="微软雅黑" panose="020B0503020204020204" pitchFamily="34" charset="-122"/>
            </a:endParaRPr>
          </a:p>
          <a:p>
            <a:pPr marL="1200150" lvl="2" indent="-285750">
              <a:lnSpc>
                <a:spcPct val="150000"/>
              </a:lnSpc>
              <a:buFont typeface="Arial" panose="020B0604020202020204" pitchFamily="34" charset="0"/>
              <a:buChar char="•"/>
            </a:pPr>
            <a:r>
              <a:rPr lang="zh-CN" altLang="en-US" sz="1600" dirty="0" smtClean="0">
                <a:ea typeface="微软雅黑" panose="020B0503020204020204" pitchFamily="34" charset="-122"/>
              </a:rPr>
              <a:t>了解软件的开发背景和系统结构</a:t>
            </a:r>
            <a:endParaRPr lang="en-US" altLang="zh-CN" sz="1600" dirty="0" smtClean="0">
              <a:ea typeface="微软雅黑" panose="020B0503020204020204" pitchFamily="34" charset="-122"/>
            </a:endParaRPr>
          </a:p>
          <a:p>
            <a:pPr marL="1200150" lvl="2" indent="-285750">
              <a:lnSpc>
                <a:spcPct val="150000"/>
              </a:lnSpc>
              <a:buFont typeface="Arial" panose="020B0604020202020204" pitchFamily="34" charset="0"/>
              <a:buChar char="•"/>
            </a:pPr>
            <a:r>
              <a:rPr lang="zh-CN" altLang="en-US" sz="1600" dirty="0" smtClean="0">
                <a:ea typeface="微软雅黑" panose="020B0503020204020204" pitchFamily="34" charset="-122"/>
              </a:rPr>
              <a:t>了解系统的测试目标和资源限制，确定测试策略和计划</a:t>
            </a:r>
            <a:endParaRPr lang="en-US" altLang="zh-CN" sz="1600" dirty="0">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dirty="0" smtClean="0">
                <a:ea typeface="微软雅黑" panose="020B0503020204020204" pitchFamily="34" charset="-122"/>
              </a:rPr>
              <a:t>方法</a:t>
            </a:r>
            <a:endParaRPr lang="en-US" altLang="zh-CN" dirty="0" smtClean="0">
              <a:ea typeface="微软雅黑" panose="020B0503020204020204" pitchFamily="34" charset="-122"/>
            </a:endParaRPr>
          </a:p>
          <a:p>
            <a:pPr marL="1200150" lvl="2" indent="-285750">
              <a:lnSpc>
                <a:spcPct val="150000"/>
              </a:lnSpc>
              <a:buFont typeface="Arial" panose="020B0604020202020204" pitchFamily="34" charset="0"/>
              <a:buChar char="•"/>
            </a:pPr>
            <a:r>
              <a:rPr lang="zh-CN" altLang="en-US" sz="1600" dirty="0" smtClean="0">
                <a:ea typeface="微软雅黑" panose="020B0503020204020204" pitchFamily="34" charset="-122"/>
              </a:rPr>
              <a:t>阅读软件使用手册、试运行软件、阅读早期版本报告</a:t>
            </a:r>
            <a:endParaRPr lang="en-US" altLang="zh-CN" sz="1600" dirty="0">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dirty="0" smtClean="0">
                <a:ea typeface="微软雅黑" panose="020B0503020204020204" pitchFamily="34" charset="-122"/>
              </a:rPr>
              <a:t>结果</a:t>
            </a:r>
            <a:endParaRPr lang="en-US" altLang="zh-CN" dirty="0" smtClean="0">
              <a:ea typeface="微软雅黑" panose="020B0503020204020204" pitchFamily="34" charset="-122"/>
            </a:endParaRPr>
          </a:p>
          <a:p>
            <a:pPr marL="1200150" lvl="2" indent="-285750">
              <a:lnSpc>
                <a:spcPct val="150000"/>
              </a:lnSpc>
              <a:buFont typeface="Arial" panose="020B0604020202020204" pitchFamily="34" charset="0"/>
              <a:buChar char="•"/>
            </a:pPr>
            <a:r>
              <a:rPr lang="zh-CN" altLang="en-US" sz="1600" dirty="0">
                <a:ea typeface="微软雅黑" panose="020B0503020204020204" pitchFamily="34" charset="-122"/>
              </a:rPr>
              <a:t>建立错误模型</a:t>
            </a:r>
            <a:endParaRPr lang="en-US" altLang="zh-CN" sz="1600" dirty="0">
              <a:ea typeface="微软雅黑" panose="020B0503020204020204" pitchFamily="34" charset="-122"/>
            </a:endParaRPr>
          </a:p>
          <a:p>
            <a:pPr marL="1200150" lvl="2" indent="-285750">
              <a:lnSpc>
                <a:spcPct val="150000"/>
              </a:lnSpc>
              <a:buFont typeface="Arial" panose="020B0604020202020204" pitchFamily="34" charset="0"/>
              <a:buChar char="•"/>
            </a:pPr>
            <a:r>
              <a:rPr lang="zh-CN" altLang="en-US" sz="1600" dirty="0">
                <a:ea typeface="微软雅黑" panose="020B0503020204020204" pitchFamily="34" charset="-122"/>
              </a:rPr>
              <a:t>确认初步的测试策略和</a:t>
            </a:r>
            <a:r>
              <a:rPr lang="zh-CN" altLang="en-US" sz="1600" dirty="0" smtClean="0">
                <a:ea typeface="微软雅黑" panose="020B0503020204020204" pitchFamily="34" charset="-122"/>
              </a:rPr>
              <a:t>测试计划</a:t>
            </a:r>
            <a:endParaRPr lang="en-US" altLang="zh-CN" sz="1600" dirty="0" smtClean="0">
              <a:ea typeface="微软雅黑" panose="020B0503020204020204" pitchFamily="34" charset="-122"/>
            </a:endParaRPr>
          </a:p>
          <a:p>
            <a:pPr marL="1200150" lvl="2" indent="-285750">
              <a:lnSpc>
                <a:spcPct val="150000"/>
              </a:lnSpc>
              <a:buFont typeface="Arial" panose="020B0604020202020204" pitchFamily="34" charset="0"/>
              <a:buChar char="•"/>
            </a:pPr>
            <a:r>
              <a:rPr lang="zh-CN" altLang="en-US" sz="1600" dirty="0" smtClean="0">
                <a:ea typeface="微软雅黑" panose="020B0503020204020204" pitchFamily="34" charset="-122"/>
              </a:rPr>
              <a:t>确定测试结束标准或测试退出机制</a:t>
            </a:r>
            <a:endParaRPr lang="en-US" altLang="zh-CN" sz="1600" dirty="0">
              <a:ea typeface="微软雅黑" panose="020B0503020204020204" pitchFamily="34" charset="-122"/>
            </a:endParaRPr>
          </a:p>
          <a:p>
            <a:pPr marL="742950" lvl="1" indent="-285750">
              <a:lnSpc>
                <a:spcPct val="150000"/>
              </a:lnSpc>
              <a:buFont typeface="Arial" panose="020B0604020202020204" pitchFamily="34" charset="0"/>
              <a:buChar char="–"/>
            </a:pPr>
            <a:endParaRPr lang="en-US" altLang="zh-CN" dirty="0" smtClean="0">
              <a:ea typeface="微软雅黑" panose="020B0503020204020204" pitchFamily="34" charset="-122"/>
            </a:endParaRPr>
          </a:p>
          <a:p>
            <a:pPr lvl="1">
              <a:lnSpc>
                <a:spcPct val="150000"/>
              </a:lnSpc>
            </a:pPr>
            <a:endParaRPr lang="zh-CN" altLang="en-US" dirty="0">
              <a:ea typeface="微软雅黑" panose="020B0503020204020204" pitchFamily="34" charset="-122"/>
            </a:endParaRPr>
          </a:p>
        </p:txBody>
      </p:sp>
      <p:sp>
        <p:nvSpPr>
          <p:cNvPr id="12" name="文本框 11"/>
          <p:cNvSpPr txBox="1"/>
          <p:nvPr/>
        </p:nvSpPr>
        <p:spPr>
          <a:xfrm>
            <a:off x="138094" y="1285163"/>
            <a:ext cx="6972389" cy="470257"/>
          </a:xfrm>
          <a:prstGeom prst="rect">
            <a:avLst/>
          </a:prstGeom>
          <a:noFill/>
        </p:spPr>
        <p:txBody>
          <a:bodyPr wrap="square" rtlCol="0">
            <a:spAutoFit/>
          </a:bodyPr>
          <a:lstStyle/>
          <a:p>
            <a:pPr defTabSz="457200" eaLnBrk="0" hangingPunct="0">
              <a:lnSpc>
                <a:spcPct val="110000"/>
              </a:lnSpc>
              <a:spcBef>
                <a:spcPct val="30000"/>
              </a:spcBef>
            </a:pPr>
            <a:r>
              <a:rPr lang="en-US" altLang="zh-CN" sz="2400" b="1" dirty="0">
                <a:solidFill>
                  <a:srgbClr val="00B0F0"/>
                </a:solidFill>
                <a:latin typeface="微软雅黑" panose="020B0503020204020204" pitchFamily="34" charset="-122"/>
                <a:ea typeface="微软雅黑" panose="020B0503020204020204" pitchFamily="34" charset="-122"/>
              </a:rPr>
              <a:t>1. </a:t>
            </a:r>
            <a:r>
              <a:rPr lang="zh-CN" altLang="en-US" sz="2400" b="1" dirty="0" smtClean="0">
                <a:solidFill>
                  <a:srgbClr val="00B0F0"/>
                </a:solidFill>
                <a:latin typeface="微软雅黑" panose="020B0503020204020204" pitchFamily="34" charset="-122"/>
                <a:ea typeface="微软雅黑" panose="020B0503020204020204" pitchFamily="34" charset="-122"/>
              </a:rPr>
              <a:t>测试设计的一般流程</a:t>
            </a:r>
            <a:r>
              <a:rPr lang="en-US" altLang="zh-CN" sz="2400" b="1" dirty="0" smtClean="0">
                <a:solidFill>
                  <a:srgbClr val="00B0F0"/>
                </a:solidFill>
                <a:latin typeface="微软雅黑" panose="020B0503020204020204" pitchFamily="34" charset="-122"/>
                <a:ea typeface="微软雅黑" panose="020B0503020204020204" pitchFamily="34" charset="-122"/>
              </a:rPr>
              <a:t>——</a:t>
            </a:r>
            <a:r>
              <a:rPr lang="zh-CN" altLang="en-US" sz="2400" dirty="0" smtClean="0">
                <a:solidFill>
                  <a:srgbClr val="00B0F0"/>
                </a:solidFill>
                <a:latin typeface="微软雅黑" panose="020B0503020204020204" pitchFamily="34" charset="-122"/>
                <a:ea typeface="微软雅黑" panose="020B0503020204020204" pitchFamily="34" charset="-122"/>
              </a:rPr>
              <a:t>理解软件和测试目标</a:t>
            </a:r>
            <a:endParaRPr lang="zh-CN" altLang="en-US" sz="2400" dirty="0">
              <a:solidFill>
                <a:srgbClr val="00B0F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09410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446882" y="193330"/>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8.8.4 </a:t>
            </a:r>
            <a:r>
              <a:rPr lang="zh-CN" altLang="en-US" sz="2800" b="1" dirty="0" smtClean="0">
                <a:latin typeface="微软雅黑" panose="020B0503020204020204" pitchFamily="34" charset="-122"/>
                <a:ea typeface="微软雅黑" panose="020B0503020204020204" pitchFamily="34" charset="-122"/>
              </a:rPr>
              <a:t>系统测试设计</a:t>
            </a:r>
            <a:endParaRPr lang="zh-CN" altLang="en-US" sz="2800" b="1" dirty="0">
              <a:latin typeface="微软雅黑" panose="020B0503020204020204" pitchFamily="34" charset="-122"/>
              <a:ea typeface="微软雅黑" panose="020B0503020204020204" pitchFamily="34" charset="-122"/>
            </a:endParaRPr>
          </a:p>
        </p:txBody>
      </p:sp>
      <p:sp>
        <p:nvSpPr>
          <p:cNvPr id="49" name="文本框 48"/>
          <p:cNvSpPr txBox="1"/>
          <p:nvPr/>
        </p:nvSpPr>
        <p:spPr>
          <a:xfrm>
            <a:off x="138095" y="1285163"/>
            <a:ext cx="5866920" cy="461665"/>
          </a:xfrm>
          <a:prstGeom prst="rect">
            <a:avLst/>
          </a:prstGeom>
          <a:noFill/>
        </p:spPr>
        <p:txBody>
          <a:bodyPr wrap="square" rtlCol="0">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2. </a:t>
            </a:r>
            <a:r>
              <a:rPr lang="zh-CN" altLang="en-US" sz="2400" b="1" dirty="0">
                <a:solidFill>
                  <a:srgbClr val="00B0F0"/>
                </a:solidFill>
                <a:latin typeface="微软雅黑" panose="020B0503020204020204" pitchFamily="34" charset="-122"/>
                <a:ea typeface="微软雅黑" panose="020B0503020204020204" pitchFamily="34" charset="-122"/>
              </a:rPr>
              <a:t>测试设计的一般流程</a:t>
            </a:r>
            <a:r>
              <a:rPr lang="en-US" altLang="zh-CN" sz="2400" dirty="0" smtClean="0">
                <a:solidFill>
                  <a:srgbClr val="00B0F0"/>
                </a:solidFill>
                <a:latin typeface="微软雅黑" panose="020B0503020204020204" pitchFamily="34" charset="-122"/>
                <a:ea typeface="微软雅黑" panose="020B0503020204020204" pitchFamily="34" charset="-122"/>
              </a:rPr>
              <a:t>——</a:t>
            </a:r>
            <a:r>
              <a:rPr lang="zh-CN" altLang="en-US" sz="2400" dirty="0">
                <a:solidFill>
                  <a:srgbClr val="00B0F0"/>
                </a:solidFill>
                <a:latin typeface="微软雅黑" panose="020B0503020204020204" pitchFamily="34" charset="-122"/>
                <a:ea typeface="微软雅黑" panose="020B0503020204020204" pitchFamily="34" charset="-122"/>
              </a:rPr>
              <a:t>设计测试用例</a:t>
            </a:r>
          </a:p>
        </p:txBody>
      </p:sp>
      <p:sp>
        <p:nvSpPr>
          <p:cNvPr id="4" name="文本框 3"/>
          <p:cNvSpPr txBox="1"/>
          <p:nvPr/>
        </p:nvSpPr>
        <p:spPr>
          <a:xfrm>
            <a:off x="446882" y="1935362"/>
            <a:ext cx="8229600" cy="2400657"/>
          </a:xfrm>
          <a:prstGeom prst="rect">
            <a:avLst/>
          </a:prstGeom>
          <a:noFill/>
        </p:spPr>
        <p:txBody>
          <a:bodyPr wrap="square" rtlCol="0">
            <a:spAutoFit/>
          </a:bodyPr>
          <a:lstStyle/>
          <a:p>
            <a:pPr marL="742950" lvl="1" indent="-285750">
              <a:lnSpc>
                <a:spcPct val="150000"/>
              </a:lnSpc>
              <a:buFont typeface="Arial" panose="020B0604020202020204" pitchFamily="34" charset="0"/>
              <a:buChar char="–"/>
            </a:pPr>
            <a:r>
              <a:rPr lang="zh-CN" altLang="en-US" sz="2000" dirty="0">
                <a:ea typeface="微软雅黑" panose="020B0503020204020204" pitchFamily="34" charset="-122"/>
              </a:rPr>
              <a:t>目的</a:t>
            </a:r>
            <a:r>
              <a:rPr lang="zh-CN" altLang="en-US" sz="2000" dirty="0" smtClean="0">
                <a:ea typeface="微软雅黑" panose="020B0503020204020204" pitchFamily="34" charset="-122"/>
              </a:rPr>
              <a:t>：设计尽可能多、快、好、省发现错误的测试用例</a:t>
            </a:r>
            <a:endParaRPr lang="en-US" altLang="zh-CN" sz="2000" dirty="0">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2000" dirty="0" smtClean="0">
                <a:ea typeface="微软雅黑" panose="020B0503020204020204" pitchFamily="34" charset="-122"/>
              </a:rPr>
              <a:t>任务：理解软件模型、理解现有的测试用例库、设计具体的测试用例</a:t>
            </a:r>
            <a:endParaRPr lang="en-US" altLang="zh-CN" sz="2000" dirty="0">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2000" dirty="0" smtClean="0">
                <a:ea typeface="微软雅黑" panose="020B0503020204020204" pitchFamily="34" charset="-122"/>
              </a:rPr>
              <a:t>方法：采用基于故障模型的软件攻击法</a:t>
            </a:r>
            <a:endParaRPr lang="en-US" altLang="zh-CN" sz="2000" dirty="0">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2000" dirty="0" smtClean="0">
                <a:ea typeface="微软雅黑" panose="020B0503020204020204" pitchFamily="34" charset="-122"/>
              </a:rPr>
              <a:t>结果：测试用例</a:t>
            </a:r>
            <a:endParaRPr lang="zh-CN" altLang="en-US" sz="2000" dirty="0">
              <a:ea typeface="微软雅黑" panose="020B0503020204020204" pitchFamily="34" charset="-122"/>
            </a:endParaRPr>
          </a:p>
        </p:txBody>
      </p:sp>
    </p:spTree>
    <p:extLst>
      <p:ext uri="{BB962C8B-B14F-4D97-AF65-F5344CB8AC3E}">
        <p14:creationId xmlns:p14="http://schemas.microsoft.com/office/powerpoint/2010/main" val="4048412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446882" y="169564"/>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8.8.4 </a:t>
            </a:r>
            <a:r>
              <a:rPr lang="zh-CN" altLang="en-US" sz="2800" b="1" dirty="0" smtClean="0">
                <a:latin typeface="微软雅黑" panose="020B0503020204020204" pitchFamily="34" charset="-122"/>
                <a:ea typeface="微软雅黑" panose="020B0503020204020204" pitchFamily="34" charset="-122"/>
              </a:rPr>
              <a:t>系统测试设计</a:t>
            </a:r>
            <a:endParaRPr lang="zh-CN" altLang="en-US" sz="2800" b="1" dirty="0">
              <a:latin typeface="微软雅黑" panose="020B0503020204020204" pitchFamily="34" charset="-122"/>
              <a:ea typeface="微软雅黑" panose="020B0503020204020204" pitchFamily="34" charset="-122"/>
            </a:endParaRPr>
          </a:p>
        </p:txBody>
      </p:sp>
      <p:sp>
        <p:nvSpPr>
          <p:cNvPr id="49" name="文本框 48"/>
          <p:cNvSpPr txBox="1"/>
          <p:nvPr/>
        </p:nvSpPr>
        <p:spPr>
          <a:xfrm>
            <a:off x="138094" y="1285163"/>
            <a:ext cx="8538388" cy="461665"/>
          </a:xfrm>
          <a:prstGeom prst="rect">
            <a:avLst/>
          </a:prstGeom>
          <a:noFill/>
        </p:spPr>
        <p:txBody>
          <a:bodyPr wrap="square" rtlCol="0">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3. </a:t>
            </a:r>
            <a:r>
              <a:rPr lang="zh-CN" altLang="en-US" sz="2400" b="1" dirty="0">
                <a:solidFill>
                  <a:srgbClr val="00B0F0"/>
                </a:solidFill>
                <a:latin typeface="微软雅黑" panose="020B0503020204020204" pitchFamily="34" charset="-122"/>
                <a:ea typeface="微软雅黑" panose="020B0503020204020204" pitchFamily="34" charset="-122"/>
              </a:rPr>
              <a:t>测试设计的一般流程</a:t>
            </a:r>
            <a:r>
              <a:rPr lang="en-US" altLang="zh-CN" sz="2400" dirty="0" smtClean="0">
                <a:solidFill>
                  <a:srgbClr val="00B0F0"/>
                </a:solidFill>
                <a:latin typeface="微软雅黑" panose="020B0503020204020204" pitchFamily="34" charset="-122"/>
                <a:ea typeface="微软雅黑" panose="020B0503020204020204" pitchFamily="34" charset="-122"/>
              </a:rPr>
              <a:t>——</a:t>
            </a:r>
            <a:r>
              <a:rPr lang="zh-CN" altLang="en-US" sz="2400" dirty="0">
                <a:solidFill>
                  <a:srgbClr val="00B0F0"/>
                </a:solidFill>
                <a:latin typeface="微软雅黑" panose="020B0503020204020204" pitchFamily="34" charset="-122"/>
                <a:ea typeface="微软雅黑" panose="020B0503020204020204" pitchFamily="34" charset="-122"/>
              </a:rPr>
              <a:t>运行测试用例并处理测试结果</a:t>
            </a:r>
          </a:p>
        </p:txBody>
      </p:sp>
      <p:sp>
        <p:nvSpPr>
          <p:cNvPr id="4" name="文本框 3"/>
          <p:cNvSpPr txBox="1"/>
          <p:nvPr/>
        </p:nvSpPr>
        <p:spPr>
          <a:xfrm>
            <a:off x="446882" y="2156346"/>
            <a:ext cx="8229600" cy="4062651"/>
          </a:xfrm>
          <a:prstGeom prst="rect">
            <a:avLst/>
          </a:prstGeom>
          <a:noFill/>
        </p:spPr>
        <p:txBody>
          <a:bodyPr wrap="square" rtlCol="0">
            <a:spAutoFit/>
          </a:bodyPr>
          <a:lstStyle/>
          <a:p>
            <a:pPr marL="742950" lvl="1" indent="-285750">
              <a:lnSpc>
                <a:spcPct val="150000"/>
              </a:lnSpc>
              <a:buFont typeface="Arial" panose="020B0604020202020204" pitchFamily="34" charset="0"/>
              <a:buChar char="–"/>
            </a:pPr>
            <a:r>
              <a:rPr lang="zh-CN" altLang="en-US" sz="2000" dirty="0">
                <a:ea typeface="微软雅黑" panose="020B0503020204020204" pitchFamily="34" charset="-122"/>
              </a:rPr>
              <a:t>目的</a:t>
            </a:r>
            <a:r>
              <a:rPr lang="zh-CN" altLang="en-US" sz="2000" dirty="0" smtClean="0">
                <a:ea typeface="微软雅黑" panose="020B0503020204020204" pitchFamily="34" charset="-122"/>
              </a:rPr>
              <a:t>：使用测试用例发现错误并关闭错误</a:t>
            </a:r>
            <a:endParaRPr lang="en-US" altLang="zh-CN" sz="2000" dirty="0">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2000" dirty="0" smtClean="0">
                <a:ea typeface="微软雅黑" panose="020B0503020204020204" pitchFamily="34" charset="-122"/>
              </a:rPr>
              <a:t>任务：运行测试用例并记录结果、评估并记录、处理缺陷直至关闭缺陷</a:t>
            </a:r>
            <a:endParaRPr lang="en-US" altLang="zh-CN" sz="2000" dirty="0">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2000" dirty="0" smtClean="0">
                <a:ea typeface="微软雅黑" panose="020B0503020204020204" pitchFamily="34" charset="-122"/>
              </a:rPr>
              <a:t>方法：</a:t>
            </a:r>
            <a:endParaRPr lang="en-US" altLang="zh-CN" sz="2000" dirty="0" smtClean="0">
              <a:ea typeface="微软雅黑" panose="020B0503020204020204" pitchFamily="34" charset="-122"/>
            </a:endParaRPr>
          </a:p>
          <a:p>
            <a:pPr marL="1200150" lvl="2" indent="-285750">
              <a:lnSpc>
                <a:spcPct val="150000"/>
              </a:lnSpc>
              <a:buFont typeface="Arial" panose="020B0604020202020204" pitchFamily="34" charset="0"/>
              <a:buChar char="•"/>
            </a:pPr>
            <a:r>
              <a:rPr lang="zh-CN" altLang="en-US" dirty="0" smtClean="0">
                <a:ea typeface="微软雅黑" panose="020B0503020204020204" pitchFamily="34" charset="-122"/>
              </a:rPr>
              <a:t>选择测试用例库中的测试用例运行</a:t>
            </a:r>
            <a:endParaRPr lang="en-US" altLang="zh-CN" dirty="0" smtClean="0">
              <a:ea typeface="微软雅黑" panose="020B0503020204020204" pitchFamily="34" charset="-122"/>
            </a:endParaRPr>
          </a:p>
          <a:p>
            <a:pPr marL="1200150" lvl="2" indent="-285750">
              <a:lnSpc>
                <a:spcPct val="150000"/>
              </a:lnSpc>
              <a:buFont typeface="Arial" panose="020B0604020202020204" pitchFamily="34" charset="0"/>
              <a:buChar char="•"/>
            </a:pPr>
            <a:r>
              <a:rPr lang="zh-CN" altLang="en-US" dirty="0" smtClean="0">
                <a:ea typeface="微软雅黑" panose="020B0503020204020204" pitchFamily="34" charset="-122"/>
              </a:rPr>
              <a:t>选择新设计的测试用例执行</a:t>
            </a:r>
            <a:endParaRPr lang="en-US" altLang="zh-CN" dirty="0" smtClean="0">
              <a:ea typeface="微软雅黑" panose="020B0503020204020204" pitchFamily="34" charset="-122"/>
            </a:endParaRPr>
          </a:p>
          <a:p>
            <a:pPr marL="1200150" lvl="2" indent="-285750">
              <a:lnSpc>
                <a:spcPct val="150000"/>
              </a:lnSpc>
              <a:buFont typeface="Arial" panose="020B0604020202020204" pitchFamily="34" charset="0"/>
              <a:buChar char="•"/>
            </a:pPr>
            <a:r>
              <a:rPr lang="zh-CN" altLang="en-US" dirty="0" smtClean="0">
                <a:ea typeface="微软雅黑" panose="020B0503020204020204" pitchFamily="34" charset="-122"/>
              </a:rPr>
              <a:t>录制</a:t>
            </a:r>
            <a:r>
              <a:rPr lang="en-US" altLang="zh-CN" dirty="0" smtClean="0">
                <a:ea typeface="微软雅黑" panose="020B0503020204020204" pitchFamily="34" charset="-122"/>
              </a:rPr>
              <a:t>/</a:t>
            </a:r>
            <a:r>
              <a:rPr lang="zh-CN" altLang="en-US" dirty="0" smtClean="0">
                <a:ea typeface="微软雅黑" panose="020B0503020204020204" pitchFamily="34" charset="-122"/>
              </a:rPr>
              <a:t>回放或比录中间步骤和结果，记录执行过程</a:t>
            </a:r>
            <a:endParaRPr lang="en-US" altLang="zh-CN" dirty="0" smtClean="0">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2000" dirty="0" smtClean="0">
                <a:ea typeface="微软雅黑" panose="020B0503020204020204" pitchFamily="34" charset="-122"/>
              </a:rPr>
              <a:t>结果</a:t>
            </a:r>
            <a:endParaRPr lang="en-US" altLang="zh-CN" sz="2000" dirty="0" smtClean="0">
              <a:ea typeface="微软雅黑" panose="020B0503020204020204" pitchFamily="34" charset="-122"/>
            </a:endParaRPr>
          </a:p>
          <a:p>
            <a:pPr marL="1200150" lvl="2" indent="-285750">
              <a:lnSpc>
                <a:spcPct val="150000"/>
              </a:lnSpc>
              <a:buFont typeface="Arial" panose="020B0604020202020204" pitchFamily="34" charset="0"/>
              <a:buChar char="•"/>
            </a:pPr>
            <a:r>
              <a:rPr lang="zh-CN" altLang="en-US" dirty="0" smtClean="0">
                <a:ea typeface="微软雅黑" panose="020B0503020204020204" pitchFamily="34" charset="-122"/>
              </a:rPr>
              <a:t>记录</a:t>
            </a:r>
            <a:r>
              <a:rPr lang="zh-CN" altLang="en-US" dirty="0">
                <a:ea typeface="微软雅黑" panose="020B0503020204020204" pitchFamily="34" charset="-122"/>
              </a:rPr>
              <a:t>运行结果、新的设计用例设计思路，提交并处理的缺陷报告</a:t>
            </a:r>
          </a:p>
        </p:txBody>
      </p:sp>
    </p:spTree>
    <p:extLst>
      <p:ext uri="{BB962C8B-B14F-4D97-AF65-F5344CB8AC3E}">
        <p14:creationId xmlns:p14="http://schemas.microsoft.com/office/powerpoint/2010/main" val="3849903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446882" y="169564"/>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8.8.4 </a:t>
            </a:r>
            <a:r>
              <a:rPr lang="zh-CN" altLang="en-US" sz="2800" b="1" dirty="0" smtClean="0">
                <a:latin typeface="微软雅黑" panose="020B0503020204020204" pitchFamily="34" charset="-122"/>
                <a:ea typeface="微软雅黑" panose="020B0503020204020204" pitchFamily="34" charset="-122"/>
              </a:rPr>
              <a:t>系统测试设计</a:t>
            </a:r>
            <a:endParaRPr lang="zh-CN" altLang="en-US" sz="2800" b="1" dirty="0">
              <a:latin typeface="微软雅黑" panose="020B0503020204020204" pitchFamily="34" charset="-122"/>
              <a:ea typeface="微软雅黑" panose="020B0503020204020204" pitchFamily="34" charset="-122"/>
            </a:endParaRPr>
          </a:p>
        </p:txBody>
      </p:sp>
      <p:sp>
        <p:nvSpPr>
          <p:cNvPr id="49" name="文本框 48"/>
          <p:cNvSpPr txBox="1"/>
          <p:nvPr/>
        </p:nvSpPr>
        <p:spPr>
          <a:xfrm>
            <a:off x="138094" y="1285163"/>
            <a:ext cx="7968675" cy="461665"/>
          </a:xfrm>
          <a:prstGeom prst="rect">
            <a:avLst/>
          </a:prstGeom>
          <a:noFill/>
        </p:spPr>
        <p:txBody>
          <a:bodyPr wrap="square" rtlCol="0">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4. </a:t>
            </a:r>
            <a:r>
              <a:rPr lang="zh-CN" altLang="en-US" sz="2400" b="1" dirty="0">
                <a:solidFill>
                  <a:srgbClr val="00B0F0"/>
                </a:solidFill>
                <a:latin typeface="微软雅黑" panose="020B0503020204020204" pitchFamily="34" charset="-122"/>
                <a:ea typeface="微软雅黑" panose="020B0503020204020204" pitchFamily="34" charset="-122"/>
              </a:rPr>
              <a:t>测试设计的一般流程</a:t>
            </a:r>
            <a:r>
              <a:rPr lang="en-US" altLang="zh-CN" sz="2400" dirty="0" smtClean="0">
                <a:solidFill>
                  <a:srgbClr val="00B0F0"/>
                </a:solidFill>
                <a:latin typeface="微软雅黑" panose="020B0503020204020204" pitchFamily="34" charset="-122"/>
                <a:ea typeface="微软雅黑" panose="020B0503020204020204" pitchFamily="34" charset="-122"/>
              </a:rPr>
              <a:t>——</a:t>
            </a:r>
            <a:r>
              <a:rPr lang="zh-CN" altLang="en-US" sz="2400" dirty="0">
                <a:solidFill>
                  <a:srgbClr val="00B0F0"/>
                </a:solidFill>
                <a:latin typeface="微软雅黑" panose="020B0503020204020204" pitchFamily="34" charset="-122"/>
                <a:ea typeface="微软雅黑" panose="020B0503020204020204" pitchFamily="34" charset="-122"/>
              </a:rPr>
              <a:t>评估测试用例和测试设计</a:t>
            </a:r>
          </a:p>
        </p:txBody>
      </p:sp>
      <p:sp>
        <p:nvSpPr>
          <p:cNvPr id="4" name="文本框 3"/>
          <p:cNvSpPr txBox="1"/>
          <p:nvPr/>
        </p:nvSpPr>
        <p:spPr>
          <a:xfrm>
            <a:off x="446882" y="1883390"/>
            <a:ext cx="8229600" cy="4478149"/>
          </a:xfrm>
          <a:prstGeom prst="rect">
            <a:avLst/>
          </a:prstGeom>
          <a:noFill/>
        </p:spPr>
        <p:txBody>
          <a:bodyPr wrap="square" rtlCol="0">
            <a:spAutoFit/>
          </a:bodyPr>
          <a:lstStyle/>
          <a:p>
            <a:pPr marL="742950" lvl="1" indent="-285750">
              <a:lnSpc>
                <a:spcPct val="150000"/>
              </a:lnSpc>
              <a:buFont typeface="Arial" panose="020B0604020202020204" pitchFamily="34" charset="0"/>
              <a:buChar char="–"/>
            </a:pPr>
            <a:r>
              <a:rPr lang="zh-CN" altLang="en-US" sz="2000" dirty="0">
                <a:ea typeface="微软雅黑" panose="020B0503020204020204" pitchFamily="34" charset="-122"/>
              </a:rPr>
              <a:t>目的</a:t>
            </a:r>
            <a:r>
              <a:rPr lang="zh-CN" altLang="en-US" sz="2000" dirty="0" smtClean="0">
                <a:ea typeface="微软雅黑" panose="020B0503020204020204" pitchFamily="34" charset="-122"/>
              </a:rPr>
              <a:t>：检验测试用例和测试计划中测试策略的有效性，必要时对测试用例进行完善和修改</a:t>
            </a:r>
            <a:endParaRPr lang="en-US" altLang="zh-CN" sz="2000" dirty="0">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2000" dirty="0" smtClean="0">
                <a:ea typeface="微软雅黑" panose="020B0503020204020204" pitchFamily="34" charset="-122"/>
              </a:rPr>
              <a:t>任务：</a:t>
            </a:r>
            <a:endParaRPr lang="en-US" altLang="zh-CN" sz="2000" dirty="0" smtClean="0">
              <a:ea typeface="微软雅黑" panose="020B0503020204020204" pitchFamily="34" charset="-122"/>
            </a:endParaRPr>
          </a:p>
          <a:p>
            <a:pPr marL="1200150" lvl="2" indent="-285750">
              <a:lnSpc>
                <a:spcPct val="150000"/>
              </a:lnSpc>
              <a:buFont typeface="Arial" panose="020B0604020202020204" pitchFamily="34" charset="0"/>
              <a:buChar char="•"/>
            </a:pPr>
            <a:r>
              <a:rPr lang="zh-CN" altLang="en-US" dirty="0" smtClean="0">
                <a:ea typeface="微软雅黑" panose="020B0503020204020204" pitchFamily="34" charset="-122"/>
              </a:rPr>
              <a:t>根据测试结果完善、修改、合并测试用例</a:t>
            </a:r>
            <a:endParaRPr lang="en-US" altLang="zh-CN" dirty="0" smtClean="0">
              <a:ea typeface="微软雅黑" panose="020B0503020204020204" pitchFamily="34" charset="-122"/>
            </a:endParaRPr>
          </a:p>
          <a:p>
            <a:pPr marL="1200150" lvl="2" indent="-285750">
              <a:lnSpc>
                <a:spcPct val="150000"/>
              </a:lnSpc>
              <a:buFont typeface="Arial" panose="020B0604020202020204" pitchFamily="34" charset="0"/>
              <a:buChar char="•"/>
            </a:pPr>
            <a:r>
              <a:rPr lang="zh-CN" altLang="en-US" dirty="0" smtClean="0">
                <a:ea typeface="微软雅黑" panose="020B0503020204020204" pitchFamily="34" charset="-122"/>
              </a:rPr>
              <a:t>对测试用例库进行维护</a:t>
            </a:r>
            <a:endParaRPr lang="en-US" altLang="zh-CN" dirty="0" smtClean="0">
              <a:ea typeface="微软雅黑" panose="020B0503020204020204" pitchFamily="34" charset="-122"/>
            </a:endParaRPr>
          </a:p>
          <a:p>
            <a:pPr marL="1200150" lvl="2" indent="-285750">
              <a:lnSpc>
                <a:spcPct val="150000"/>
              </a:lnSpc>
              <a:buFont typeface="Arial" panose="020B0604020202020204" pitchFamily="34" charset="0"/>
              <a:buChar char="•"/>
            </a:pPr>
            <a:r>
              <a:rPr lang="zh-CN" altLang="en-US" dirty="0" smtClean="0">
                <a:ea typeface="微软雅黑" panose="020B0503020204020204" pitchFamily="34" charset="-122"/>
              </a:rPr>
              <a:t>根据结果修正和完善测试策略和测试计划</a:t>
            </a:r>
            <a:endParaRPr lang="en-US" altLang="zh-CN" dirty="0">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2000" dirty="0" smtClean="0">
                <a:ea typeface="微软雅黑" panose="020B0503020204020204" pitchFamily="34" charset="-122"/>
              </a:rPr>
              <a:t>方法：基于经验</a:t>
            </a:r>
            <a:endParaRPr lang="en-US" altLang="zh-CN" sz="2000" dirty="0">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2000" dirty="0" smtClean="0">
                <a:ea typeface="微软雅黑" panose="020B0503020204020204" pitchFamily="34" charset="-122"/>
              </a:rPr>
              <a:t>结果：</a:t>
            </a:r>
            <a:endParaRPr lang="en-US" altLang="zh-CN" sz="2000" dirty="0" smtClean="0">
              <a:ea typeface="微软雅黑" panose="020B0503020204020204" pitchFamily="34" charset="-122"/>
            </a:endParaRPr>
          </a:p>
          <a:p>
            <a:pPr marL="1200150" lvl="2" indent="-285750">
              <a:lnSpc>
                <a:spcPct val="150000"/>
              </a:lnSpc>
              <a:buFont typeface="Arial" panose="020B0604020202020204" pitchFamily="34" charset="0"/>
              <a:buChar char="•"/>
            </a:pPr>
            <a:r>
              <a:rPr lang="zh-CN" altLang="en-US" dirty="0">
                <a:ea typeface="微软雅黑" panose="020B0503020204020204" pitchFamily="34" charset="-122"/>
              </a:rPr>
              <a:t>优化测试用例库、软件故障模型、测试策略和测试计划，测试经验总结</a:t>
            </a:r>
            <a:endParaRPr lang="en-US" altLang="zh-CN" dirty="0">
              <a:ea typeface="微软雅黑" panose="020B0503020204020204" pitchFamily="34" charset="-122"/>
            </a:endParaRPr>
          </a:p>
        </p:txBody>
      </p:sp>
    </p:spTree>
    <p:extLst>
      <p:ext uri="{BB962C8B-B14F-4D97-AF65-F5344CB8AC3E}">
        <p14:creationId xmlns:p14="http://schemas.microsoft.com/office/powerpoint/2010/main" val="4259056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419586" y="131240"/>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8.8.5 </a:t>
            </a:r>
            <a:r>
              <a:rPr lang="zh-CN" altLang="en-US" sz="2800" b="1" dirty="0" smtClean="0">
                <a:latin typeface="微软雅黑" panose="020B0503020204020204" pitchFamily="34" charset="-122"/>
                <a:ea typeface="微软雅黑" panose="020B0503020204020204" pitchFamily="34" charset="-122"/>
              </a:rPr>
              <a:t>系统测试手段</a:t>
            </a:r>
            <a:endParaRPr lang="zh-CN" altLang="en-US" sz="2800" b="1" dirty="0">
              <a:latin typeface="微软雅黑" panose="020B0503020204020204" pitchFamily="34" charset="-122"/>
              <a:ea typeface="微软雅黑" panose="020B0503020204020204" pitchFamily="34" charset="-122"/>
            </a:endParaRPr>
          </a:p>
        </p:txBody>
      </p:sp>
      <p:sp>
        <p:nvSpPr>
          <p:cNvPr id="49" name="文本框 48"/>
          <p:cNvSpPr txBox="1"/>
          <p:nvPr/>
        </p:nvSpPr>
        <p:spPr>
          <a:xfrm>
            <a:off x="629414" y="1312458"/>
            <a:ext cx="8286768" cy="142295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软件攻击是要寻找系统中最容易出现错误的地方进行测试，保证多快好省的找出错误</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软件攻击的核心是基于故障模型的测试用例设计</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1975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539086" y="185196"/>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8.8.5 </a:t>
            </a:r>
            <a:r>
              <a:rPr lang="zh-CN" altLang="en-US" sz="2800" b="1" dirty="0" smtClean="0">
                <a:latin typeface="微软雅黑" panose="020B0503020204020204" pitchFamily="34" charset="-122"/>
                <a:ea typeface="微软雅黑" panose="020B0503020204020204" pitchFamily="34" charset="-122"/>
              </a:rPr>
              <a:t>系统测试手段</a:t>
            </a:r>
            <a:endParaRPr lang="zh-CN" altLang="en-US" sz="2800" b="1" dirty="0">
              <a:latin typeface="微软雅黑" panose="020B0503020204020204" pitchFamily="34" charset="-122"/>
              <a:ea typeface="微软雅黑" panose="020B0503020204020204" pitchFamily="34" charset="-122"/>
            </a:endParaRPr>
          </a:p>
        </p:txBody>
      </p:sp>
      <p:sp>
        <p:nvSpPr>
          <p:cNvPr id="49" name="文本框 48"/>
          <p:cNvSpPr txBox="1"/>
          <p:nvPr/>
        </p:nvSpPr>
        <p:spPr>
          <a:xfrm>
            <a:off x="138095" y="1285163"/>
            <a:ext cx="2669397" cy="461665"/>
          </a:xfrm>
          <a:prstGeom prst="rect">
            <a:avLst/>
          </a:prstGeom>
          <a:noFill/>
        </p:spPr>
        <p:txBody>
          <a:bodyPr wrap="square" rtlCol="0">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1. </a:t>
            </a:r>
            <a:r>
              <a:rPr lang="zh-CN" altLang="en-US" sz="2400" b="1" dirty="0">
                <a:solidFill>
                  <a:srgbClr val="00B0F0"/>
                </a:solidFill>
                <a:latin typeface="微软雅黑" panose="020B0503020204020204" pitchFamily="34" charset="-122"/>
                <a:ea typeface="微软雅黑" panose="020B0503020204020204" pitchFamily="34" charset="-122"/>
              </a:rPr>
              <a:t>软件故障模型</a:t>
            </a:r>
          </a:p>
        </p:txBody>
      </p:sp>
      <p:sp>
        <p:nvSpPr>
          <p:cNvPr id="2" name="文本框 1"/>
          <p:cNvSpPr txBox="1"/>
          <p:nvPr/>
        </p:nvSpPr>
        <p:spPr>
          <a:xfrm>
            <a:off x="300251" y="1951630"/>
            <a:ext cx="8707271" cy="2144177"/>
          </a:xfrm>
          <a:prstGeom prst="rect">
            <a:avLst/>
          </a:prstGeom>
          <a:noFill/>
        </p:spPr>
        <p:txBody>
          <a:bodyPr wrap="square" rtlCol="0">
            <a:spAutoFit/>
          </a:bodyPr>
          <a:lstStyle/>
          <a:p>
            <a:pPr marL="742950" lvl="1" indent="-285750">
              <a:lnSpc>
                <a:spcPct val="150000"/>
              </a:lnSpc>
              <a:spcBef>
                <a:spcPts val="800"/>
              </a:spcBef>
              <a:buFont typeface="Arial" panose="020B0604020202020204" pitchFamily="34" charset="0"/>
              <a:buChar char="–"/>
            </a:pPr>
            <a:r>
              <a:rPr lang="zh-CN" altLang="en-US" sz="2000" dirty="0">
                <a:ea typeface="微软雅黑" panose="020B0503020204020204" pitchFamily="34" charset="-122"/>
                <a:sym typeface="宋体" panose="02010600030101010101" pitchFamily="2" charset="-122"/>
              </a:rPr>
              <a:t>故障模型是将测试员的经验和直觉尽量归纳和固化，使得可以重复使用</a:t>
            </a:r>
            <a:endParaRPr lang="en-US" altLang="zh-CN" sz="2000" dirty="0">
              <a:ea typeface="微软雅黑" panose="020B0503020204020204" pitchFamily="34" charset="-122"/>
              <a:sym typeface="宋体" panose="02010600030101010101" pitchFamily="2" charset="-122"/>
            </a:endParaRPr>
          </a:p>
          <a:p>
            <a:pPr marL="742950" lvl="1" indent="-285750">
              <a:lnSpc>
                <a:spcPct val="150000"/>
              </a:lnSpc>
              <a:spcBef>
                <a:spcPts val="800"/>
              </a:spcBef>
              <a:buFont typeface="Arial" panose="020B0604020202020204" pitchFamily="34" charset="0"/>
              <a:buChar char="–"/>
            </a:pPr>
            <a:r>
              <a:rPr lang="zh-CN" altLang="en-US" sz="2000" dirty="0">
                <a:ea typeface="微软雅黑" panose="020B0503020204020204" pitchFamily="34" charset="-122"/>
                <a:sym typeface="宋体" panose="02010600030101010101" pitchFamily="2" charset="-122"/>
              </a:rPr>
              <a:t>故障模型在框架上应该是通用的</a:t>
            </a:r>
            <a:endParaRPr lang="en-US" altLang="zh-CN" sz="2000" dirty="0">
              <a:ea typeface="微软雅黑" panose="020B0503020204020204" pitchFamily="34" charset="-122"/>
              <a:sym typeface="宋体" panose="02010600030101010101" pitchFamily="2" charset="-122"/>
            </a:endParaRPr>
          </a:p>
          <a:p>
            <a:pPr marL="742950" lvl="1" indent="-285750">
              <a:lnSpc>
                <a:spcPct val="150000"/>
              </a:lnSpc>
              <a:spcBef>
                <a:spcPts val="800"/>
              </a:spcBef>
              <a:buFont typeface="Arial" panose="020B0604020202020204" pitchFamily="34" charset="0"/>
              <a:buChar char="–"/>
            </a:pPr>
            <a:r>
              <a:rPr lang="zh-CN" altLang="en-US" sz="2000" dirty="0">
                <a:ea typeface="微软雅黑" panose="020B0503020204020204" pitchFamily="34" charset="-122"/>
                <a:sym typeface="宋体" panose="02010600030101010101" pitchFamily="2" charset="-122"/>
              </a:rPr>
              <a:t>故障模型设计时，要重点考虑软件的行为特征</a:t>
            </a:r>
          </a:p>
        </p:txBody>
      </p:sp>
    </p:spTree>
    <p:extLst>
      <p:ext uri="{BB962C8B-B14F-4D97-AF65-F5344CB8AC3E}">
        <p14:creationId xmlns:p14="http://schemas.microsoft.com/office/powerpoint/2010/main" val="3279115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itle with content">
  <a:themeElements>
    <a:clrScheme name="Custom 218">
      <a:dk1>
        <a:sysClr val="windowText" lastClr="000000"/>
      </a:dk1>
      <a:lt1>
        <a:sysClr val="window" lastClr="FFFFFF"/>
      </a:lt1>
      <a:dk2>
        <a:srgbClr val="0096D6"/>
      </a:dk2>
      <a:lt2>
        <a:srgbClr val="E5E8E8"/>
      </a:lt2>
      <a:accent1>
        <a:srgbClr val="0096D6"/>
      </a:accent1>
      <a:accent2>
        <a:srgbClr val="F05332"/>
      </a:accent2>
      <a:accent3>
        <a:srgbClr val="822980"/>
      </a:accent3>
      <a:accent4>
        <a:srgbClr val="87898B"/>
      </a:accent4>
      <a:accent5>
        <a:srgbClr val="B9B8BB"/>
      </a:accent5>
      <a:accent6>
        <a:srgbClr val="008B2B"/>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defTabSz="430213">
          <a:spcAft>
            <a:spcPts val="400"/>
          </a:spcAft>
          <a:buSzPct val="100000"/>
          <a:defRPr sz="1600" dirty="0" smtClean="0">
            <a:solidFill>
              <a:srgbClr val="000000"/>
            </a:solidFill>
            <a:latin typeface="HP Simplified" pitchFamily="34" charset="0"/>
            <a:cs typeface="HP Simplified" pitchFamily="34" charset="0"/>
          </a:defRPr>
        </a:defPPr>
      </a:lstStyle>
    </a:txDef>
  </a:objectDefaults>
  <a:extraClrSchemeLst/>
</a:theme>
</file>

<file path=ppt/theme/theme2.xml><?xml version="1.0" encoding="utf-8"?>
<a:theme xmlns:a="http://schemas.openxmlformats.org/drawingml/2006/main" name="1_Title with content">
  <a:themeElements>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fontScheme name="Title with content">
      <a:majorFont>
        <a:latin typeface="HP Simplified"/>
        <a:ea typeface="HP Simplified"/>
        <a:cs typeface=""/>
      </a:majorFont>
      <a:minorFont>
        <a:latin typeface="HP Simplified"/>
        <a:ea typeface="HP Simplifie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6B9B1A">
            <a:alpha val="9999"/>
          </a:srgb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rgbClr val="6B9B1A">
            <a:alpha val="9999"/>
          </a:srgb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Title with content">
  <a:themeElements>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fontScheme name="Title with content">
      <a:majorFont>
        <a:latin typeface="HP Simplified"/>
        <a:ea typeface="HP Simplified"/>
        <a:cs typeface=""/>
      </a:majorFont>
      <a:minorFont>
        <a:latin typeface="HP Simplified"/>
        <a:ea typeface="HP Simplifie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6B9B1A">
            <a:alpha val="9999"/>
          </a:srgb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rgbClr val="6B9B1A">
            <a:alpha val="9999"/>
          </a:srgb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Title with content">
  <a:themeElements>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fontScheme name="Title with content">
      <a:majorFont>
        <a:latin typeface="HP Simplified"/>
        <a:ea typeface="HP Simplified"/>
        <a:cs typeface=""/>
      </a:majorFont>
      <a:minorFont>
        <a:latin typeface="HP Simplified"/>
        <a:ea typeface="HP Simplifie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6B9B1A">
            <a:alpha val="9999"/>
          </a:srgb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rgbClr val="6B9B1A">
            <a:alpha val="9999"/>
          </a:srgb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ppt主题">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pt主题" id="{5B3CFE8A-C452-407A-B64B-92B95BEAA7C4}" vid="{12AFE5CA-0EFF-4F9A-9522-31A72D4AD157}"/>
    </a:ext>
  </a:extLst>
</a:theme>
</file>

<file path=ppt/theme/theme6.xml><?xml version="1.0" encoding="utf-8"?>
<a:theme xmlns:a="http://schemas.openxmlformats.org/drawingml/2006/main" name="6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2594</TotalTime>
  <Words>1873</Words>
  <Application>Microsoft Office PowerPoint</Application>
  <PresentationFormat>全屏显示(4:3)</PresentationFormat>
  <Paragraphs>257</Paragraphs>
  <Slides>36</Slides>
  <Notes>20</Notes>
  <HiddenSlides>12</HiddenSlides>
  <MMClips>0</MMClips>
  <ScaleCrop>false</ScaleCrop>
  <HeadingPairs>
    <vt:vector size="6" baseType="variant">
      <vt:variant>
        <vt:lpstr>已用的字体</vt:lpstr>
      </vt:variant>
      <vt:variant>
        <vt:i4>8</vt:i4>
      </vt:variant>
      <vt:variant>
        <vt:lpstr>主题</vt:lpstr>
      </vt:variant>
      <vt:variant>
        <vt:i4>6</vt:i4>
      </vt:variant>
      <vt:variant>
        <vt:lpstr>幻灯片标题</vt:lpstr>
      </vt:variant>
      <vt:variant>
        <vt:i4>36</vt:i4>
      </vt:variant>
    </vt:vector>
  </HeadingPairs>
  <TitlesOfParts>
    <vt:vector size="50" baseType="lpstr">
      <vt:lpstr>HP Simplified</vt:lpstr>
      <vt:lpstr>Lucida Grande</vt:lpstr>
      <vt:lpstr>华文细黑</vt:lpstr>
      <vt:lpstr>宋体</vt:lpstr>
      <vt:lpstr>微软雅黑</vt:lpstr>
      <vt:lpstr>Arial</vt:lpstr>
      <vt:lpstr>Calibri</vt:lpstr>
      <vt:lpstr>Wingdings</vt:lpstr>
      <vt:lpstr>Title with content</vt:lpstr>
      <vt:lpstr>1_Title with content</vt:lpstr>
      <vt:lpstr>2_Title with content</vt:lpstr>
      <vt:lpstr>3_Title with content</vt:lpstr>
      <vt:lpstr>ppt主题</vt:lpstr>
      <vt:lpstr>6_自定义设计方案</vt:lpstr>
      <vt:lpstr>第八章 动态测试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XY</dc:creator>
  <cp:lastModifiedBy>zhang.li-tong</cp:lastModifiedBy>
  <cp:revision>190</cp:revision>
  <dcterms:created xsi:type="dcterms:W3CDTF">2014-08-09T11:53:45Z</dcterms:created>
  <dcterms:modified xsi:type="dcterms:W3CDTF">2016-12-05T03:26:20Z</dcterms:modified>
</cp:coreProperties>
</file>