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作业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88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、完成教材第</a:t>
            </a:r>
            <a:r>
              <a:rPr lang="en-US" altLang="zh-CN" sz="2800" b="1" dirty="0" smtClean="0"/>
              <a:t>6.7</a:t>
            </a:r>
            <a:r>
              <a:rPr lang="zh-CN" altLang="en-US" sz="2800" b="1" dirty="0" smtClean="0"/>
              <a:t>节的开发案例。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．</a:t>
            </a:r>
            <a:r>
              <a:rPr lang="zh-CN" altLang="en-US" sz="2800" b="1" dirty="0"/>
              <a:t>基于</a:t>
            </a:r>
            <a:r>
              <a:rPr lang="en-US" altLang="zh-CN" sz="2800" b="1" dirty="0"/>
              <a:t>Hibernate</a:t>
            </a:r>
            <a:r>
              <a:rPr lang="zh-CN" altLang="en-US" sz="2800" b="1" dirty="0"/>
              <a:t>（建立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工程）实现学生信息管理系统，包括如下功能：</a:t>
            </a:r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）学生信息的录入。</a:t>
            </a:r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）全部学生信息的浏览。</a:t>
            </a:r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）学生记录的修改。</a:t>
            </a:r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）学生记录的单条删除和批量删除。</a:t>
            </a:r>
          </a:p>
          <a:p>
            <a:pPr marL="0" indent="0">
              <a:buNone/>
            </a:pPr>
            <a:r>
              <a:rPr lang="zh-CN" altLang="en-US" sz="2800" b="1" dirty="0"/>
              <a:t>提示：采用命令行菜单方式，给出操作提示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0" indent="0">
              <a:buNone/>
            </a:pPr>
            <a:endParaRPr lang="zh-CN" altLang="en-US" sz="2800" b="1" dirty="0"/>
          </a:p>
          <a:p>
            <a:pPr marL="0" indent="0">
              <a:buNone/>
            </a:pPr>
            <a:r>
              <a:rPr lang="en-US" altLang="zh-CN" sz="2800" b="1" dirty="0" smtClean="0"/>
              <a:t>3</a:t>
            </a:r>
            <a:r>
              <a:rPr lang="en-US" altLang="zh-CN" sz="2800" b="1" dirty="0" smtClean="0"/>
              <a:t>.  </a:t>
            </a:r>
            <a:r>
              <a:rPr lang="zh-CN" altLang="en-US" sz="2800" b="1" dirty="0" smtClean="0"/>
              <a:t>采用</a:t>
            </a:r>
            <a:r>
              <a:rPr lang="en-US" altLang="zh-CN" sz="2800" b="1" dirty="0"/>
              <a:t>Struts2+ Hibernate</a:t>
            </a:r>
            <a:r>
              <a:rPr lang="zh-CN" altLang="en-US" sz="2800" b="1" dirty="0"/>
              <a:t>整合，重新设计、完成</a:t>
            </a:r>
            <a:r>
              <a:rPr lang="zh-CN" altLang="en-US" sz="2800" b="1" dirty="0" smtClean="0"/>
              <a:t>习题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所</a:t>
            </a:r>
            <a:r>
              <a:rPr lang="zh-CN" altLang="en-US" sz="2800" b="1" dirty="0"/>
              <a:t>要求的功能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0" indent="0">
              <a:buNone/>
            </a:pPr>
            <a:endParaRPr lang="zh-CN" altLang="en-US" sz="2800" b="1" dirty="0"/>
          </a:p>
          <a:p>
            <a:pPr marL="0" indent="0">
              <a:buNone/>
            </a:pPr>
            <a:r>
              <a:rPr lang="en-US" altLang="zh-CN" sz="2800" b="1" dirty="0"/>
              <a:t>4</a:t>
            </a:r>
            <a:r>
              <a:rPr lang="zh-CN" altLang="en-US" sz="2800" b="1" dirty="0" smtClean="0"/>
              <a:t>．</a:t>
            </a:r>
            <a:r>
              <a:rPr lang="zh-CN" altLang="en-US" sz="2800" b="1" dirty="0"/>
              <a:t>基于</a:t>
            </a:r>
            <a:r>
              <a:rPr lang="en-US" altLang="zh-CN" sz="2800" b="1" dirty="0"/>
              <a:t>Struts2+Hibernate</a:t>
            </a:r>
            <a:r>
              <a:rPr lang="zh-CN" altLang="en-US" sz="2800" b="1" dirty="0"/>
              <a:t>整合，重新设计第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章习题中给出的“网络书城系统”的开发。</a:t>
            </a:r>
          </a:p>
          <a:p>
            <a:pPr marL="0" indent="0">
              <a:buNone/>
            </a:pPr>
            <a:r>
              <a:rPr lang="zh-CN" altLang="en-US" sz="2800" b="1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8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lenovo</dc:creator>
  <cp:lastModifiedBy>lenovo</cp:lastModifiedBy>
  <cp:revision>1</cp:revision>
  <dcterms:created xsi:type="dcterms:W3CDTF">2016-11-10T13:24:11Z</dcterms:created>
  <dcterms:modified xsi:type="dcterms:W3CDTF">2016-11-10T13:25:18Z</dcterms:modified>
</cp:coreProperties>
</file>