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8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Struts2</a:t>
            </a:r>
            <a:r>
              <a:rPr lang="zh-CN" altLang="en-US" dirty="0" smtClean="0"/>
              <a:t>第</a:t>
            </a:r>
            <a:r>
              <a:rPr lang="en-US" altLang="zh-CN" dirty="0" smtClean="0"/>
              <a:t>2</a:t>
            </a:r>
            <a:r>
              <a:rPr lang="zh-CN" altLang="en-US" dirty="0" smtClean="0"/>
              <a:t>次作业</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3349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507288" cy="6552728"/>
          </a:xfrm>
        </p:spPr>
        <p:txBody>
          <a:bodyPr>
            <a:normAutofit fontScale="62500" lnSpcReduction="20000"/>
          </a:bodyPr>
          <a:lstStyle/>
          <a:p>
            <a:pPr marL="0" indent="0">
              <a:buNone/>
            </a:pPr>
            <a:endParaRPr lang="en-US" altLang="zh-CN" dirty="0" smtClean="0"/>
          </a:p>
          <a:p>
            <a:pPr marL="0" indent="0">
              <a:buNone/>
            </a:pPr>
            <a:r>
              <a:rPr lang="en-US" altLang="zh-CN" dirty="0" smtClean="0"/>
              <a:t>1</a:t>
            </a:r>
            <a:r>
              <a:rPr lang="zh-CN" altLang="en-US" dirty="0"/>
              <a:t>．采用</a:t>
            </a:r>
            <a:r>
              <a:rPr lang="en-US" altLang="zh-CN" dirty="0"/>
              <a:t>Struts2</a:t>
            </a:r>
            <a:r>
              <a:rPr lang="zh-CN" altLang="en-US" dirty="0"/>
              <a:t>的</a:t>
            </a:r>
            <a:r>
              <a:rPr lang="en-US" altLang="zh-CN" dirty="0"/>
              <a:t>MVC</a:t>
            </a:r>
            <a:r>
              <a:rPr lang="zh-CN" altLang="en-US" dirty="0"/>
              <a:t>模式，设计一个计算三角形面积的</a:t>
            </a:r>
            <a:r>
              <a:rPr lang="en-US" altLang="zh-CN" dirty="0"/>
              <a:t>Web</a:t>
            </a:r>
            <a:r>
              <a:rPr lang="zh-CN" altLang="en-US" dirty="0"/>
              <a:t>程序。</a:t>
            </a:r>
          </a:p>
          <a:p>
            <a:pPr marL="0" indent="0">
              <a:buNone/>
            </a:pPr>
            <a:r>
              <a:rPr lang="zh-CN" altLang="en-US" dirty="0"/>
              <a:t>其业务需求是：</a:t>
            </a:r>
          </a:p>
          <a:p>
            <a:pPr marL="0" indent="0">
              <a:buNone/>
            </a:pPr>
            <a:r>
              <a:rPr lang="zh-CN" altLang="en-US" dirty="0"/>
              <a:t>（</a:t>
            </a:r>
            <a:r>
              <a:rPr lang="en-US" altLang="zh-CN" dirty="0"/>
              <a:t>1</a:t>
            </a:r>
            <a:r>
              <a:rPr lang="zh-CN" altLang="en-US" dirty="0"/>
              <a:t>）提交页面提交</a:t>
            </a:r>
            <a:r>
              <a:rPr lang="en-US" altLang="zh-CN" dirty="0"/>
              <a:t>3</a:t>
            </a:r>
            <a:r>
              <a:rPr lang="zh-CN" altLang="en-US" dirty="0"/>
              <a:t>边长，</a:t>
            </a:r>
          </a:p>
          <a:p>
            <a:pPr marL="0" indent="0">
              <a:buNone/>
            </a:pPr>
            <a:r>
              <a:rPr lang="zh-CN" altLang="en-US" dirty="0"/>
              <a:t>（</a:t>
            </a:r>
            <a:r>
              <a:rPr lang="en-US" altLang="zh-CN" dirty="0"/>
              <a:t>2</a:t>
            </a:r>
            <a:r>
              <a:rPr lang="zh-CN" altLang="en-US" dirty="0"/>
              <a:t>）在</a:t>
            </a:r>
            <a:r>
              <a:rPr lang="en-US" altLang="zh-CN" dirty="0"/>
              <a:t>action</a:t>
            </a:r>
            <a:r>
              <a:rPr lang="zh-CN" altLang="en-US" dirty="0"/>
              <a:t>中判定是否满足三角形条件，若满足，计算面积、周长，并跳转到显示页面显示三角形的信息及其面积、周长。</a:t>
            </a:r>
          </a:p>
          <a:p>
            <a:pPr marL="0" indent="0">
              <a:buNone/>
            </a:pPr>
            <a:r>
              <a:rPr lang="zh-CN" altLang="en-US" dirty="0"/>
              <a:t>（</a:t>
            </a:r>
            <a:r>
              <a:rPr lang="en-US" altLang="zh-CN" dirty="0"/>
              <a:t>3</a:t>
            </a:r>
            <a:r>
              <a:rPr lang="zh-CN" altLang="en-US" dirty="0"/>
              <a:t>）若不满足三角形条件，则跳转到输入页面重新输入</a:t>
            </a:r>
            <a:r>
              <a:rPr lang="zh-CN" altLang="en-US" dirty="0" smtClean="0"/>
              <a:t>边长。</a:t>
            </a:r>
            <a:endParaRPr lang="en-US" altLang="zh-CN" dirty="0" smtClean="0"/>
          </a:p>
          <a:p>
            <a:pPr marL="0" indent="0">
              <a:buNone/>
            </a:pPr>
            <a:endParaRPr lang="zh-CN" altLang="en-US" dirty="0"/>
          </a:p>
          <a:p>
            <a:pPr marL="0" indent="0">
              <a:buNone/>
            </a:pPr>
            <a:r>
              <a:rPr lang="en-US" altLang="zh-CN" dirty="0"/>
              <a:t>2</a:t>
            </a:r>
            <a:r>
              <a:rPr lang="zh-CN" altLang="en-US" dirty="0"/>
              <a:t>．针对下面给出的“网络书城系统”的需求和说明，采用</a:t>
            </a:r>
            <a:r>
              <a:rPr lang="en-US" altLang="zh-CN" dirty="0"/>
              <a:t>Struts2+JDBC+DAO</a:t>
            </a:r>
            <a:r>
              <a:rPr lang="zh-CN" altLang="en-US" dirty="0"/>
              <a:t>技术的整合，完成系统的开发与设计。</a:t>
            </a:r>
          </a:p>
          <a:p>
            <a:pPr marL="0" indent="0">
              <a:buNone/>
            </a:pPr>
            <a:r>
              <a:rPr lang="zh-CN" altLang="en-US" dirty="0"/>
              <a:t>网络书城的主要功能就是让用户能够足不出户就可以购买到自已想要的书籍，所以网络书城系统主要提供如下功能：</a:t>
            </a:r>
          </a:p>
          <a:p>
            <a:pPr marL="0" indent="0">
              <a:buNone/>
            </a:pPr>
            <a:r>
              <a:rPr lang="zh-CN" altLang="en-US" dirty="0"/>
              <a:t>（</a:t>
            </a:r>
            <a:r>
              <a:rPr lang="en-US" altLang="zh-CN" dirty="0"/>
              <a:t>1</a:t>
            </a:r>
            <a:r>
              <a:rPr lang="zh-CN" altLang="en-US" dirty="0"/>
              <a:t>）用户能够使用本网站完成图书的浏览、查询和购买。</a:t>
            </a:r>
          </a:p>
          <a:p>
            <a:pPr marL="0" indent="0">
              <a:buNone/>
            </a:pPr>
            <a:r>
              <a:rPr lang="zh-CN" altLang="en-US" dirty="0"/>
              <a:t>（</a:t>
            </a:r>
            <a:r>
              <a:rPr lang="en-US" altLang="zh-CN" dirty="0"/>
              <a:t>2</a:t>
            </a:r>
            <a:r>
              <a:rPr lang="zh-CN" altLang="en-US" dirty="0"/>
              <a:t>）普通用户只能浏览图书信息，浏览分为</a:t>
            </a:r>
            <a:r>
              <a:rPr lang="en-US" altLang="zh-CN" dirty="0"/>
              <a:t>3</a:t>
            </a:r>
            <a:r>
              <a:rPr lang="zh-CN" altLang="en-US" dirty="0"/>
              <a:t>种方式：按类别浏览、按条件浏览、查询图书。</a:t>
            </a:r>
          </a:p>
          <a:p>
            <a:pPr marL="0" indent="0">
              <a:buNone/>
            </a:pPr>
            <a:r>
              <a:rPr lang="zh-CN" altLang="en-US" dirty="0"/>
              <a:t>（</a:t>
            </a:r>
            <a:r>
              <a:rPr lang="en-US" altLang="zh-CN" dirty="0"/>
              <a:t>3</a:t>
            </a:r>
            <a:r>
              <a:rPr lang="zh-CN" altLang="en-US" dirty="0"/>
              <a:t>）普通用户通过注册成为注册用户，注册后的用户可以登录，密码忘记后可以找回密码，登录后可以修改注册资料。</a:t>
            </a:r>
          </a:p>
          <a:p>
            <a:pPr marL="0" indent="0">
              <a:buNone/>
            </a:pPr>
            <a:r>
              <a:rPr lang="zh-CN" altLang="en-US" dirty="0"/>
              <a:t>（</a:t>
            </a:r>
            <a:r>
              <a:rPr lang="en-US" altLang="zh-CN" dirty="0"/>
              <a:t>4</a:t>
            </a:r>
            <a:r>
              <a:rPr lang="zh-CN" altLang="en-US" dirty="0"/>
              <a:t>）注册用户登录后可以进行在线图书购买，购买的图书存放在购物车中，可以对购物车中的商品数量进行修改、删除，调整好购物车中内容后，可以把该内容保存到订单中，在保存订单的时候要求用户填写送货地址和联系方式。订单提交后用户可以开始一次新的购物过程。</a:t>
            </a:r>
          </a:p>
          <a:p>
            <a:pPr marL="0" indent="0">
              <a:buNone/>
            </a:pPr>
            <a:r>
              <a:rPr lang="zh-CN" altLang="en-US" dirty="0"/>
              <a:t>（</a:t>
            </a:r>
            <a:r>
              <a:rPr lang="en-US" altLang="zh-CN" dirty="0"/>
              <a:t>5</a:t>
            </a:r>
            <a:r>
              <a:rPr lang="zh-CN" altLang="en-US" dirty="0"/>
              <a:t>）对于后台系统，要求可以进行商品目录的维护，商品的图片可以上传到服务器，特价商品维护，订单可以查询详细信息，订单确认和订单发送</a:t>
            </a:r>
            <a:r>
              <a:rPr lang="zh-CN" altLang="en-US" dirty="0" smtClean="0"/>
              <a:t>。</a:t>
            </a:r>
            <a:endParaRPr lang="zh-CN" altLang="en-US" dirty="0"/>
          </a:p>
        </p:txBody>
      </p:sp>
    </p:spTree>
    <p:extLst>
      <p:ext uri="{BB962C8B-B14F-4D97-AF65-F5344CB8AC3E}">
        <p14:creationId xmlns:p14="http://schemas.microsoft.com/office/powerpoint/2010/main" val="42521798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Words>
  <Application>Microsoft Office PowerPoint</Application>
  <PresentationFormat>全屏显示(4:3)</PresentationFormat>
  <Paragraphs>15</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Struts2第2次作业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Struts2第2次作业</dc:title>
  <dc:creator>Administrator</dc:creator>
  <cp:lastModifiedBy>Administrator</cp:lastModifiedBy>
  <cp:revision>1</cp:revision>
  <dcterms:created xsi:type="dcterms:W3CDTF">2016-09-29T01:42:31Z</dcterms:created>
  <dcterms:modified xsi:type="dcterms:W3CDTF">2016-09-29T01:44:53Z</dcterms:modified>
</cp:coreProperties>
</file>