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864096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8460432" cy="4082008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所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给的题目有的内容我们没有讲，望同学们自己看书掌握并完成相关的题目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altLang="zh-CN" b="1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注意：</a:t>
            </a:r>
            <a:endParaRPr lang="en-US" altLang="zh-CN" b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重点掌握拦截器的设计与使用（包括内置拦截器）。</a:t>
            </a:r>
            <a:endParaRPr lang="zh-CN" altLang="en-US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694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作业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．</a:t>
            </a:r>
            <a:r>
              <a:rPr lang="zh-CN" altLang="en-US" b="1" dirty="0"/>
              <a:t>对于第</a:t>
            </a:r>
            <a:r>
              <a:rPr lang="en-US" altLang="zh-CN" b="1" dirty="0"/>
              <a:t>3</a:t>
            </a:r>
            <a:r>
              <a:rPr lang="zh-CN" altLang="en-US" b="1" dirty="0"/>
              <a:t>章给出的习题</a:t>
            </a:r>
            <a:r>
              <a:rPr lang="en-US" altLang="zh-CN" b="1" dirty="0"/>
              <a:t>——</a:t>
            </a:r>
            <a:r>
              <a:rPr lang="zh-CN" altLang="en-US" b="1" dirty="0"/>
              <a:t>网上书城系统中，采用</a:t>
            </a:r>
            <a:r>
              <a:rPr lang="en-US" altLang="zh-CN" b="1" dirty="0"/>
              <a:t>Struts2</a:t>
            </a:r>
            <a:r>
              <a:rPr lang="zh-CN" altLang="en-US" b="1" dirty="0"/>
              <a:t>实现图书封面图片的上传、下载，在浏览图书时，图片与图书信息同时显示。同时，对图书信息显示时，实现过滤控制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．</a:t>
            </a:r>
            <a:r>
              <a:rPr lang="zh-CN" altLang="en-US" b="1" dirty="0"/>
              <a:t>基于</a:t>
            </a:r>
            <a:r>
              <a:rPr lang="en-US" altLang="zh-CN" b="1" dirty="0"/>
              <a:t>Struts2</a:t>
            </a:r>
            <a:r>
              <a:rPr lang="zh-CN" altLang="en-US" b="1" dirty="0"/>
              <a:t>架构的视图标签构建一个简单的登录系统，并分别基于配置、编程两种方式分别实现输入数据格式的验证。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要求如下：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）系统功能要求：当用户在登录页面上填写用户名和密码并提交后，系统检查该用户是否已经注册，若注册，系统进入主页面，否则，进入注册页面。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）使用</a:t>
            </a:r>
            <a:r>
              <a:rPr lang="en-US" altLang="zh-CN" b="1" dirty="0" err="1"/>
              <a:t>javaBean</a:t>
            </a:r>
            <a:r>
              <a:rPr lang="zh-CN" altLang="en-US" b="1" dirty="0"/>
              <a:t>封装提交信息为对象，重新实现所要求的功能。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．</a:t>
            </a:r>
            <a:r>
              <a:rPr lang="zh-CN" altLang="en-US" b="1" dirty="0"/>
              <a:t>修改题目</a:t>
            </a:r>
            <a:r>
              <a:rPr lang="en-US" altLang="zh-CN" b="1" dirty="0"/>
              <a:t>1</a:t>
            </a:r>
            <a:r>
              <a:rPr lang="zh-CN" altLang="en-US" b="1" dirty="0"/>
              <a:t>，将提交的“用户名信息”保存到</a:t>
            </a:r>
            <a:r>
              <a:rPr lang="en-US" altLang="zh-CN" b="1" dirty="0"/>
              <a:t>request</a:t>
            </a:r>
            <a:r>
              <a:rPr lang="zh-CN" altLang="en-US" b="1" dirty="0"/>
              <a:t>中，“密码信息”保存到</a:t>
            </a:r>
            <a:r>
              <a:rPr lang="en-US" altLang="zh-CN" b="1" dirty="0"/>
              <a:t>session</a:t>
            </a:r>
            <a:r>
              <a:rPr lang="zh-CN" altLang="en-US" b="1" dirty="0"/>
              <a:t>中，而“用户是否已经注册的判定信息”保存在</a:t>
            </a:r>
            <a:r>
              <a:rPr lang="en-US" altLang="zh-CN" b="1" dirty="0"/>
              <a:t>application</a:t>
            </a:r>
            <a:r>
              <a:rPr lang="zh-CN" altLang="en-US" b="1" dirty="0"/>
              <a:t>中，并在显示页面中，分别从</a:t>
            </a:r>
            <a:r>
              <a:rPr lang="en-US" altLang="zh-CN" b="1" dirty="0"/>
              <a:t>request</a:t>
            </a:r>
            <a:r>
              <a:rPr lang="zh-CN" altLang="en-US" b="1" dirty="0"/>
              <a:t>、</a:t>
            </a:r>
            <a:r>
              <a:rPr lang="en-US" altLang="zh-CN" b="1" dirty="0"/>
              <a:t>session</a:t>
            </a:r>
            <a:r>
              <a:rPr lang="zh-CN" altLang="en-US" b="1" dirty="0"/>
              <a:t>和</a:t>
            </a:r>
            <a:r>
              <a:rPr lang="en-US" altLang="zh-CN" b="1" dirty="0"/>
              <a:t>application</a:t>
            </a:r>
            <a:r>
              <a:rPr lang="zh-CN" altLang="en-US" b="1" dirty="0"/>
              <a:t>中获取数据并显示出来。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640960" cy="61926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思考与提高题目：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、是否</a:t>
            </a:r>
            <a:r>
              <a:rPr lang="zh-CN" altLang="en-US" sz="2800" b="1" dirty="0"/>
              <a:t>可以设计一个类似于“邮箱”上传附件的应用呢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提示：请模拟</a:t>
            </a:r>
            <a:r>
              <a:rPr lang="en-US" altLang="zh-CN" sz="2800" b="1" dirty="0" smtClean="0"/>
              <a:t>163</a:t>
            </a:r>
            <a:r>
              <a:rPr lang="zh-CN" altLang="en-US" sz="2800" b="1" dirty="0" smtClean="0"/>
              <a:t>或</a:t>
            </a:r>
            <a:r>
              <a:rPr lang="en-US" altLang="zh-CN" sz="2800" b="1" dirty="0" smtClean="0"/>
              <a:t>126</a:t>
            </a:r>
            <a:r>
              <a:rPr lang="zh-CN" altLang="en-US" sz="2800" b="1" dirty="0" smtClean="0"/>
              <a:t>邮箱的上传与下载，设计应用程序。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、目前，我们经常看到或听说关于“打电话时的改号软件”，你想一下，该软件是什么原理？如何实现的？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你是否可以考虑，自己设计类似的软件或者你设计一个程序让“改号软件”无效呢？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、在目前，有很多软件存在不合适的地方，你想想有哪些软件，这些不合适的地方，我们是否合意改进，如何改进？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     现在，经常提及“创新与创业”，若能给出这样的软件，很多企业会抢的要你，你也可以凭此软件开创自己的公司。请同学们思考。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81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413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第8周实验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第8周实验</dc:title>
  <dc:creator>lenovo</dc:creator>
  <cp:lastModifiedBy>lenovo</cp:lastModifiedBy>
  <cp:revision>3</cp:revision>
  <dcterms:created xsi:type="dcterms:W3CDTF">2016-10-21T12:48:50Z</dcterms:created>
  <dcterms:modified xsi:type="dcterms:W3CDTF">2016-10-21T13:05:07Z</dcterms:modified>
</cp:coreProperties>
</file>