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周实验内容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16" y="836712"/>
            <a:ext cx="8712968" cy="58326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、按教材第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章中所给出的设计思想、方法，将该案例自己重新、完整的给出设计、实现。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．</a:t>
            </a:r>
            <a:r>
              <a:rPr lang="zh-CN" altLang="en-US" sz="2800" dirty="0"/>
              <a:t>针对</a:t>
            </a:r>
            <a:r>
              <a:rPr lang="en-US" altLang="zh-CN" sz="2800" dirty="0"/>
              <a:t>5.8</a:t>
            </a:r>
            <a:r>
              <a:rPr lang="zh-CN" altLang="en-US" sz="2800" dirty="0"/>
              <a:t>节提出的问题，修改并完善本章案例。</a:t>
            </a:r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．补充题目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若有时间，最好做一下。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基于</a:t>
            </a:r>
            <a:r>
              <a:rPr lang="en-US" altLang="zh-CN" sz="2800" dirty="0"/>
              <a:t>Struts2</a:t>
            </a:r>
            <a:r>
              <a:rPr lang="zh-CN" altLang="en-US" sz="2800" dirty="0"/>
              <a:t>框架，完成第</a:t>
            </a:r>
            <a:r>
              <a:rPr lang="en-US" altLang="zh-CN" sz="2800" dirty="0"/>
              <a:t>3</a:t>
            </a:r>
            <a:r>
              <a:rPr lang="zh-CN" altLang="en-US" sz="2800" dirty="0"/>
              <a:t>章习题中给出的“网络书城系统”的开发、设计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提示：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对于没有讲的内容，自己看书，理解并应用。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另外：</a:t>
            </a:r>
            <a:r>
              <a:rPr lang="zh-CN" altLang="en-US" sz="2800" dirty="0" smtClean="0">
                <a:solidFill>
                  <a:srgbClr val="0000CC"/>
                </a:solidFill>
              </a:rPr>
              <a:t>本课程期末，采用“考试改革”方案考试</a:t>
            </a:r>
            <a:r>
              <a:rPr lang="en-US" altLang="zh-CN" sz="2800" dirty="0" smtClean="0">
                <a:solidFill>
                  <a:srgbClr val="0000CC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技能测试</a:t>
            </a:r>
            <a:r>
              <a:rPr lang="zh-CN" altLang="en-US" sz="2800" dirty="0" smtClean="0">
                <a:solidFill>
                  <a:srgbClr val="0000CC"/>
                </a:solidFill>
              </a:rPr>
              <a:t>。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）第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周最后一次课（也可能第</a:t>
            </a:r>
            <a:r>
              <a:rPr lang="en-US" altLang="zh-CN" sz="2800" dirty="0" smtClean="0"/>
              <a:t>17</a:t>
            </a:r>
            <a:r>
              <a:rPr lang="zh-CN" altLang="en-US" sz="2800" dirty="0" smtClean="0"/>
              <a:t>周），进行简单的笔试</a:t>
            </a:r>
            <a:r>
              <a:rPr lang="en-US" altLang="zh-CN" sz="2800" dirty="0" smtClean="0"/>
              <a:t>——20%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）第</a:t>
            </a:r>
            <a:r>
              <a:rPr lang="en-US" altLang="zh-CN" sz="2800" dirty="0" smtClean="0"/>
              <a:t>17</a:t>
            </a:r>
            <a:r>
              <a:rPr lang="zh-CN" altLang="en-US" sz="2800" dirty="0" smtClean="0"/>
              <a:t>周上机考试（给出题目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多个题目，完成所有求的功能）</a:t>
            </a:r>
            <a:r>
              <a:rPr lang="en-US" altLang="zh-CN" sz="2800" dirty="0" smtClean="0"/>
              <a:t>——40%</a:t>
            </a:r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  </a:t>
            </a:r>
            <a:r>
              <a:rPr lang="zh-CN" altLang="en-US" sz="280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）平时成绩（平时作业、考勤）</a:t>
            </a:r>
            <a:r>
              <a:rPr lang="en-US" altLang="zh-CN" sz="2800" dirty="0" smtClean="0"/>
              <a:t>——40%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以上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部分成绩的综合，为本学期的课程成绩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189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第10周实验内容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第10周实验内容</dc:title>
  <dc:creator>Administrator</dc:creator>
  <cp:lastModifiedBy>Administrator</cp:lastModifiedBy>
  <cp:revision>2</cp:revision>
  <dcterms:created xsi:type="dcterms:W3CDTF">2016-11-03T00:36:48Z</dcterms:created>
  <dcterms:modified xsi:type="dcterms:W3CDTF">2016-11-03T00:52:12Z</dcterms:modified>
</cp:coreProperties>
</file>