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周实验题目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入门操作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</a:rPr>
              <a:t>实验目的：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）搭建环境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  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）开发简单的应用程序，理解和掌握其开发步骤以及所必须类包和使用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实验题目与要求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713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工程，搭建支持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的开发环境。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）导入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所必须的支持包；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）搭建支持</a:t>
            </a:r>
            <a:r>
              <a:rPr lang="en-US" altLang="zh-CN" dirty="0" err="1" smtClean="0"/>
              <a:t>hibernate_tool</a:t>
            </a:r>
            <a:r>
              <a:rPr lang="zh-CN" altLang="en-US" dirty="0" smtClean="0"/>
              <a:t>的工具包。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）按教材中的例题</a:t>
            </a:r>
            <a:r>
              <a:rPr lang="en-US" altLang="zh-CN" dirty="0" smtClean="0"/>
              <a:t>6-1</a:t>
            </a:r>
            <a:r>
              <a:rPr lang="zh-CN" altLang="en-US" dirty="0" smtClean="0"/>
              <a:t>所要求的功能给出设计。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、修改例题</a:t>
            </a:r>
            <a:r>
              <a:rPr lang="en-US" altLang="zh-CN" dirty="0" smtClean="0"/>
              <a:t>6-1</a:t>
            </a:r>
            <a:r>
              <a:rPr lang="zh-CN" altLang="en-US" dirty="0" smtClean="0"/>
              <a:t>，完成数据的查询、修改、删除。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注意：查询方法有多种，我们下一次可继续介绍，同学们可以采用书中的任何一种方式。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另外，必须先查询，在删除、修改。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第11周实验题目 Hibernate入门操作</vt:lpstr>
      <vt:lpstr>实验题目与要求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第11周实验题目 Hibernate入门操作</dc:title>
  <dc:creator>Administrator</dc:creator>
  <cp:lastModifiedBy>Administrator</cp:lastModifiedBy>
  <cp:revision>1</cp:revision>
  <dcterms:created xsi:type="dcterms:W3CDTF">2016-11-10T00:56:21Z</dcterms:created>
  <dcterms:modified xsi:type="dcterms:W3CDTF">2016-11-10T01:05:01Z</dcterms:modified>
</cp:coreProperties>
</file>