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、对比设计，理解</a:t>
            </a:r>
            <a:r>
              <a:rPr lang="en-US" altLang="zh-CN" dirty="0"/>
              <a:t>Spring</a:t>
            </a:r>
            <a:r>
              <a:rPr lang="zh-CN" altLang="en-US" dirty="0"/>
              <a:t>框架。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）利用我们常用的设计方法，在源代码创建对象，并利用对象完成所需要的功能。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）再设计具有关联的类，实现对具有关联类的操作。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）利用</a:t>
            </a:r>
            <a:r>
              <a:rPr lang="en-US" altLang="zh-CN" dirty="0"/>
              <a:t>Spring</a:t>
            </a:r>
            <a:r>
              <a:rPr lang="zh-CN" altLang="en-US" dirty="0"/>
              <a:t>框架，重新设计上面的两个程序。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 自己重新设计、完成教材例</a:t>
            </a:r>
            <a:r>
              <a:rPr lang="en-US" altLang="zh-CN" dirty="0"/>
              <a:t>1</a:t>
            </a:r>
            <a:r>
              <a:rPr lang="zh-CN" altLang="en-US" dirty="0"/>
              <a:t>、例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86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Raymond Lau</cp:lastModifiedBy>
  <cp:revision>2</cp:revision>
  <dcterms:created xsi:type="dcterms:W3CDTF">2016-12-03T01:03:31Z</dcterms:created>
  <dcterms:modified xsi:type="dcterms:W3CDTF">2016-12-08T02:39:13Z</dcterms:modified>
</cp:coreProperties>
</file>