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3" r:id="rId2"/>
    <p:sldId id="282" r:id="rId3"/>
    <p:sldId id="418" r:id="rId4"/>
    <p:sldId id="422" r:id="rId5"/>
    <p:sldId id="419" r:id="rId6"/>
    <p:sldId id="420" r:id="rId7"/>
    <p:sldId id="424" r:id="rId8"/>
    <p:sldId id="425" r:id="rId9"/>
    <p:sldId id="426" r:id="rId10"/>
    <p:sldId id="428" r:id="rId11"/>
    <p:sldId id="430" r:id="rId12"/>
    <p:sldId id="429" r:id="rId13"/>
    <p:sldId id="431" r:id="rId14"/>
    <p:sldId id="433" r:id="rId15"/>
    <p:sldId id="432" r:id="rId16"/>
    <p:sldId id="423" r:id="rId17"/>
    <p:sldId id="416" r:id="rId18"/>
    <p:sldId id="421" r:id="rId19"/>
    <p:sldId id="379" r:id="rId20"/>
    <p:sldId id="408" r:id="rId21"/>
    <p:sldId id="409" r:id="rId22"/>
    <p:sldId id="411" r:id="rId23"/>
    <p:sldId id="410" r:id="rId24"/>
    <p:sldId id="381" r:id="rId25"/>
    <p:sldId id="434" r:id="rId26"/>
    <p:sldId id="413" r:id="rId27"/>
    <p:sldId id="380" r:id="rId28"/>
    <p:sldId id="435" r:id="rId29"/>
    <p:sldId id="415" r:id="rId30"/>
    <p:sldId id="436" r:id="rId31"/>
    <p:sldId id="437" r:id="rId32"/>
    <p:sldId id="41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3"/>
            <p14:sldId id="282"/>
            <p14:sldId id="418"/>
            <p14:sldId id="422"/>
            <p14:sldId id="419"/>
            <p14:sldId id="420"/>
            <p14:sldId id="424"/>
            <p14:sldId id="425"/>
            <p14:sldId id="426"/>
            <p14:sldId id="428"/>
            <p14:sldId id="430"/>
            <p14:sldId id="429"/>
            <p14:sldId id="431"/>
            <p14:sldId id="433"/>
            <p14:sldId id="432"/>
            <p14:sldId id="423"/>
            <p14:sldId id="416"/>
            <p14:sldId id="421"/>
            <p14:sldId id="379"/>
            <p14:sldId id="408"/>
            <p14:sldId id="409"/>
            <p14:sldId id="411"/>
            <p14:sldId id="410"/>
            <p14:sldId id="381"/>
            <p14:sldId id="434"/>
            <p14:sldId id="413"/>
            <p14:sldId id="380"/>
            <p14:sldId id="435"/>
            <p14:sldId id="415"/>
            <p14:sldId id="436"/>
            <p14:sldId id="437"/>
            <p14:sldId id="417"/>
          </p14:sldIdLst>
        </p14:section>
        <p14:section name="Commands, Comments, Teamwork, Selection Pane, Sign In"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01" autoAdjust="0"/>
    <p:restoredTop sz="91404" autoAdjust="0"/>
  </p:normalViewPr>
  <p:slideViewPr>
    <p:cSldViewPr snapToGrid="0">
      <p:cViewPr varScale="1">
        <p:scale>
          <a:sx n="126" d="100"/>
          <a:sy n="126" d="100"/>
        </p:scale>
        <p:origin x="138"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JIAO XU" userId="abaa85bb147eefd1" providerId="LiveId" clId="{997EC1F7-4050-4DDD-9B7F-3CB86DDE322C}"/>
    <pc:docChg chg="undo custSel addSld delSld modSld modSection">
      <pc:chgData name="JIANGJIAO XU" userId="abaa85bb147eefd1" providerId="LiveId" clId="{997EC1F7-4050-4DDD-9B7F-3CB86DDE322C}" dt="2021-06-20T09:32:10.691" v="699" actId="20577"/>
      <pc:docMkLst>
        <pc:docMk/>
      </pc:docMkLst>
      <pc:sldChg chg="modSp mod">
        <pc:chgData name="JIANGJIAO XU" userId="abaa85bb147eefd1" providerId="LiveId" clId="{997EC1F7-4050-4DDD-9B7F-3CB86DDE322C}" dt="2021-06-20T09:32:10.691" v="699" actId="20577"/>
        <pc:sldMkLst>
          <pc:docMk/>
          <pc:sldMk cId="1615315110" sldId="273"/>
        </pc:sldMkLst>
        <pc:spChg chg="mod">
          <ac:chgData name="JIANGJIAO XU" userId="abaa85bb147eefd1" providerId="LiveId" clId="{997EC1F7-4050-4DDD-9B7F-3CB86DDE322C}" dt="2021-06-20T09:32:10.691" v="699" actId="20577"/>
          <ac:spMkLst>
            <pc:docMk/>
            <pc:sldMk cId="1615315110" sldId="273"/>
            <ac:spMk id="4" creationId="{2C203055-A361-FC43-9A59-3FA731BE5DEE}"/>
          </ac:spMkLst>
        </pc:spChg>
      </pc:sldChg>
      <pc:sldChg chg="modSp mod">
        <pc:chgData name="JIANGJIAO XU" userId="abaa85bb147eefd1" providerId="LiveId" clId="{997EC1F7-4050-4DDD-9B7F-3CB86DDE322C}" dt="2021-06-19T18:24:01.124" v="126" actId="20577"/>
        <pc:sldMkLst>
          <pc:docMk/>
          <pc:sldMk cId="1670165160" sldId="282"/>
        </pc:sldMkLst>
        <pc:spChg chg="mod">
          <ac:chgData name="JIANGJIAO XU" userId="abaa85bb147eefd1" providerId="LiveId" clId="{997EC1F7-4050-4DDD-9B7F-3CB86DDE322C}" dt="2021-06-19T18:24:01.124" v="126" actId="20577"/>
          <ac:spMkLst>
            <pc:docMk/>
            <pc:sldMk cId="1670165160" sldId="282"/>
            <ac:spMk id="3" creationId="{1428E401-F48C-E54D-9856-D5EDDC64804E}"/>
          </ac:spMkLst>
        </pc:spChg>
      </pc:sldChg>
      <pc:sldChg chg="modSp del mod">
        <pc:chgData name="JIANGJIAO XU" userId="abaa85bb147eefd1" providerId="LiveId" clId="{997EC1F7-4050-4DDD-9B7F-3CB86DDE322C}" dt="2021-06-20T09:26:31.885" v="624" actId="2696"/>
        <pc:sldMkLst>
          <pc:docMk/>
          <pc:sldMk cId="1484734499" sldId="283"/>
        </pc:sldMkLst>
        <pc:spChg chg="mod">
          <ac:chgData name="JIANGJIAO XU" userId="abaa85bb147eefd1" providerId="LiveId" clId="{997EC1F7-4050-4DDD-9B7F-3CB86DDE322C}" dt="2021-06-15T20:10:22.966" v="1" actId="123"/>
          <ac:spMkLst>
            <pc:docMk/>
            <pc:sldMk cId="1484734499" sldId="283"/>
            <ac:spMk id="3" creationId="{1428E401-F48C-E54D-9856-D5EDDC64804E}"/>
          </ac:spMkLst>
        </pc:spChg>
      </pc:sldChg>
      <pc:sldChg chg="add del">
        <pc:chgData name="JIANGJIAO XU" userId="abaa85bb147eefd1" providerId="LiveId" clId="{997EC1F7-4050-4DDD-9B7F-3CB86DDE322C}" dt="2021-06-20T07:39:51.362" v="430" actId="2696"/>
        <pc:sldMkLst>
          <pc:docMk/>
          <pc:sldMk cId="2049245870" sldId="288"/>
        </pc:sldMkLst>
      </pc:sldChg>
      <pc:sldChg chg="modSp">
        <pc:chgData name="JIANGJIAO XU" userId="abaa85bb147eefd1" providerId="LiveId" clId="{997EC1F7-4050-4DDD-9B7F-3CB86DDE322C}" dt="2021-06-19T19:34:31.467" v="216"/>
        <pc:sldMkLst>
          <pc:docMk/>
          <pc:sldMk cId="2292731472" sldId="379"/>
        </pc:sldMkLst>
        <pc:spChg chg="mod">
          <ac:chgData name="JIANGJIAO XU" userId="abaa85bb147eefd1" providerId="LiveId" clId="{997EC1F7-4050-4DDD-9B7F-3CB86DDE322C}" dt="2021-06-19T19:34:31.467" v="216"/>
          <ac:spMkLst>
            <pc:docMk/>
            <pc:sldMk cId="2292731472" sldId="379"/>
            <ac:spMk id="11" creationId="{2BFFE948-EF4F-4425-AA56-3370E722F82A}"/>
          </ac:spMkLst>
        </pc:spChg>
      </pc:sldChg>
      <pc:sldChg chg="addSp delSp mod">
        <pc:chgData name="JIANGJIAO XU" userId="abaa85bb147eefd1" providerId="LiveId" clId="{997EC1F7-4050-4DDD-9B7F-3CB86DDE322C}" dt="2021-06-20T07:39:21.237" v="423" actId="22"/>
        <pc:sldMkLst>
          <pc:docMk/>
          <pc:sldMk cId="3315633894" sldId="380"/>
        </pc:sldMkLst>
        <pc:spChg chg="add del">
          <ac:chgData name="JIANGJIAO XU" userId="abaa85bb147eefd1" providerId="LiveId" clId="{997EC1F7-4050-4DDD-9B7F-3CB86DDE322C}" dt="2021-06-20T07:39:21.237" v="423" actId="22"/>
          <ac:spMkLst>
            <pc:docMk/>
            <pc:sldMk cId="3315633894" sldId="380"/>
            <ac:spMk id="8" creationId="{64AD53B9-4B0E-4399-B2EF-79E2A9FE4DC7}"/>
          </ac:spMkLst>
        </pc:spChg>
      </pc:sldChg>
      <pc:sldChg chg="modSp">
        <pc:chgData name="JIANGJIAO XU" userId="abaa85bb147eefd1" providerId="LiveId" clId="{997EC1F7-4050-4DDD-9B7F-3CB86DDE322C}" dt="2021-06-19T19:37:23.366" v="219" actId="20577"/>
        <pc:sldMkLst>
          <pc:docMk/>
          <pc:sldMk cId="2294072100" sldId="381"/>
        </pc:sldMkLst>
        <pc:spChg chg="mod">
          <ac:chgData name="JIANGJIAO XU" userId="abaa85bb147eefd1" providerId="LiveId" clId="{997EC1F7-4050-4DDD-9B7F-3CB86DDE322C}" dt="2021-06-19T19:37:23.366" v="219" actId="20577"/>
          <ac:spMkLst>
            <pc:docMk/>
            <pc:sldMk cId="2294072100" sldId="381"/>
            <ac:spMk id="8" creationId="{C784EC2C-662E-5645-B852-F99DBC63A756}"/>
          </ac:spMkLst>
        </pc:spChg>
      </pc:sldChg>
      <pc:sldChg chg="modSp mod">
        <pc:chgData name="JIANGJIAO XU" userId="abaa85bb147eefd1" providerId="LiveId" clId="{997EC1F7-4050-4DDD-9B7F-3CB86DDE322C}" dt="2021-06-19T19:37:04.006" v="218" actId="1076"/>
        <pc:sldMkLst>
          <pc:docMk/>
          <pc:sldMk cId="2911215624" sldId="409"/>
        </pc:sldMkLst>
        <pc:spChg chg="mod">
          <ac:chgData name="JIANGJIAO XU" userId="abaa85bb147eefd1" providerId="LiveId" clId="{997EC1F7-4050-4DDD-9B7F-3CB86DDE322C}" dt="2021-06-19T19:37:00.056" v="217" actId="20577"/>
          <ac:spMkLst>
            <pc:docMk/>
            <pc:sldMk cId="2911215624" sldId="409"/>
            <ac:spMk id="6" creationId="{7BC4616B-C2D1-2C4B-AAED-7B00204DDE65}"/>
          </ac:spMkLst>
        </pc:spChg>
        <pc:spChg chg="mod">
          <ac:chgData name="JIANGJIAO XU" userId="abaa85bb147eefd1" providerId="LiveId" clId="{997EC1F7-4050-4DDD-9B7F-3CB86DDE322C}" dt="2021-06-19T19:37:04.006" v="218" actId="1076"/>
          <ac:spMkLst>
            <pc:docMk/>
            <pc:sldMk cId="2911215624" sldId="409"/>
            <ac:spMk id="7" creationId="{708B28B5-C09A-DC40-BB9C-B16CA5319698}"/>
          </ac:spMkLst>
        </pc:spChg>
      </pc:sldChg>
      <pc:sldChg chg="modSp">
        <pc:chgData name="JIANGJIAO XU" userId="abaa85bb147eefd1" providerId="LiveId" clId="{997EC1F7-4050-4DDD-9B7F-3CB86DDE322C}" dt="2021-06-20T07:37:10.974" v="391" actId="20577"/>
        <pc:sldMkLst>
          <pc:docMk/>
          <pc:sldMk cId="2077740288" sldId="413"/>
        </pc:sldMkLst>
        <pc:spChg chg="mod">
          <ac:chgData name="JIANGJIAO XU" userId="abaa85bb147eefd1" providerId="LiveId" clId="{997EC1F7-4050-4DDD-9B7F-3CB86DDE322C}" dt="2021-06-20T07:37:10.974" v="391" actId="20577"/>
          <ac:spMkLst>
            <pc:docMk/>
            <pc:sldMk cId="2077740288" sldId="413"/>
            <ac:spMk id="3" creationId="{CCAE67AC-AA9A-0447-AAFD-7EA81DFCF7D6}"/>
          </ac:spMkLst>
        </pc:spChg>
      </pc:sldChg>
      <pc:sldChg chg="modSp mod">
        <pc:chgData name="JIANGJIAO XU" userId="abaa85bb147eefd1" providerId="LiveId" clId="{997EC1F7-4050-4DDD-9B7F-3CB86DDE322C}" dt="2021-06-20T09:30:52.260" v="664" actId="20577"/>
        <pc:sldMkLst>
          <pc:docMk/>
          <pc:sldMk cId="4225199592" sldId="415"/>
        </pc:sldMkLst>
        <pc:spChg chg="mod">
          <ac:chgData name="JIANGJIAO XU" userId="abaa85bb147eefd1" providerId="LiveId" clId="{997EC1F7-4050-4DDD-9B7F-3CB86DDE322C}" dt="2021-06-20T09:30:52.260" v="664" actId="20577"/>
          <ac:spMkLst>
            <pc:docMk/>
            <pc:sldMk cId="4225199592" sldId="415"/>
            <ac:spMk id="2" creationId="{E2FCCC90-3547-7945-B6D9-CF9EE01BBA51}"/>
          </ac:spMkLst>
        </pc:spChg>
      </pc:sldChg>
      <pc:sldChg chg="addSp delSp modSp add mod">
        <pc:chgData name="JIANGJIAO XU" userId="abaa85bb147eefd1" providerId="LiveId" clId="{997EC1F7-4050-4DDD-9B7F-3CB86DDE322C}" dt="2021-06-15T20:16:16.968" v="12" actId="1076"/>
        <pc:sldMkLst>
          <pc:docMk/>
          <pc:sldMk cId="2638722657" sldId="416"/>
        </pc:sldMkLst>
        <pc:spChg chg="del mod">
          <ac:chgData name="JIANGJIAO XU" userId="abaa85bb147eefd1" providerId="LiveId" clId="{997EC1F7-4050-4DDD-9B7F-3CB86DDE322C}" dt="2021-06-15T20:15:52.751" v="5" actId="478"/>
          <ac:spMkLst>
            <pc:docMk/>
            <pc:sldMk cId="2638722657" sldId="416"/>
            <ac:spMk id="3" creationId="{DAAE3928-B827-49BA-BBCE-1C5AA1AE4383}"/>
          </ac:spMkLst>
        </pc:spChg>
        <pc:spChg chg="del">
          <ac:chgData name="JIANGJIAO XU" userId="abaa85bb147eefd1" providerId="LiveId" clId="{997EC1F7-4050-4DDD-9B7F-3CB86DDE322C}" dt="2021-06-15T20:15:48.463" v="4" actId="478"/>
          <ac:spMkLst>
            <pc:docMk/>
            <pc:sldMk cId="2638722657" sldId="416"/>
            <ac:spMk id="10" creationId="{B221D51C-5875-48F9-8F4A-3D62371BFB6D}"/>
          </ac:spMkLst>
        </pc:spChg>
        <pc:picChg chg="add del mod">
          <ac:chgData name="JIANGJIAO XU" userId="abaa85bb147eefd1" providerId="LiveId" clId="{997EC1F7-4050-4DDD-9B7F-3CB86DDE322C}" dt="2021-06-15T20:16:12.355" v="8" actId="478"/>
          <ac:picMkLst>
            <pc:docMk/>
            <pc:sldMk cId="2638722657" sldId="416"/>
            <ac:picMk id="6" creationId="{AE6586A4-C303-4DF1-9432-BD8FCAB31686}"/>
          </ac:picMkLst>
        </pc:picChg>
        <pc:picChg chg="add mod">
          <ac:chgData name="JIANGJIAO XU" userId="abaa85bb147eefd1" providerId="LiveId" clId="{997EC1F7-4050-4DDD-9B7F-3CB86DDE322C}" dt="2021-06-15T20:16:16.968" v="12" actId="1076"/>
          <ac:picMkLst>
            <pc:docMk/>
            <pc:sldMk cId="2638722657" sldId="416"/>
            <ac:picMk id="8" creationId="{0A8C7FE1-3261-4CF5-AC5B-2C03D8CC88A2}"/>
          </ac:picMkLst>
        </pc:picChg>
      </pc:sldChg>
      <pc:sldChg chg="addSp delSp modSp add mod">
        <pc:chgData name="JIANGJIAO XU" userId="abaa85bb147eefd1" providerId="LiveId" clId="{997EC1F7-4050-4DDD-9B7F-3CB86DDE322C}" dt="2021-06-20T09:31:48.663" v="693" actId="20577"/>
        <pc:sldMkLst>
          <pc:docMk/>
          <pc:sldMk cId="2902993909" sldId="417"/>
        </pc:sldMkLst>
        <pc:spChg chg="mod">
          <ac:chgData name="JIANGJIAO XU" userId="abaa85bb147eefd1" providerId="LiveId" clId="{997EC1F7-4050-4DDD-9B7F-3CB86DDE322C}" dt="2021-06-15T20:51:37.107" v="28"/>
          <ac:spMkLst>
            <pc:docMk/>
            <pc:sldMk cId="2902993909" sldId="417"/>
            <ac:spMk id="2" creationId="{E2FCCC90-3547-7945-B6D9-CF9EE01BBA51}"/>
          </ac:spMkLst>
        </pc:spChg>
        <pc:spChg chg="add mod">
          <ac:chgData name="JIANGJIAO XU" userId="abaa85bb147eefd1" providerId="LiveId" clId="{997EC1F7-4050-4DDD-9B7F-3CB86DDE322C}" dt="2021-06-20T09:31:48.663" v="693" actId="20577"/>
          <ac:spMkLst>
            <pc:docMk/>
            <pc:sldMk cId="2902993909" sldId="417"/>
            <ac:spMk id="7" creationId="{88324E2A-2655-4D57-98B4-3E4E6EF78BFD}"/>
          </ac:spMkLst>
        </pc:spChg>
        <pc:picChg chg="del">
          <ac:chgData name="JIANGJIAO XU" userId="abaa85bb147eefd1" providerId="LiveId" clId="{997EC1F7-4050-4DDD-9B7F-3CB86DDE322C}" dt="2021-06-15T20:51:14.293" v="14" actId="478"/>
          <ac:picMkLst>
            <pc:docMk/>
            <pc:sldMk cId="2902993909" sldId="417"/>
            <ac:picMk id="3" creationId="{60F81CA9-4D52-EB4C-A65D-4BBD72BA0D4B}"/>
          </ac:picMkLst>
        </pc:picChg>
        <pc:picChg chg="del">
          <ac:chgData name="JIANGJIAO XU" userId="abaa85bb147eefd1" providerId="LiveId" clId="{997EC1F7-4050-4DDD-9B7F-3CB86DDE322C}" dt="2021-06-15T20:51:24.516" v="19" actId="478"/>
          <ac:picMkLst>
            <pc:docMk/>
            <pc:sldMk cId="2902993909" sldId="417"/>
            <ac:picMk id="8" creationId="{48A0CC3A-467F-4649-8F00-F0A47559F8F2}"/>
          </ac:picMkLst>
        </pc:picChg>
      </pc:sldChg>
      <pc:sldChg chg="modSp mod">
        <pc:chgData name="JIANGJIAO XU" userId="abaa85bb147eefd1" providerId="LiveId" clId="{997EC1F7-4050-4DDD-9B7F-3CB86DDE322C}" dt="2021-06-19T18:24:27.798" v="131"/>
        <pc:sldMkLst>
          <pc:docMk/>
          <pc:sldMk cId="2049401218" sldId="419"/>
        </pc:sldMkLst>
        <pc:spChg chg="mod">
          <ac:chgData name="JIANGJIAO XU" userId="abaa85bb147eefd1" providerId="LiveId" clId="{997EC1F7-4050-4DDD-9B7F-3CB86DDE322C}" dt="2021-06-19T18:24:27.798" v="131"/>
          <ac:spMkLst>
            <pc:docMk/>
            <pc:sldMk cId="2049401218" sldId="419"/>
            <ac:spMk id="3" creationId="{1428E401-F48C-E54D-9856-D5EDDC64804E}"/>
          </ac:spMkLst>
        </pc:spChg>
      </pc:sldChg>
      <pc:sldChg chg="modSp mod">
        <pc:chgData name="JIANGJIAO XU" userId="abaa85bb147eefd1" providerId="LiveId" clId="{997EC1F7-4050-4DDD-9B7F-3CB86DDE322C}" dt="2021-06-20T09:28:51.707" v="649" actId="6549"/>
        <pc:sldMkLst>
          <pc:docMk/>
          <pc:sldMk cId="1700175098" sldId="421"/>
        </pc:sldMkLst>
        <pc:spChg chg="mod">
          <ac:chgData name="JIANGJIAO XU" userId="abaa85bb147eefd1" providerId="LiveId" clId="{997EC1F7-4050-4DDD-9B7F-3CB86DDE322C}" dt="2021-06-20T09:28:51.707" v="649" actId="6549"/>
          <ac:spMkLst>
            <pc:docMk/>
            <pc:sldMk cId="1700175098" sldId="421"/>
            <ac:spMk id="2" creationId="{E2FCCC90-3547-7945-B6D9-CF9EE01BBA51}"/>
          </ac:spMkLst>
        </pc:spChg>
      </pc:sldChg>
      <pc:sldChg chg="modSp mod">
        <pc:chgData name="JIANGJIAO XU" userId="abaa85bb147eefd1" providerId="LiveId" clId="{997EC1F7-4050-4DDD-9B7F-3CB86DDE322C}" dt="2021-06-20T09:28:18.170" v="638"/>
        <pc:sldMkLst>
          <pc:docMk/>
          <pc:sldMk cId="666901125" sldId="423"/>
        </pc:sldMkLst>
        <pc:spChg chg="mod">
          <ac:chgData name="JIANGJIAO XU" userId="abaa85bb147eefd1" providerId="LiveId" clId="{997EC1F7-4050-4DDD-9B7F-3CB86DDE322C}" dt="2021-06-20T09:28:18.170" v="638"/>
          <ac:spMkLst>
            <pc:docMk/>
            <pc:sldMk cId="666901125" sldId="423"/>
            <ac:spMk id="2" creationId="{E2FCCC90-3547-7945-B6D9-CF9EE01BBA51}"/>
          </ac:spMkLst>
        </pc:spChg>
        <pc:spChg chg="mod">
          <ac:chgData name="JIANGJIAO XU" userId="abaa85bb147eefd1" providerId="LiveId" clId="{997EC1F7-4050-4DDD-9B7F-3CB86DDE322C}" dt="2021-06-19T19:32:28.198" v="208"/>
          <ac:spMkLst>
            <pc:docMk/>
            <pc:sldMk cId="666901125" sldId="423"/>
            <ac:spMk id="3" creationId="{1428E401-F48C-E54D-9856-D5EDDC64804E}"/>
          </ac:spMkLst>
        </pc:spChg>
      </pc:sldChg>
      <pc:sldChg chg="addSp delSp modSp mod">
        <pc:chgData name="JIANGJIAO XU" userId="abaa85bb147eefd1" providerId="LiveId" clId="{997EC1F7-4050-4DDD-9B7F-3CB86DDE322C}" dt="2021-06-20T07:27:58.628" v="336" actId="478"/>
        <pc:sldMkLst>
          <pc:docMk/>
          <pc:sldMk cId="1370602715" sldId="424"/>
        </pc:sldMkLst>
        <pc:spChg chg="add mod">
          <ac:chgData name="JIANGJIAO XU" userId="abaa85bb147eefd1" providerId="LiveId" clId="{997EC1F7-4050-4DDD-9B7F-3CB86DDE322C}" dt="2021-06-20T07:23:20.560" v="228" actId="1076"/>
          <ac:spMkLst>
            <pc:docMk/>
            <pc:sldMk cId="1370602715" sldId="424"/>
            <ac:spMk id="10" creationId="{FB20727F-C6F8-470F-8DD7-C450F0A7F559}"/>
          </ac:spMkLst>
        </pc:spChg>
        <pc:spChg chg="add mod">
          <ac:chgData name="JIANGJIAO XU" userId="abaa85bb147eefd1" providerId="LiveId" clId="{997EC1F7-4050-4DDD-9B7F-3CB86DDE322C}" dt="2021-06-20T07:24:07.089" v="241" actId="1076"/>
          <ac:spMkLst>
            <pc:docMk/>
            <pc:sldMk cId="1370602715" sldId="424"/>
            <ac:spMk id="11" creationId="{FBE83DD1-CF13-47D5-821E-6F4E64E26EC5}"/>
          </ac:spMkLst>
        </pc:spChg>
        <pc:spChg chg="add mod">
          <ac:chgData name="JIANGJIAO XU" userId="abaa85bb147eefd1" providerId="LiveId" clId="{997EC1F7-4050-4DDD-9B7F-3CB86DDE322C}" dt="2021-06-20T07:24:04.630" v="240" actId="1076"/>
          <ac:spMkLst>
            <pc:docMk/>
            <pc:sldMk cId="1370602715" sldId="424"/>
            <ac:spMk id="12" creationId="{998CEA65-3B08-4DB9-B781-00B47ABCA421}"/>
          </ac:spMkLst>
        </pc:spChg>
        <pc:spChg chg="add mod">
          <ac:chgData name="JIANGJIAO XU" userId="abaa85bb147eefd1" providerId="LiveId" clId="{997EC1F7-4050-4DDD-9B7F-3CB86DDE322C}" dt="2021-06-20T07:24:44.499" v="283" actId="1076"/>
          <ac:spMkLst>
            <pc:docMk/>
            <pc:sldMk cId="1370602715" sldId="424"/>
            <ac:spMk id="13" creationId="{AB98B851-B6B4-4133-8F68-0D351B098FE4}"/>
          </ac:spMkLst>
        </pc:spChg>
        <pc:spChg chg="add mod">
          <ac:chgData name="JIANGJIAO XU" userId="abaa85bb147eefd1" providerId="LiveId" clId="{997EC1F7-4050-4DDD-9B7F-3CB86DDE322C}" dt="2021-06-20T07:25:48.769" v="304" actId="1076"/>
          <ac:spMkLst>
            <pc:docMk/>
            <pc:sldMk cId="1370602715" sldId="424"/>
            <ac:spMk id="14" creationId="{B4172D17-D70C-48A5-B01B-43CC4F058B54}"/>
          </ac:spMkLst>
        </pc:spChg>
        <pc:spChg chg="add mod">
          <ac:chgData name="JIANGJIAO XU" userId="abaa85bb147eefd1" providerId="LiveId" clId="{997EC1F7-4050-4DDD-9B7F-3CB86DDE322C}" dt="2021-06-20T07:27:33.773" v="326" actId="1076"/>
          <ac:spMkLst>
            <pc:docMk/>
            <pc:sldMk cId="1370602715" sldId="424"/>
            <ac:spMk id="25" creationId="{F5881000-B105-42DB-A3F1-860632879947}"/>
          </ac:spMkLst>
        </pc:spChg>
        <pc:spChg chg="add mod">
          <ac:chgData name="JIANGJIAO XU" userId="abaa85bb147eefd1" providerId="LiveId" clId="{997EC1F7-4050-4DDD-9B7F-3CB86DDE322C}" dt="2021-06-20T07:27:38.523" v="328" actId="1076"/>
          <ac:spMkLst>
            <pc:docMk/>
            <pc:sldMk cId="1370602715" sldId="424"/>
            <ac:spMk id="26" creationId="{4EC166BC-A30B-432C-BFEC-EBC6B20BEE3D}"/>
          </ac:spMkLst>
        </pc:spChg>
        <pc:spChg chg="add mod">
          <ac:chgData name="JIANGJIAO XU" userId="abaa85bb147eefd1" providerId="LiveId" clId="{997EC1F7-4050-4DDD-9B7F-3CB86DDE322C}" dt="2021-06-20T07:27:36.428" v="327" actId="14100"/>
          <ac:spMkLst>
            <pc:docMk/>
            <pc:sldMk cId="1370602715" sldId="424"/>
            <ac:spMk id="27" creationId="{D4859501-EB0D-45A6-9229-E39C35B0347F}"/>
          </ac:spMkLst>
        </pc:spChg>
        <pc:spChg chg="add mod">
          <ac:chgData name="JIANGJIAO XU" userId="abaa85bb147eefd1" providerId="LiveId" clId="{997EC1F7-4050-4DDD-9B7F-3CB86DDE322C}" dt="2021-06-20T07:27:54.652" v="334"/>
          <ac:spMkLst>
            <pc:docMk/>
            <pc:sldMk cId="1370602715" sldId="424"/>
            <ac:spMk id="29" creationId="{E073DDD6-C33A-422C-B25A-DBFE57274A3D}"/>
          </ac:spMkLst>
        </pc:spChg>
        <pc:picChg chg="add del mod">
          <ac:chgData name="JIANGJIAO XU" userId="abaa85bb147eefd1" providerId="LiveId" clId="{997EC1F7-4050-4DDD-9B7F-3CB86DDE322C}" dt="2021-06-20T07:22:44.580" v="222" actId="478"/>
          <ac:picMkLst>
            <pc:docMk/>
            <pc:sldMk cId="1370602715" sldId="424"/>
            <ac:picMk id="5" creationId="{0E9ECA32-4070-4923-9322-4027488B50BA}"/>
          </ac:picMkLst>
        </pc:picChg>
        <pc:picChg chg="del mod">
          <ac:chgData name="JIANGJIAO XU" userId="abaa85bb147eefd1" providerId="LiveId" clId="{997EC1F7-4050-4DDD-9B7F-3CB86DDE322C}" dt="2021-06-20T07:24:50.219" v="284" actId="478"/>
          <ac:picMkLst>
            <pc:docMk/>
            <pc:sldMk cId="1370602715" sldId="424"/>
            <ac:picMk id="6" creationId="{07B51B2B-F280-CA4D-AE31-E948CC2DAEC2}"/>
          </ac:picMkLst>
        </pc:picChg>
        <pc:picChg chg="del mod">
          <ac:chgData name="JIANGJIAO XU" userId="abaa85bb147eefd1" providerId="LiveId" clId="{997EC1F7-4050-4DDD-9B7F-3CB86DDE322C}" dt="2021-06-20T07:27:58.628" v="336" actId="478"/>
          <ac:picMkLst>
            <pc:docMk/>
            <pc:sldMk cId="1370602715" sldId="424"/>
            <ac:picMk id="7" creationId="{0033D562-D013-9841-A0FD-FDC2AAE0DC37}"/>
          </ac:picMkLst>
        </pc:picChg>
        <pc:picChg chg="add mod">
          <ac:chgData name="JIANGJIAO XU" userId="abaa85bb147eefd1" providerId="LiveId" clId="{997EC1F7-4050-4DDD-9B7F-3CB86DDE322C}" dt="2021-06-20T07:23:05.940" v="226" actId="1076"/>
          <ac:picMkLst>
            <pc:docMk/>
            <pc:sldMk cId="1370602715" sldId="424"/>
            <ac:picMk id="9" creationId="{83280C12-51B4-4815-A7B3-508BEEEB3209}"/>
          </ac:picMkLst>
        </pc:picChg>
        <pc:picChg chg="add del mod">
          <ac:chgData name="JIANGJIAO XU" userId="abaa85bb147eefd1" providerId="LiveId" clId="{997EC1F7-4050-4DDD-9B7F-3CB86DDE322C}" dt="2021-06-20T07:27:04.619" v="317" actId="478"/>
          <ac:picMkLst>
            <pc:docMk/>
            <pc:sldMk cId="1370602715" sldId="424"/>
            <ac:picMk id="16" creationId="{B8886E4A-E156-47D3-A8EE-BD8A27FAE839}"/>
          </ac:picMkLst>
        </pc:picChg>
        <pc:picChg chg="add mod">
          <ac:chgData name="JIANGJIAO XU" userId="abaa85bb147eefd1" providerId="LiveId" clId="{997EC1F7-4050-4DDD-9B7F-3CB86DDE322C}" dt="2021-06-20T07:27:29.998" v="325" actId="1076"/>
          <ac:picMkLst>
            <pc:docMk/>
            <pc:sldMk cId="1370602715" sldId="424"/>
            <ac:picMk id="18" creationId="{1922E612-0EE2-405C-BAE6-FF56D9CC971D}"/>
          </ac:picMkLst>
        </pc:picChg>
        <pc:picChg chg="add mod">
          <ac:chgData name="JIANGJIAO XU" userId="abaa85bb147eefd1" providerId="LiveId" clId="{997EC1F7-4050-4DDD-9B7F-3CB86DDE322C}" dt="2021-06-20T07:27:29.998" v="325" actId="1076"/>
          <ac:picMkLst>
            <pc:docMk/>
            <pc:sldMk cId="1370602715" sldId="424"/>
            <ac:picMk id="20" creationId="{4123F7D7-BF93-4DAE-98B0-9CD8231FFFC4}"/>
          </ac:picMkLst>
        </pc:picChg>
        <pc:picChg chg="add mod">
          <ac:chgData name="JIANGJIAO XU" userId="abaa85bb147eefd1" providerId="LiveId" clId="{997EC1F7-4050-4DDD-9B7F-3CB86DDE322C}" dt="2021-06-20T07:27:29.998" v="325" actId="1076"/>
          <ac:picMkLst>
            <pc:docMk/>
            <pc:sldMk cId="1370602715" sldId="424"/>
            <ac:picMk id="22" creationId="{541DB115-C783-40AF-8139-6D7D3DB14222}"/>
          </ac:picMkLst>
        </pc:picChg>
        <pc:picChg chg="add mod">
          <ac:chgData name="JIANGJIAO XU" userId="abaa85bb147eefd1" providerId="LiveId" clId="{997EC1F7-4050-4DDD-9B7F-3CB86DDE322C}" dt="2021-06-20T07:27:29.998" v="325" actId="1076"/>
          <ac:picMkLst>
            <pc:docMk/>
            <pc:sldMk cId="1370602715" sldId="424"/>
            <ac:picMk id="24" creationId="{3B1268C4-FC59-4D0C-B0D7-B6813FFF197A}"/>
          </ac:picMkLst>
        </pc:picChg>
      </pc:sldChg>
      <pc:sldChg chg="del">
        <pc:chgData name="JIANGJIAO XU" userId="abaa85bb147eefd1" providerId="LiveId" clId="{997EC1F7-4050-4DDD-9B7F-3CB86DDE322C}" dt="2021-06-19T18:26:42.977" v="133" actId="2696"/>
        <pc:sldMkLst>
          <pc:docMk/>
          <pc:sldMk cId="1447111811" sldId="427"/>
        </pc:sldMkLst>
      </pc:sldChg>
      <pc:sldChg chg="addSp modSp mod">
        <pc:chgData name="JIANGJIAO XU" userId="abaa85bb147eefd1" providerId="LiveId" clId="{997EC1F7-4050-4DDD-9B7F-3CB86DDE322C}" dt="2021-06-20T09:27:45.748" v="635" actId="1076"/>
        <pc:sldMkLst>
          <pc:docMk/>
          <pc:sldMk cId="1109135176" sldId="429"/>
        </pc:sldMkLst>
        <pc:spChg chg="add mod">
          <ac:chgData name="JIANGJIAO XU" userId="abaa85bb147eefd1" providerId="LiveId" clId="{997EC1F7-4050-4DDD-9B7F-3CB86DDE322C}" dt="2021-06-20T09:27:45.748" v="635" actId="1076"/>
          <ac:spMkLst>
            <pc:docMk/>
            <pc:sldMk cId="1109135176" sldId="429"/>
            <ac:spMk id="9" creationId="{8CC06C68-4498-4796-9D0B-70F9299F5CCA}"/>
          </ac:spMkLst>
        </pc:spChg>
      </pc:sldChg>
      <pc:sldChg chg="addSp modSp mod">
        <pc:chgData name="JIANGJIAO XU" userId="abaa85bb147eefd1" providerId="LiveId" clId="{997EC1F7-4050-4DDD-9B7F-3CB86DDE322C}" dt="2021-06-20T09:27:23.457" v="627" actId="1076"/>
        <pc:sldMkLst>
          <pc:docMk/>
          <pc:sldMk cId="1737981093" sldId="430"/>
        </pc:sldMkLst>
        <pc:spChg chg="add mod">
          <ac:chgData name="JIANGJIAO XU" userId="abaa85bb147eefd1" providerId="LiveId" clId="{997EC1F7-4050-4DDD-9B7F-3CB86DDE322C}" dt="2021-06-20T09:27:23.457" v="627" actId="1076"/>
          <ac:spMkLst>
            <pc:docMk/>
            <pc:sldMk cId="1737981093" sldId="430"/>
            <ac:spMk id="9" creationId="{CD3E7266-9264-486B-9ABC-C78B8F08A824}"/>
          </ac:spMkLst>
        </pc:spChg>
      </pc:sldChg>
      <pc:sldChg chg="modSp mod">
        <pc:chgData name="JIANGJIAO XU" userId="abaa85bb147eefd1" providerId="LiveId" clId="{997EC1F7-4050-4DDD-9B7F-3CB86DDE322C}" dt="2021-06-19T18:40:41.140" v="145" actId="20577"/>
        <pc:sldMkLst>
          <pc:docMk/>
          <pc:sldMk cId="2243833698" sldId="431"/>
        </pc:sldMkLst>
        <pc:spChg chg="mod">
          <ac:chgData name="JIANGJIAO XU" userId="abaa85bb147eefd1" providerId="LiveId" clId="{997EC1F7-4050-4DDD-9B7F-3CB86DDE322C}" dt="2021-06-19T18:40:41.140" v="145" actId="20577"/>
          <ac:spMkLst>
            <pc:docMk/>
            <pc:sldMk cId="2243833698" sldId="431"/>
            <ac:spMk id="2" creationId="{E2FCCC90-3547-7945-B6D9-CF9EE01BBA51}"/>
          </ac:spMkLst>
        </pc:spChg>
      </pc:sldChg>
      <pc:sldChg chg="modSp mod">
        <pc:chgData name="JIANGJIAO XU" userId="abaa85bb147eefd1" providerId="LiveId" clId="{997EC1F7-4050-4DDD-9B7F-3CB86DDE322C}" dt="2021-06-19T18:40:59.626" v="146"/>
        <pc:sldMkLst>
          <pc:docMk/>
          <pc:sldMk cId="1479736041" sldId="433"/>
        </pc:sldMkLst>
        <pc:spChg chg="mod">
          <ac:chgData name="JIANGJIAO XU" userId="abaa85bb147eefd1" providerId="LiveId" clId="{997EC1F7-4050-4DDD-9B7F-3CB86DDE322C}" dt="2021-06-19T18:40:59.626" v="146"/>
          <ac:spMkLst>
            <pc:docMk/>
            <pc:sldMk cId="1479736041" sldId="433"/>
            <ac:spMk id="2" creationId="{E2FCCC90-3547-7945-B6D9-CF9EE01BBA51}"/>
          </ac:spMkLst>
        </pc:spChg>
      </pc:sldChg>
      <pc:sldChg chg="addSp delSp modSp add mod">
        <pc:chgData name="JIANGJIAO XU" userId="abaa85bb147eefd1" providerId="LiveId" clId="{997EC1F7-4050-4DDD-9B7F-3CB86DDE322C}" dt="2021-06-20T07:35:20.864" v="390" actId="1076"/>
        <pc:sldMkLst>
          <pc:docMk/>
          <pc:sldMk cId="3180960507" sldId="434"/>
        </pc:sldMkLst>
        <pc:spChg chg="mod">
          <ac:chgData name="JIANGJIAO XU" userId="abaa85bb147eefd1" providerId="LiveId" clId="{997EC1F7-4050-4DDD-9B7F-3CB86DDE322C}" dt="2021-06-20T07:34:12.815" v="344" actId="122"/>
          <ac:spMkLst>
            <pc:docMk/>
            <pc:sldMk cId="3180960507" sldId="434"/>
            <ac:spMk id="2" creationId="{E2FCCC90-3547-7945-B6D9-CF9EE01BBA51}"/>
          </ac:spMkLst>
        </pc:spChg>
        <pc:spChg chg="del">
          <ac:chgData name="JIANGJIAO XU" userId="abaa85bb147eefd1" providerId="LiveId" clId="{997EC1F7-4050-4DDD-9B7F-3CB86DDE322C}" dt="2021-06-20T07:32:54.566" v="338" actId="478"/>
          <ac:spMkLst>
            <pc:docMk/>
            <pc:sldMk cId="3180960507" sldId="434"/>
            <ac:spMk id="8" creationId="{C784EC2C-662E-5645-B852-F99DBC63A756}"/>
          </ac:spMkLst>
        </pc:spChg>
        <pc:spChg chg="add del mod">
          <ac:chgData name="JIANGJIAO XU" userId="abaa85bb147eefd1" providerId="LiveId" clId="{997EC1F7-4050-4DDD-9B7F-3CB86DDE322C}" dt="2021-06-20T07:34:15.345" v="345" actId="478"/>
          <ac:spMkLst>
            <pc:docMk/>
            <pc:sldMk cId="3180960507" sldId="434"/>
            <ac:spMk id="9" creationId="{F2924CF7-524B-4980-AF2D-665EA1BA29EB}"/>
          </ac:spMkLst>
        </pc:spChg>
        <pc:spChg chg="add mod">
          <ac:chgData name="JIANGJIAO XU" userId="abaa85bb147eefd1" providerId="LiveId" clId="{997EC1F7-4050-4DDD-9B7F-3CB86DDE322C}" dt="2021-06-20T07:35:17.885" v="389" actId="313"/>
          <ac:spMkLst>
            <pc:docMk/>
            <pc:sldMk cId="3180960507" sldId="434"/>
            <ac:spMk id="10" creationId="{6FD2D301-E748-4308-80E8-2C630CB816D2}"/>
          </ac:spMkLst>
        </pc:spChg>
        <pc:picChg chg="add mod">
          <ac:chgData name="JIANGJIAO XU" userId="abaa85bb147eefd1" providerId="LiveId" clId="{997EC1F7-4050-4DDD-9B7F-3CB86DDE322C}" dt="2021-06-20T07:35:20.864" v="390" actId="1076"/>
          <ac:picMkLst>
            <pc:docMk/>
            <pc:sldMk cId="3180960507" sldId="434"/>
            <ac:picMk id="5" creationId="{22F05FA7-FD4A-440C-BBF1-3880D7955DB1}"/>
          </ac:picMkLst>
        </pc:picChg>
      </pc:sldChg>
      <pc:sldChg chg="addSp delSp modSp add del mod">
        <pc:chgData name="JIANGJIAO XU" userId="abaa85bb147eefd1" providerId="LiveId" clId="{997EC1F7-4050-4DDD-9B7F-3CB86DDE322C}" dt="2021-06-20T07:40:47.582" v="437"/>
        <pc:sldMkLst>
          <pc:docMk/>
          <pc:sldMk cId="3671195393" sldId="435"/>
        </pc:sldMkLst>
        <pc:spChg chg="mod">
          <ac:chgData name="JIANGJIAO XU" userId="abaa85bb147eefd1" providerId="LiveId" clId="{997EC1F7-4050-4DDD-9B7F-3CB86DDE322C}" dt="2021-06-20T07:38:02.363" v="419" actId="20577"/>
          <ac:spMkLst>
            <pc:docMk/>
            <pc:sldMk cId="3671195393" sldId="435"/>
            <ac:spMk id="2" creationId="{E2FCCC90-3547-7945-B6D9-CF9EE01BBA51}"/>
          </ac:spMkLst>
        </pc:spChg>
        <pc:spChg chg="del">
          <ac:chgData name="JIANGJIAO XU" userId="abaa85bb147eefd1" providerId="LiveId" clId="{997EC1F7-4050-4DDD-9B7F-3CB86DDE322C}" dt="2021-06-20T07:39:39.322" v="427" actId="478"/>
          <ac:spMkLst>
            <pc:docMk/>
            <pc:sldMk cId="3671195393" sldId="435"/>
            <ac:spMk id="5" creationId="{ABC59D73-5854-544E-B9DC-A1B8E959A287}"/>
          </ac:spMkLst>
        </pc:spChg>
        <pc:spChg chg="del">
          <ac:chgData name="JIANGJIAO XU" userId="abaa85bb147eefd1" providerId="LiveId" clId="{997EC1F7-4050-4DDD-9B7F-3CB86DDE322C}" dt="2021-06-20T07:38:09.723" v="421" actId="478"/>
          <ac:spMkLst>
            <pc:docMk/>
            <pc:sldMk cId="3671195393" sldId="435"/>
            <ac:spMk id="6" creationId="{BC09F6B2-F588-3848-9609-61C9DD6892E0}"/>
          </ac:spMkLst>
        </pc:spChg>
        <pc:spChg chg="del">
          <ac:chgData name="JIANGJIAO XU" userId="abaa85bb147eefd1" providerId="LiveId" clId="{997EC1F7-4050-4DDD-9B7F-3CB86DDE322C}" dt="2021-06-20T07:38:06.323" v="420" actId="478"/>
          <ac:spMkLst>
            <pc:docMk/>
            <pc:sldMk cId="3671195393" sldId="435"/>
            <ac:spMk id="7" creationId="{DC897650-5B58-E742-AFE8-C5BEC7619270}"/>
          </ac:spMkLst>
        </pc:spChg>
        <pc:spChg chg="add mod">
          <ac:chgData name="JIANGJIAO XU" userId="abaa85bb147eefd1" providerId="LiveId" clId="{997EC1F7-4050-4DDD-9B7F-3CB86DDE322C}" dt="2021-06-20T07:40:47.582" v="437"/>
          <ac:spMkLst>
            <pc:docMk/>
            <pc:sldMk cId="3671195393" sldId="435"/>
            <ac:spMk id="9" creationId="{B51FEB78-B967-4527-806C-A05655EC8F61}"/>
          </ac:spMkLst>
        </pc:spChg>
        <pc:picChg chg="add mod">
          <ac:chgData name="JIANGJIAO XU" userId="abaa85bb147eefd1" providerId="LiveId" clId="{997EC1F7-4050-4DDD-9B7F-3CB86DDE322C}" dt="2021-06-20T07:39:39.572" v="428"/>
          <ac:picMkLst>
            <pc:docMk/>
            <pc:sldMk cId="3671195393" sldId="435"/>
            <ac:picMk id="8" creationId="{D4C53598-5786-41F2-8775-9643530E0C03}"/>
          </ac:picMkLst>
        </pc:picChg>
      </pc:sldChg>
      <pc:sldChg chg="addSp delSp modSp add mod">
        <pc:chgData name="JIANGJIAO XU" userId="abaa85bb147eefd1" providerId="LiveId" clId="{997EC1F7-4050-4DDD-9B7F-3CB86DDE322C}" dt="2021-06-20T07:49:25.671" v="476" actId="20577"/>
        <pc:sldMkLst>
          <pc:docMk/>
          <pc:sldMk cId="4293730702" sldId="436"/>
        </pc:sldMkLst>
        <pc:spChg chg="mod">
          <ac:chgData name="JIANGJIAO XU" userId="abaa85bb147eefd1" providerId="LiveId" clId="{997EC1F7-4050-4DDD-9B7F-3CB86DDE322C}" dt="2021-06-20T07:49:25.671" v="476" actId="20577"/>
          <ac:spMkLst>
            <pc:docMk/>
            <pc:sldMk cId="4293730702" sldId="436"/>
            <ac:spMk id="2" creationId="{E2FCCC90-3547-7945-B6D9-CF9EE01BBA51}"/>
          </ac:spMkLst>
        </pc:spChg>
        <pc:picChg chg="del">
          <ac:chgData name="JIANGJIAO XU" userId="abaa85bb147eefd1" providerId="LiveId" clId="{997EC1F7-4050-4DDD-9B7F-3CB86DDE322C}" dt="2021-06-20T07:47:15.109" v="439" actId="478"/>
          <ac:picMkLst>
            <pc:docMk/>
            <pc:sldMk cId="4293730702" sldId="436"/>
            <ac:picMk id="3" creationId="{60F81CA9-4D52-EB4C-A65D-4BBD72BA0D4B}"/>
          </ac:picMkLst>
        </pc:picChg>
        <pc:picChg chg="add del mod">
          <ac:chgData name="JIANGJIAO XU" userId="abaa85bb147eefd1" providerId="LiveId" clId="{997EC1F7-4050-4DDD-9B7F-3CB86DDE322C}" dt="2021-06-20T07:48:24.988" v="465" actId="478"/>
          <ac:picMkLst>
            <pc:docMk/>
            <pc:sldMk cId="4293730702" sldId="436"/>
            <ac:picMk id="6" creationId="{A978617A-9F01-4274-8BB3-ED15E5B0B146}"/>
          </ac:picMkLst>
        </pc:picChg>
        <pc:picChg chg="del">
          <ac:chgData name="JIANGJIAO XU" userId="abaa85bb147eefd1" providerId="LiveId" clId="{997EC1F7-4050-4DDD-9B7F-3CB86DDE322C}" dt="2021-06-20T07:47:15.539" v="440" actId="478"/>
          <ac:picMkLst>
            <pc:docMk/>
            <pc:sldMk cId="4293730702" sldId="436"/>
            <ac:picMk id="8" creationId="{48A0CC3A-467F-4649-8F00-F0A47559F8F2}"/>
          </ac:picMkLst>
        </pc:picChg>
        <pc:picChg chg="add mod">
          <ac:chgData name="JIANGJIAO XU" userId="abaa85bb147eefd1" providerId="LiveId" clId="{997EC1F7-4050-4DDD-9B7F-3CB86DDE322C}" dt="2021-06-20T07:48:44.258" v="468" actId="1076"/>
          <ac:picMkLst>
            <pc:docMk/>
            <pc:sldMk cId="4293730702" sldId="436"/>
            <ac:picMk id="9" creationId="{B1651275-4195-451E-BC6F-9758EF658ADB}"/>
          </ac:picMkLst>
        </pc:picChg>
      </pc:sldChg>
      <pc:sldChg chg="addSp delSp modSp add mod">
        <pc:chgData name="JIANGJIAO XU" userId="abaa85bb147eefd1" providerId="LiveId" clId="{997EC1F7-4050-4DDD-9B7F-3CB86DDE322C}" dt="2021-06-20T07:50:11.469" v="502" actId="1076"/>
        <pc:sldMkLst>
          <pc:docMk/>
          <pc:sldMk cId="169742245" sldId="437"/>
        </pc:sldMkLst>
        <pc:spChg chg="mod">
          <ac:chgData name="JIANGJIAO XU" userId="abaa85bb147eefd1" providerId="LiveId" clId="{997EC1F7-4050-4DDD-9B7F-3CB86DDE322C}" dt="2021-06-20T07:50:04.648" v="499" actId="6549"/>
          <ac:spMkLst>
            <pc:docMk/>
            <pc:sldMk cId="169742245" sldId="437"/>
            <ac:spMk id="2" creationId="{E2FCCC90-3547-7945-B6D9-CF9EE01BBA51}"/>
          </ac:spMkLst>
        </pc:spChg>
        <pc:picChg chg="add mod">
          <ac:chgData name="JIANGJIAO XU" userId="abaa85bb147eefd1" providerId="LiveId" clId="{997EC1F7-4050-4DDD-9B7F-3CB86DDE322C}" dt="2021-06-20T07:50:11.469" v="502" actId="1076"/>
          <ac:picMkLst>
            <pc:docMk/>
            <pc:sldMk cId="169742245" sldId="437"/>
            <ac:picMk id="5" creationId="{924962D2-217E-4787-B1D9-92127AD4CA3A}"/>
          </ac:picMkLst>
        </pc:picChg>
        <pc:picChg chg="del">
          <ac:chgData name="JIANGJIAO XU" userId="abaa85bb147eefd1" providerId="LiveId" clId="{997EC1F7-4050-4DDD-9B7F-3CB86DDE322C}" dt="2021-06-20T07:49:31.422" v="478" actId="478"/>
          <ac:picMkLst>
            <pc:docMk/>
            <pc:sldMk cId="169742245" sldId="437"/>
            <ac:picMk id="9" creationId="{B1651275-4195-451E-BC6F-9758EF658ADB}"/>
          </ac:picMkLst>
        </pc:picChg>
      </pc:sldChg>
      <pc:sldMasterChg chg="delSldLayout">
        <pc:chgData name="JIANGJIAO XU" userId="abaa85bb147eefd1" providerId="LiveId" clId="{997EC1F7-4050-4DDD-9B7F-3CB86DDE322C}" dt="2021-06-20T07:39:51.362" v="430" actId="2696"/>
        <pc:sldMasterMkLst>
          <pc:docMk/>
          <pc:sldMasterMk cId="946754946" sldId="2147483660"/>
        </pc:sldMasterMkLst>
        <pc:sldLayoutChg chg="del">
          <pc:chgData name="JIANGJIAO XU" userId="abaa85bb147eefd1" providerId="LiveId" clId="{997EC1F7-4050-4DDD-9B7F-3CB86DDE322C}" dt="2021-06-20T07:39:51.362" v="430" actId="2696"/>
          <pc:sldLayoutMkLst>
            <pc:docMk/>
            <pc:sldMasterMk cId="946754946" sldId="2147483660"/>
            <pc:sldLayoutMk cId="3128463611" sldId="2147483674"/>
          </pc:sldLayoutMkLst>
        </pc:sldLayoutChg>
      </pc:sldMasterChg>
    </pc:docChg>
  </pc:docChgLst>
  <pc:docChgLst>
    <pc:chgData name="JIANGJIAO XU" userId="abaa85bb147eefd1" providerId="LiveId" clId="{29EFC9AE-A2A1-2D4F-A881-C3222FEDA113}"/>
    <pc:docChg chg="undo redo custSel addSld delSld modSld sldOrd modSection">
      <pc:chgData name="JIANGJIAO XU" userId="abaa85bb147eefd1" providerId="LiveId" clId="{29EFC9AE-A2A1-2D4F-A881-C3222FEDA113}" dt="2021-06-18T14:59:01.899" v="10274" actId="20577"/>
      <pc:docMkLst>
        <pc:docMk/>
      </pc:docMkLst>
      <pc:sldChg chg="setBg">
        <pc:chgData name="JIANGJIAO XU" userId="abaa85bb147eefd1" providerId="LiveId" clId="{29EFC9AE-A2A1-2D4F-A881-C3222FEDA113}" dt="2021-06-18T08:30:02.022" v="3802"/>
        <pc:sldMkLst>
          <pc:docMk/>
          <pc:sldMk cId="1615315110" sldId="273"/>
        </pc:sldMkLst>
      </pc:sldChg>
      <pc:sldChg chg="modSp mod">
        <pc:chgData name="JIANGJIAO XU" userId="abaa85bb147eefd1" providerId="LiveId" clId="{29EFC9AE-A2A1-2D4F-A881-C3222FEDA113}" dt="2021-06-18T09:43:41.442" v="4848" actId="20577"/>
        <pc:sldMkLst>
          <pc:docMk/>
          <pc:sldMk cId="1484734499" sldId="283"/>
        </pc:sldMkLst>
        <pc:spChg chg="mod">
          <ac:chgData name="JIANGJIAO XU" userId="abaa85bb147eefd1" providerId="LiveId" clId="{29EFC9AE-A2A1-2D4F-A881-C3222FEDA113}" dt="2021-06-18T09:29:18.593" v="3840" actId="20577"/>
          <ac:spMkLst>
            <pc:docMk/>
            <pc:sldMk cId="1484734499" sldId="283"/>
            <ac:spMk id="2" creationId="{E2FCCC90-3547-7945-B6D9-CF9EE01BBA51}"/>
          </ac:spMkLst>
        </pc:spChg>
        <pc:spChg chg="mod">
          <ac:chgData name="JIANGJIAO XU" userId="abaa85bb147eefd1" providerId="LiveId" clId="{29EFC9AE-A2A1-2D4F-A881-C3222FEDA113}" dt="2021-06-18T09:43:41.442" v="4848" actId="20577"/>
          <ac:spMkLst>
            <pc:docMk/>
            <pc:sldMk cId="1484734499" sldId="283"/>
            <ac:spMk id="3" creationId="{1428E401-F48C-E54D-9856-D5EDDC64804E}"/>
          </ac:spMkLst>
        </pc:spChg>
      </pc:sldChg>
      <pc:sldChg chg="del">
        <pc:chgData name="JIANGJIAO XU" userId="abaa85bb147eefd1" providerId="LiveId" clId="{29EFC9AE-A2A1-2D4F-A881-C3222FEDA113}" dt="2021-06-15T14:50:43.269" v="3734" actId="2696"/>
        <pc:sldMkLst>
          <pc:docMk/>
          <pc:sldMk cId="1967223595" sldId="284"/>
        </pc:sldMkLst>
      </pc:sldChg>
      <pc:sldChg chg="del">
        <pc:chgData name="JIANGJIAO XU" userId="abaa85bb147eefd1" providerId="LiveId" clId="{29EFC9AE-A2A1-2D4F-A881-C3222FEDA113}" dt="2021-06-15T14:50:43.642" v="3736" actId="2696"/>
        <pc:sldMkLst>
          <pc:docMk/>
          <pc:sldMk cId="716060837" sldId="285"/>
        </pc:sldMkLst>
      </pc:sldChg>
      <pc:sldChg chg="del">
        <pc:chgData name="JIANGJIAO XU" userId="abaa85bb147eefd1" providerId="LiveId" clId="{29EFC9AE-A2A1-2D4F-A881-C3222FEDA113}" dt="2021-06-15T14:50:42.413" v="3732" actId="2696"/>
        <pc:sldMkLst>
          <pc:docMk/>
          <pc:sldMk cId="3383837539" sldId="286"/>
        </pc:sldMkLst>
      </pc:sldChg>
      <pc:sldChg chg="del">
        <pc:chgData name="JIANGJIAO XU" userId="abaa85bb147eefd1" providerId="LiveId" clId="{29EFC9AE-A2A1-2D4F-A881-C3222FEDA113}" dt="2021-06-15T14:50:44.875" v="3744" actId="2696"/>
        <pc:sldMkLst>
          <pc:docMk/>
          <pc:sldMk cId="1814081948" sldId="316"/>
        </pc:sldMkLst>
      </pc:sldChg>
      <pc:sldChg chg="del">
        <pc:chgData name="JIANGJIAO XU" userId="abaa85bb147eefd1" providerId="LiveId" clId="{29EFC9AE-A2A1-2D4F-A881-C3222FEDA113}" dt="2021-06-15T14:50:42.140" v="3731" actId="2696"/>
        <pc:sldMkLst>
          <pc:docMk/>
          <pc:sldMk cId="3856416465" sldId="369"/>
        </pc:sldMkLst>
      </pc:sldChg>
      <pc:sldChg chg="del">
        <pc:chgData name="JIANGJIAO XU" userId="abaa85bb147eefd1" providerId="LiveId" clId="{29EFC9AE-A2A1-2D4F-A881-C3222FEDA113}" dt="2021-06-15T14:50:41.874" v="3730" actId="2696"/>
        <pc:sldMkLst>
          <pc:docMk/>
          <pc:sldMk cId="2067952407" sldId="370"/>
        </pc:sldMkLst>
      </pc:sldChg>
      <pc:sldChg chg="del">
        <pc:chgData name="JIANGJIAO XU" userId="abaa85bb147eefd1" providerId="LiveId" clId="{29EFC9AE-A2A1-2D4F-A881-C3222FEDA113}" dt="2021-06-15T14:50:43.116" v="3733" actId="2696"/>
        <pc:sldMkLst>
          <pc:docMk/>
          <pc:sldMk cId="2498648869" sldId="371"/>
        </pc:sldMkLst>
      </pc:sldChg>
      <pc:sldChg chg="del">
        <pc:chgData name="JIANGJIAO XU" userId="abaa85bb147eefd1" providerId="LiveId" clId="{29EFC9AE-A2A1-2D4F-A881-C3222FEDA113}" dt="2021-06-15T14:50:43.446" v="3735" actId="2696"/>
        <pc:sldMkLst>
          <pc:docMk/>
          <pc:sldMk cId="1251899067" sldId="372"/>
        </pc:sldMkLst>
      </pc:sldChg>
      <pc:sldChg chg="del">
        <pc:chgData name="JIANGJIAO XU" userId="abaa85bb147eefd1" providerId="LiveId" clId="{29EFC9AE-A2A1-2D4F-A881-C3222FEDA113}" dt="2021-06-15T14:50:43.804" v="3737" actId="2696"/>
        <pc:sldMkLst>
          <pc:docMk/>
          <pc:sldMk cId="3166961662" sldId="373"/>
        </pc:sldMkLst>
      </pc:sldChg>
      <pc:sldChg chg="del">
        <pc:chgData name="JIANGJIAO XU" userId="abaa85bb147eefd1" providerId="LiveId" clId="{29EFC9AE-A2A1-2D4F-A881-C3222FEDA113}" dt="2021-06-15T14:50:43.964" v="3738" actId="2696"/>
        <pc:sldMkLst>
          <pc:docMk/>
          <pc:sldMk cId="408072280" sldId="374"/>
        </pc:sldMkLst>
      </pc:sldChg>
      <pc:sldChg chg="del">
        <pc:chgData name="JIANGJIAO XU" userId="abaa85bb147eefd1" providerId="LiveId" clId="{29EFC9AE-A2A1-2D4F-A881-C3222FEDA113}" dt="2021-06-15T14:50:44.121" v="3739" actId="2696"/>
        <pc:sldMkLst>
          <pc:docMk/>
          <pc:sldMk cId="3686053056" sldId="376"/>
        </pc:sldMkLst>
      </pc:sldChg>
      <pc:sldChg chg="del">
        <pc:chgData name="JIANGJIAO XU" userId="abaa85bb147eefd1" providerId="LiveId" clId="{29EFC9AE-A2A1-2D4F-A881-C3222FEDA113}" dt="2021-06-15T14:50:44.227" v="3740" actId="2696"/>
        <pc:sldMkLst>
          <pc:docMk/>
          <pc:sldMk cId="677116092" sldId="378"/>
        </pc:sldMkLst>
      </pc:sldChg>
      <pc:sldChg chg="addSp delSp modSp mod ord">
        <pc:chgData name="JIANGJIAO XU" userId="abaa85bb147eefd1" providerId="LiveId" clId="{29EFC9AE-A2A1-2D4F-A881-C3222FEDA113}" dt="2021-06-18T13:33:52.137" v="9123" actId="1076"/>
        <pc:sldMkLst>
          <pc:docMk/>
          <pc:sldMk cId="2292731472" sldId="379"/>
        </pc:sldMkLst>
        <pc:spChg chg="mod">
          <ac:chgData name="JIANGJIAO XU" userId="abaa85bb147eefd1" providerId="LiveId" clId="{29EFC9AE-A2A1-2D4F-A881-C3222FEDA113}" dt="2021-06-18T13:33:41.829" v="9120" actId="20577"/>
          <ac:spMkLst>
            <pc:docMk/>
            <pc:sldMk cId="2292731472" sldId="379"/>
            <ac:spMk id="3" creationId="{DAAE3928-B827-49BA-BBCE-1C5AA1AE4383}"/>
          </ac:spMkLst>
        </pc:spChg>
        <pc:spChg chg="mod">
          <ac:chgData name="JIANGJIAO XU" userId="abaa85bb147eefd1" providerId="LiveId" clId="{29EFC9AE-A2A1-2D4F-A881-C3222FEDA113}" dt="2021-06-18T13:33:52.137" v="9123" actId="1076"/>
          <ac:spMkLst>
            <pc:docMk/>
            <pc:sldMk cId="2292731472" sldId="379"/>
            <ac:spMk id="5" creationId="{E32D22D0-B298-4B77-BA33-143ED365E43B}"/>
          </ac:spMkLst>
        </pc:spChg>
        <pc:spChg chg="add del mod">
          <ac:chgData name="JIANGJIAO XU" userId="abaa85bb147eefd1" providerId="LiveId" clId="{29EFC9AE-A2A1-2D4F-A881-C3222FEDA113}" dt="2021-06-18T13:33:37.954" v="9118" actId="478"/>
          <ac:spMkLst>
            <pc:docMk/>
            <pc:sldMk cId="2292731472" sldId="379"/>
            <ac:spMk id="9" creationId="{1ACDD52D-C26D-A14A-A55F-B8286326270F}"/>
          </ac:spMkLst>
        </pc:spChg>
        <pc:spChg chg="mod">
          <ac:chgData name="JIANGJIAO XU" userId="abaa85bb147eefd1" providerId="LiveId" clId="{29EFC9AE-A2A1-2D4F-A881-C3222FEDA113}" dt="2021-06-18T13:33:48.610" v="9122" actId="1076"/>
          <ac:spMkLst>
            <pc:docMk/>
            <pc:sldMk cId="2292731472" sldId="379"/>
            <ac:spMk id="11" creationId="{2BFFE948-EF4F-4425-AA56-3370E722F82A}"/>
          </ac:spMkLst>
        </pc:spChg>
        <pc:spChg chg="del mod">
          <ac:chgData name="JIANGJIAO XU" userId="abaa85bb147eefd1" providerId="LiveId" clId="{29EFC9AE-A2A1-2D4F-A881-C3222FEDA113}" dt="2021-06-18T13:33:19.713" v="9114" actId="21"/>
          <ac:spMkLst>
            <pc:docMk/>
            <pc:sldMk cId="2292731472" sldId="379"/>
            <ac:spMk id="13" creationId="{30010971-BE26-4836-ADF9-678846DFE125}"/>
          </ac:spMkLst>
        </pc:spChg>
        <pc:spChg chg="del mod">
          <ac:chgData name="JIANGJIAO XU" userId="abaa85bb147eefd1" providerId="LiveId" clId="{29EFC9AE-A2A1-2D4F-A881-C3222FEDA113}" dt="2021-06-18T13:33:05.065" v="9109" actId="21"/>
          <ac:spMkLst>
            <pc:docMk/>
            <pc:sldMk cId="2292731472" sldId="379"/>
            <ac:spMk id="14" creationId="{D8853511-FFC5-46D9-A17A-6D2A7C7D8704}"/>
          </ac:spMkLst>
        </pc:spChg>
      </pc:sldChg>
      <pc:sldChg chg="addSp delSp modSp mod">
        <pc:chgData name="JIANGJIAO XU" userId="abaa85bb147eefd1" providerId="LiveId" clId="{29EFC9AE-A2A1-2D4F-A881-C3222FEDA113}" dt="2021-06-15T14:42:26.835" v="3724" actId="1076"/>
        <pc:sldMkLst>
          <pc:docMk/>
          <pc:sldMk cId="3315633894" sldId="380"/>
        </pc:sldMkLst>
        <pc:spChg chg="mod">
          <ac:chgData name="JIANGJIAO XU" userId="abaa85bb147eefd1" providerId="LiveId" clId="{29EFC9AE-A2A1-2D4F-A881-C3222FEDA113}" dt="2021-06-15T14:33:28.188" v="3441" actId="20577"/>
          <ac:spMkLst>
            <pc:docMk/>
            <pc:sldMk cId="3315633894" sldId="380"/>
            <ac:spMk id="2" creationId="{E2FCCC90-3547-7945-B6D9-CF9EE01BBA51}"/>
          </ac:spMkLst>
        </pc:spChg>
        <pc:spChg chg="del mod">
          <ac:chgData name="JIANGJIAO XU" userId="abaa85bb147eefd1" providerId="LiveId" clId="{29EFC9AE-A2A1-2D4F-A881-C3222FEDA113}" dt="2021-06-15T14:32:46.989" v="3404" actId="478"/>
          <ac:spMkLst>
            <pc:docMk/>
            <pc:sldMk cId="3315633894" sldId="380"/>
            <ac:spMk id="3" creationId="{1428E401-F48C-E54D-9856-D5EDDC64804E}"/>
          </ac:spMkLst>
        </pc:spChg>
        <pc:spChg chg="add mod">
          <ac:chgData name="JIANGJIAO XU" userId="abaa85bb147eefd1" providerId="LiveId" clId="{29EFC9AE-A2A1-2D4F-A881-C3222FEDA113}" dt="2021-06-15T14:32:59.378" v="3408" actId="1076"/>
          <ac:spMkLst>
            <pc:docMk/>
            <pc:sldMk cId="3315633894" sldId="380"/>
            <ac:spMk id="5" creationId="{ABC59D73-5854-544E-B9DC-A1B8E959A287}"/>
          </ac:spMkLst>
        </pc:spChg>
        <pc:spChg chg="add mod">
          <ac:chgData name="JIANGJIAO XU" userId="abaa85bb147eefd1" providerId="LiveId" clId="{29EFC9AE-A2A1-2D4F-A881-C3222FEDA113}" dt="2021-06-15T14:42:26.835" v="3724" actId="1076"/>
          <ac:spMkLst>
            <pc:docMk/>
            <pc:sldMk cId="3315633894" sldId="380"/>
            <ac:spMk id="6" creationId="{BC09F6B2-F588-3848-9609-61C9DD6892E0}"/>
          </ac:spMkLst>
        </pc:spChg>
        <pc:spChg chg="add mod">
          <ac:chgData name="JIANGJIAO XU" userId="abaa85bb147eefd1" providerId="LiveId" clId="{29EFC9AE-A2A1-2D4F-A881-C3222FEDA113}" dt="2021-06-15T14:42:23.979" v="3723" actId="1076"/>
          <ac:spMkLst>
            <pc:docMk/>
            <pc:sldMk cId="3315633894" sldId="380"/>
            <ac:spMk id="7" creationId="{DC897650-5B58-E742-AFE8-C5BEC7619270}"/>
          </ac:spMkLst>
        </pc:spChg>
      </pc:sldChg>
      <pc:sldChg chg="addSp delSp modSp mod">
        <pc:chgData name="JIANGJIAO XU" userId="abaa85bb147eefd1" providerId="LiveId" clId="{29EFC9AE-A2A1-2D4F-A881-C3222FEDA113}" dt="2021-06-18T14:29:16.242" v="10273" actId="6549"/>
        <pc:sldMkLst>
          <pc:docMk/>
          <pc:sldMk cId="2294072100" sldId="381"/>
        </pc:sldMkLst>
        <pc:spChg chg="mod">
          <ac:chgData name="JIANGJIAO XU" userId="abaa85bb147eefd1" providerId="LiveId" clId="{29EFC9AE-A2A1-2D4F-A881-C3222FEDA113}" dt="2021-06-15T13:42:21.138" v="1680" actId="20577"/>
          <ac:spMkLst>
            <pc:docMk/>
            <pc:sldMk cId="2294072100" sldId="381"/>
            <ac:spMk id="2" creationId="{E2FCCC90-3547-7945-B6D9-CF9EE01BBA51}"/>
          </ac:spMkLst>
        </pc:spChg>
        <pc:spChg chg="del">
          <ac:chgData name="JIANGJIAO XU" userId="abaa85bb147eefd1" providerId="LiveId" clId="{29EFC9AE-A2A1-2D4F-A881-C3222FEDA113}" dt="2021-06-15T13:48:52.946" v="1853" actId="478"/>
          <ac:spMkLst>
            <pc:docMk/>
            <pc:sldMk cId="2294072100" sldId="381"/>
            <ac:spMk id="3" creationId="{8C885F3D-1B35-334D-B886-42A6FF13FB61}"/>
          </ac:spMkLst>
        </pc:spChg>
        <pc:spChg chg="add del mod">
          <ac:chgData name="JIANGJIAO XU" userId="abaa85bb147eefd1" providerId="LiveId" clId="{29EFC9AE-A2A1-2D4F-A881-C3222FEDA113}" dt="2021-06-15T15:09:59.139" v="3784" actId="478"/>
          <ac:spMkLst>
            <pc:docMk/>
            <pc:sldMk cId="2294072100" sldId="381"/>
            <ac:spMk id="5" creationId="{861C93D3-DF05-1F43-B274-41825AEE5F34}"/>
          </ac:spMkLst>
        </pc:spChg>
        <pc:spChg chg="del">
          <ac:chgData name="JIANGJIAO XU" userId="abaa85bb147eefd1" providerId="LiveId" clId="{29EFC9AE-A2A1-2D4F-A881-C3222FEDA113}" dt="2021-06-15T13:48:54.541" v="1854" actId="478"/>
          <ac:spMkLst>
            <pc:docMk/>
            <pc:sldMk cId="2294072100" sldId="381"/>
            <ac:spMk id="6" creationId="{DC3A205F-F0C2-4541-AE28-4F7135CA6A81}"/>
          </ac:spMkLst>
        </pc:spChg>
        <pc:spChg chg="add del mod">
          <ac:chgData name="JIANGJIAO XU" userId="abaa85bb147eefd1" providerId="LiveId" clId="{29EFC9AE-A2A1-2D4F-A881-C3222FEDA113}" dt="2021-06-15T15:09:56.307" v="3783" actId="478"/>
          <ac:spMkLst>
            <pc:docMk/>
            <pc:sldMk cId="2294072100" sldId="381"/>
            <ac:spMk id="7" creationId="{4EB39BDC-9EF1-7446-8CE7-2E8CE2BC0A25}"/>
          </ac:spMkLst>
        </pc:spChg>
        <pc:spChg chg="mod">
          <ac:chgData name="JIANGJIAO XU" userId="abaa85bb147eefd1" providerId="LiveId" clId="{29EFC9AE-A2A1-2D4F-A881-C3222FEDA113}" dt="2021-06-18T14:29:16.242" v="10273" actId="6549"/>
          <ac:spMkLst>
            <pc:docMk/>
            <pc:sldMk cId="2294072100" sldId="381"/>
            <ac:spMk id="8" creationId="{C784EC2C-662E-5645-B852-F99DBC63A756}"/>
          </ac:spMkLst>
        </pc:spChg>
      </pc:sldChg>
      <pc:sldChg chg="del">
        <pc:chgData name="JIANGJIAO XU" userId="abaa85bb147eefd1" providerId="LiveId" clId="{29EFC9AE-A2A1-2D4F-A881-C3222FEDA113}" dt="2021-06-15T14:50:40.330" v="3725" actId="2696"/>
        <pc:sldMkLst>
          <pc:docMk/>
          <pc:sldMk cId="2471995986" sldId="382"/>
        </pc:sldMkLst>
      </pc:sldChg>
      <pc:sldChg chg="del">
        <pc:chgData name="JIANGJIAO XU" userId="abaa85bb147eefd1" providerId="LiveId" clId="{29EFC9AE-A2A1-2D4F-A881-C3222FEDA113}" dt="2021-06-15T14:50:40.833" v="3726" actId="2696"/>
        <pc:sldMkLst>
          <pc:docMk/>
          <pc:sldMk cId="36824969" sldId="383"/>
        </pc:sldMkLst>
      </pc:sldChg>
      <pc:sldChg chg="del">
        <pc:chgData name="JIANGJIAO XU" userId="abaa85bb147eefd1" providerId="LiveId" clId="{29EFC9AE-A2A1-2D4F-A881-C3222FEDA113}" dt="2021-06-15T14:50:44.379" v="3741" actId="2696"/>
        <pc:sldMkLst>
          <pc:docMk/>
          <pc:sldMk cId="1239089421" sldId="384"/>
        </pc:sldMkLst>
      </pc:sldChg>
      <pc:sldChg chg="del">
        <pc:chgData name="JIANGJIAO XU" userId="abaa85bb147eefd1" providerId="LiveId" clId="{29EFC9AE-A2A1-2D4F-A881-C3222FEDA113}" dt="2021-06-15T14:50:44.635" v="3743" actId="2696"/>
        <pc:sldMkLst>
          <pc:docMk/>
          <pc:sldMk cId="2421975308" sldId="385"/>
        </pc:sldMkLst>
      </pc:sldChg>
      <pc:sldChg chg="del">
        <pc:chgData name="JIANGJIAO XU" userId="abaa85bb147eefd1" providerId="LiveId" clId="{29EFC9AE-A2A1-2D4F-A881-C3222FEDA113}" dt="2021-06-15T14:50:41.263" v="3728" actId="2696"/>
        <pc:sldMkLst>
          <pc:docMk/>
          <pc:sldMk cId="2117438806" sldId="398"/>
        </pc:sldMkLst>
      </pc:sldChg>
      <pc:sldChg chg="del">
        <pc:chgData name="JIANGJIAO XU" userId="abaa85bb147eefd1" providerId="LiveId" clId="{29EFC9AE-A2A1-2D4F-A881-C3222FEDA113}" dt="2021-06-15T14:50:41.804" v="3729" actId="2696"/>
        <pc:sldMkLst>
          <pc:docMk/>
          <pc:sldMk cId="2701110919" sldId="400"/>
        </pc:sldMkLst>
      </pc:sldChg>
      <pc:sldChg chg="del">
        <pc:chgData name="JIANGJIAO XU" userId="abaa85bb147eefd1" providerId="LiveId" clId="{29EFC9AE-A2A1-2D4F-A881-C3222FEDA113}" dt="2021-06-15T14:50:40.973" v="3727" actId="2696"/>
        <pc:sldMkLst>
          <pc:docMk/>
          <pc:sldMk cId="889952198" sldId="406"/>
        </pc:sldMkLst>
      </pc:sldChg>
      <pc:sldChg chg="del">
        <pc:chgData name="JIANGJIAO XU" userId="abaa85bb147eefd1" providerId="LiveId" clId="{29EFC9AE-A2A1-2D4F-A881-C3222FEDA113}" dt="2021-06-15T14:50:44.467" v="3742" actId="2696"/>
        <pc:sldMkLst>
          <pc:docMk/>
          <pc:sldMk cId="2886763045" sldId="407"/>
        </pc:sldMkLst>
      </pc:sldChg>
      <pc:sldChg chg="addSp delSp modSp mod ord">
        <pc:chgData name="JIANGJIAO XU" userId="abaa85bb147eefd1" providerId="LiveId" clId="{29EFC9AE-A2A1-2D4F-A881-C3222FEDA113}" dt="2021-06-18T13:43:02.196" v="9692" actId="20577"/>
        <pc:sldMkLst>
          <pc:docMk/>
          <pc:sldMk cId="1773971473" sldId="408"/>
        </pc:sldMkLst>
        <pc:spChg chg="mod">
          <ac:chgData name="JIANGJIAO XU" userId="abaa85bb147eefd1" providerId="LiveId" clId="{29EFC9AE-A2A1-2D4F-A881-C3222FEDA113}" dt="2021-06-18T13:43:02.196" v="9692" actId="20577"/>
          <ac:spMkLst>
            <pc:docMk/>
            <pc:sldMk cId="1773971473" sldId="408"/>
            <ac:spMk id="3" creationId="{DAAE3928-B827-49BA-BBCE-1C5AA1AE4383}"/>
          </ac:spMkLst>
        </pc:spChg>
        <pc:spChg chg="add del mod">
          <ac:chgData name="JIANGJIAO XU" userId="abaa85bb147eefd1" providerId="LiveId" clId="{29EFC9AE-A2A1-2D4F-A881-C3222FEDA113}" dt="2021-06-18T13:38:22.292" v="9173" actId="478"/>
          <ac:spMkLst>
            <pc:docMk/>
            <pc:sldMk cId="1773971473" sldId="408"/>
            <ac:spMk id="5" creationId="{53EB7931-4A4D-714C-9F35-51F99EFE899E}"/>
          </ac:spMkLst>
        </pc:spChg>
        <pc:spChg chg="add del mod">
          <ac:chgData name="JIANGJIAO XU" userId="abaa85bb147eefd1" providerId="LiveId" clId="{29EFC9AE-A2A1-2D4F-A881-C3222FEDA113}" dt="2021-06-18T13:37:39.326" v="9168"/>
          <ac:spMkLst>
            <pc:docMk/>
            <pc:sldMk cId="1773971473" sldId="408"/>
            <ac:spMk id="6" creationId="{9AEA7815-2A5A-6848-89B5-AB41D1F23B31}"/>
          </ac:spMkLst>
        </pc:spChg>
        <pc:spChg chg="del">
          <ac:chgData name="JIANGJIAO XU" userId="abaa85bb147eefd1" providerId="LiveId" clId="{29EFC9AE-A2A1-2D4F-A881-C3222FEDA113}" dt="2021-06-18T10:20:25.140" v="6048" actId="21"/>
          <ac:spMkLst>
            <pc:docMk/>
            <pc:sldMk cId="1773971473" sldId="408"/>
            <ac:spMk id="10" creationId="{B221D51C-5875-48F9-8F4A-3D62371BFB6D}"/>
          </ac:spMkLst>
        </pc:spChg>
      </pc:sldChg>
      <pc:sldChg chg="addSp delSp modSp add mod ord">
        <pc:chgData name="JIANGJIAO XU" userId="abaa85bb147eefd1" providerId="LiveId" clId="{29EFC9AE-A2A1-2D4F-A881-C3222FEDA113}" dt="2021-06-18T13:44:29.027" v="9814" actId="20577"/>
        <pc:sldMkLst>
          <pc:docMk/>
          <pc:sldMk cId="2911215624" sldId="409"/>
        </pc:sldMkLst>
        <pc:spChg chg="mod">
          <ac:chgData name="JIANGJIAO XU" userId="abaa85bb147eefd1" providerId="LiveId" clId="{29EFC9AE-A2A1-2D4F-A881-C3222FEDA113}" dt="2021-06-18T11:16:25.305" v="8663" actId="20577"/>
          <ac:spMkLst>
            <pc:docMk/>
            <pc:sldMk cId="2911215624" sldId="409"/>
            <ac:spMk id="3" creationId="{DAAE3928-B827-49BA-BBCE-1C5AA1AE4383}"/>
          </ac:spMkLst>
        </pc:spChg>
        <pc:spChg chg="add mod">
          <ac:chgData name="JIANGJIAO XU" userId="abaa85bb147eefd1" providerId="LiveId" clId="{29EFC9AE-A2A1-2D4F-A881-C3222FEDA113}" dt="2021-06-15T08:32:25.421" v="823" actId="20577"/>
          <ac:spMkLst>
            <pc:docMk/>
            <pc:sldMk cId="2911215624" sldId="409"/>
            <ac:spMk id="5" creationId="{44BD8459-6DF7-1B4C-B7AC-04F8F22DDDA6}"/>
          </ac:spMkLst>
        </pc:spChg>
        <pc:spChg chg="add mod">
          <ac:chgData name="JIANGJIAO XU" userId="abaa85bb147eefd1" providerId="LiveId" clId="{29EFC9AE-A2A1-2D4F-A881-C3222FEDA113}" dt="2021-06-18T13:44:29.027" v="9814" actId="20577"/>
          <ac:spMkLst>
            <pc:docMk/>
            <pc:sldMk cId="2911215624" sldId="409"/>
            <ac:spMk id="6" creationId="{7BC4616B-C2D1-2C4B-AAED-7B00204DDE65}"/>
          </ac:spMkLst>
        </pc:spChg>
        <pc:spChg chg="add mod">
          <ac:chgData name="JIANGJIAO XU" userId="abaa85bb147eefd1" providerId="LiveId" clId="{29EFC9AE-A2A1-2D4F-A881-C3222FEDA113}" dt="2021-06-15T08:46:02.769" v="1087" actId="20577"/>
          <ac:spMkLst>
            <pc:docMk/>
            <pc:sldMk cId="2911215624" sldId="409"/>
            <ac:spMk id="7" creationId="{708B28B5-C09A-DC40-BB9C-B16CA5319698}"/>
          </ac:spMkLst>
        </pc:spChg>
        <pc:spChg chg="del">
          <ac:chgData name="JIANGJIAO XU" userId="abaa85bb147eefd1" providerId="LiveId" clId="{29EFC9AE-A2A1-2D4F-A881-C3222FEDA113}" dt="2021-06-15T08:51:08.411" v="1088" actId="478"/>
          <ac:spMkLst>
            <pc:docMk/>
            <pc:sldMk cId="2911215624" sldId="409"/>
            <ac:spMk id="10" creationId="{B221D51C-5875-48F9-8F4A-3D62371BFB6D}"/>
          </ac:spMkLst>
        </pc:spChg>
      </pc:sldChg>
      <pc:sldChg chg="addSp delSp modSp add mod">
        <pc:chgData name="JIANGJIAO XU" userId="abaa85bb147eefd1" providerId="LiveId" clId="{29EFC9AE-A2A1-2D4F-A881-C3222FEDA113}" dt="2021-06-15T14:25:42.334" v="3356" actId="1076"/>
        <pc:sldMkLst>
          <pc:docMk/>
          <pc:sldMk cId="639298905" sldId="410"/>
        </pc:sldMkLst>
        <pc:spChg chg="mod">
          <ac:chgData name="JIANGJIAO XU" userId="abaa85bb147eefd1" providerId="LiveId" clId="{29EFC9AE-A2A1-2D4F-A881-C3222FEDA113}" dt="2021-06-15T08:55:35.417" v="1202" actId="20577"/>
          <ac:spMkLst>
            <pc:docMk/>
            <pc:sldMk cId="639298905" sldId="410"/>
            <ac:spMk id="3" creationId="{DAAE3928-B827-49BA-BBCE-1C5AA1AE4383}"/>
          </ac:spMkLst>
        </pc:spChg>
        <pc:spChg chg="mod">
          <ac:chgData name="JIANGJIAO XU" userId="abaa85bb147eefd1" providerId="LiveId" clId="{29EFC9AE-A2A1-2D4F-A881-C3222FEDA113}" dt="2021-06-15T08:57:10.996" v="1245" actId="1076"/>
          <ac:spMkLst>
            <pc:docMk/>
            <pc:sldMk cId="639298905" sldId="410"/>
            <ac:spMk id="5" creationId="{44BD8459-6DF7-1B4C-B7AC-04F8F22DDDA6}"/>
          </ac:spMkLst>
        </pc:spChg>
        <pc:spChg chg="mod">
          <ac:chgData name="JIANGJIAO XU" userId="abaa85bb147eefd1" providerId="LiveId" clId="{29EFC9AE-A2A1-2D4F-A881-C3222FEDA113}" dt="2021-06-15T12:48:22.580" v="1580" actId="20577"/>
          <ac:spMkLst>
            <pc:docMk/>
            <pc:sldMk cId="639298905" sldId="410"/>
            <ac:spMk id="6" creationId="{7BC4616B-C2D1-2C4B-AAED-7B00204DDE65}"/>
          </ac:spMkLst>
        </pc:spChg>
        <pc:spChg chg="del">
          <ac:chgData name="JIANGJIAO XU" userId="abaa85bb147eefd1" providerId="LiveId" clId="{29EFC9AE-A2A1-2D4F-A881-C3222FEDA113}" dt="2021-06-15T12:39:09.397" v="1263" actId="478"/>
          <ac:spMkLst>
            <pc:docMk/>
            <pc:sldMk cId="639298905" sldId="410"/>
            <ac:spMk id="7" creationId="{708B28B5-C09A-DC40-BB9C-B16CA5319698}"/>
          </ac:spMkLst>
        </pc:spChg>
        <pc:spChg chg="add mod">
          <ac:chgData name="JIANGJIAO XU" userId="abaa85bb147eefd1" providerId="LiveId" clId="{29EFC9AE-A2A1-2D4F-A881-C3222FEDA113}" dt="2021-06-15T14:25:42.334" v="3356" actId="1076"/>
          <ac:spMkLst>
            <pc:docMk/>
            <pc:sldMk cId="639298905" sldId="410"/>
            <ac:spMk id="8" creationId="{1BE4E6F3-998C-7048-84AA-74FC587D3C79}"/>
          </ac:spMkLst>
        </pc:spChg>
        <pc:spChg chg="add mod">
          <ac:chgData name="JIANGJIAO XU" userId="abaa85bb147eefd1" providerId="LiveId" clId="{29EFC9AE-A2A1-2D4F-A881-C3222FEDA113}" dt="2021-06-15T12:48:16.578" v="1578" actId="1076"/>
          <ac:spMkLst>
            <pc:docMk/>
            <pc:sldMk cId="639298905" sldId="410"/>
            <ac:spMk id="9" creationId="{ED4D349B-98F9-4541-AFCA-F822F35ADF13}"/>
          </ac:spMkLst>
        </pc:spChg>
      </pc:sldChg>
      <pc:sldChg chg="addSp delSp modSp add mod">
        <pc:chgData name="JIANGJIAO XU" userId="abaa85bb147eefd1" providerId="LiveId" clId="{29EFC9AE-A2A1-2D4F-A881-C3222FEDA113}" dt="2021-06-15T13:01:23.479" v="1649" actId="478"/>
        <pc:sldMkLst>
          <pc:docMk/>
          <pc:sldMk cId="2113887885" sldId="411"/>
        </pc:sldMkLst>
        <pc:spChg chg="del">
          <ac:chgData name="JIANGJIAO XU" userId="abaa85bb147eefd1" providerId="LiveId" clId="{29EFC9AE-A2A1-2D4F-A881-C3222FEDA113}" dt="2021-06-15T12:58:14.481" v="1638" actId="478"/>
          <ac:spMkLst>
            <pc:docMk/>
            <pc:sldMk cId="2113887885" sldId="411"/>
            <ac:spMk id="3" creationId="{DAAE3928-B827-49BA-BBCE-1C5AA1AE4383}"/>
          </ac:spMkLst>
        </pc:spChg>
        <pc:spChg chg="add mod">
          <ac:chgData name="JIANGJIAO XU" userId="abaa85bb147eefd1" providerId="LiveId" clId="{29EFC9AE-A2A1-2D4F-A881-C3222FEDA113}" dt="2021-06-15T12:59:32.954" v="1642" actId="1076"/>
          <ac:spMkLst>
            <pc:docMk/>
            <pc:sldMk cId="2113887885" sldId="411"/>
            <ac:spMk id="6" creationId="{DE736FD0-464E-CC44-9E92-09A0FBB742C4}"/>
          </ac:spMkLst>
        </pc:spChg>
        <pc:spChg chg="add del mod">
          <ac:chgData name="JIANGJIAO XU" userId="abaa85bb147eefd1" providerId="LiveId" clId="{29EFC9AE-A2A1-2D4F-A881-C3222FEDA113}" dt="2021-06-15T13:01:23.479" v="1649" actId="478"/>
          <ac:spMkLst>
            <pc:docMk/>
            <pc:sldMk cId="2113887885" sldId="411"/>
            <ac:spMk id="7" creationId="{B071831C-FF29-2945-90DC-9167A7134469}"/>
          </ac:spMkLst>
        </pc:spChg>
        <pc:spChg chg="del">
          <ac:chgData name="JIANGJIAO XU" userId="abaa85bb147eefd1" providerId="LiveId" clId="{29EFC9AE-A2A1-2D4F-A881-C3222FEDA113}" dt="2021-06-15T12:58:12.983" v="1637" actId="478"/>
          <ac:spMkLst>
            <pc:docMk/>
            <pc:sldMk cId="2113887885" sldId="411"/>
            <ac:spMk id="10" creationId="{B221D51C-5875-48F9-8F4A-3D62371BFB6D}"/>
          </ac:spMkLst>
        </pc:spChg>
        <pc:picChg chg="add mod">
          <ac:chgData name="JIANGJIAO XU" userId="abaa85bb147eefd1" providerId="LiveId" clId="{29EFC9AE-A2A1-2D4F-A881-C3222FEDA113}" dt="2021-06-15T13:01:06.993" v="1645" actId="1076"/>
          <ac:picMkLst>
            <pc:docMk/>
            <pc:sldMk cId="2113887885" sldId="411"/>
            <ac:picMk id="5" creationId="{6F979703-7B8C-5A44-B124-ED5CBCFA5ACE}"/>
          </ac:picMkLst>
        </pc:picChg>
      </pc:sldChg>
      <pc:sldChg chg="add del ord">
        <pc:chgData name="JIANGJIAO XU" userId="abaa85bb147eefd1" providerId="LiveId" clId="{29EFC9AE-A2A1-2D4F-A881-C3222FEDA113}" dt="2021-06-18T13:44:35.561" v="9815" actId="2696"/>
        <pc:sldMkLst>
          <pc:docMk/>
          <pc:sldMk cId="3582657934" sldId="412"/>
        </pc:sldMkLst>
      </pc:sldChg>
      <pc:sldChg chg="addSp delSp modSp add mod">
        <pc:chgData name="JIANGJIAO XU" userId="abaa85bb147eefd1" providerId="LiveId" clId="{29EFC9AE-A2A1-2D4F-A881-C3222FEDA113}" dt="2021-06-18T14:59:01.899" v="10274" actId="20577"/>
        <pc:sldMkLst>
          <pc:docMk/>
          <pc:sldMk cId="2077740288" sldId="413"/>
        </pc:sldMkLst>
        <pc:spChg chg="add mod">
          <ac:chgData name="JIANGJIAO XU" userId="abaa85bb147eefd1" providerId="LiveId" clId="{29EFC9AE-A2A1-2D4F-A881-C3222FEDA113}" dt="2021-06-15T14:19:26.300" v="3074" actId="1076"/>
          <ac:spMkLst>
            <pc:docMk/>
            <pc:sldMk cId="2077740288" sldId="413"/>
            <ac:spMk id="3" creationId="{CCAE67AC-AA9A-0447-AAFD-7EA81DFCF7D6}"/>
          </ac:spMkLst>
        </pc:spChg>
        <pc:spChg chg="mod">
          <ac:chgData name="JIANGJIAO XU" userId="abaa85bb147eefd1" providerId="LiveId" clId="{29EFC9AE-A2A1-2D4F-A881-C3222FEDA113}" dt="2021-06-15T14:19:29.834" v="3075" actId="1076"/>
          <ac:spMkLst>
            <pc:docMk/>
            <pc:sldMk cId="2077740288" sldId="413"/>
            <ac:spMk id="5" creationId="{861C93D3-DF05-1F43-B274-41825AEE5F34}"/>
          </ac:spMkLst>
        </pc:spChg>
        <pc:spChg chg="add mod">
          <ac:chgData name="JIANGJIAO XU" userId="abaa85bb147eefd1" providerId="LiveId" clId="{29EFC9AE-A2A1-2D4F-A881-C3222FEDA113}" dt="2021-06-15T14:20:14.243" v="3089" actId="1076"/>
          <ac:spMkLst>
            <pc:docMk/>
            <pc:sldMk cId="2077740288" sldId="413"/>
            <ac:spMk id="6" creationId="{18A09EF1-DDC8-A541-B8B6-A35C71F4C93B}"/>
          </ac:spMkLst>
        </pc:spChg>
        <pc:spChg chg="del">
          <ac:chgData name="JIANGJIAO XU" userId="abaa85bb147eefd1" providerId="LiveId" clId="{29EFC9AE-A2A1-2D4F-A881-C3222FEDA113}" dt="2021-06-15T14:18:20.818" v="3033" actId="21"/>
          <ac:spMkLst>
            <pc:docMk/>
            <pc:sldMk cId="2077740288" sldId="413"/>
            <ac:spMk id="7" creationId="{4EB39BDC-9EF1-7446-8CE7-2E8CE2BC0A25}"/>
          </ac:spMkLst>
        </pc:spChg>
        <pc:spChg chg="del">
          <ac:chgData name="JIANGJIAO XU" userId="abaa85bb147eefd1" providerId="LiveId" clId="{29EFC9AE-A2A1-2D4F-A881-C3222FEDA113}" dt="2021-06-15T14:18:27.508" v="3034" actId="478"/>
          <ac:spMkLst>
            <pc:docMk/>
            <pc:sldMk cId="2077740288" sldId="413"/>
            <ac:spMk id="8" creationId="{C784EC2C-662E-5645-B852-F99DBC63A756}"/>
          </ac:spMkLst>
        </pc:spChg>
        <pc:spChg chg="add mod">
          <ac:chgData name="JIANGJIAO XU" userId="abaa85bb147eefd1" providerId="LiveId" clId="{29EFC9AE-A2A1-2D4F-A881-C3222FEDA113}" dt="2021-06-18T14:59:01.899" v="10274" actId="20577"/>
          <ac:spMkLst>
            <pc:docMk/>
            <pc:sldMk cId="2077740288" sldId="413"/>
            <ac:spMk id="9" creationId="{AC1345CF-0214-3C45-9816-83E5A1E14C6E}"/>
          </ac:spMkLst>
        </pc:spChg>
        <pc:spChg chg="add mod">
          <ac:chgData name="JIANGJIAO XU" userId="abaa85bb147eefd1" providerId="LiveId" clId="{29EFC9AE-A2A1-2D4F-A881-C3222FEDA113}" dt="2021-06-15T14:20:08.314" v="3088" actId="1076"/>
          <ac:spMkLst>
            <pc:docMk/>
            <pc:sldMk cId="2077740288" sldId="413"/>
            <ac:spMk id="10" creationId="{A6C50017-59D6-B947-BA57-A1C0113C69F1}"/>
          </ac:spMkLst>
        </pc:spChg>
        <pc:spChg chg="add mod">
          <ac:chgData name="JIANGJIAO XU" userId="abaa85bb147eefd1" providerId="LiveId" clId="{29EFC9AE-A2A1-2D4F-A881-C3222FEDA113}" dt="2021-06-15T14:23:17.575" v="3308" actId="20577"/>
          <ac:spMkLst>
            <pc:docMk/>
            <pc:sldMk cId="2077740288" sldId="413"/>
            <ac:spMk id="11" creationId="{50A0C284-02B9-9D4B-AC05-E9B68156519F}"/>
          </ac:spMkLst>
        </pc:spChg>
        <pc:spChg chg="add mod">
          <ac:chgData name="JIANGJIAO XU" userId="abaa85bb147eefd1" providerId="LiveId" clId="{29EFC9AE-A2A1-2D4F-A881-C3222FEDA113}" dt="2021-06-15T14:24:15.853" v="3326" actId="1076"/>
          <ac:spMkLst>
            <pc:docMk/>
            <pc:sldMk cId="2077740288" sldId="413"/>
            <ac:spMk id="12" creationId="{7EFA87FA-7DBD-8A44-A8FD-309DC6E141C8}"/>
          </ac:spMkLst>
        </pc:spChg>
      </pc:sldChg>
      <pc:sldChg chg="addSp delSp modSp add del mod">
        <pc:chgData name="JIANGJIAO XU" userId="abaa85bb147eefd1" providerId="LiveId" clId="{29EFC9AE-A2A1-2D4F-A881-C3222FEDA113}" dt="2021-06-18T13:45:25.220" v="9816" actId="2696"/>
        <pc:sldMkLst>
          <pc:docMk/>
          <pc:sldMk cId="840420048" sldId="414"/>
        </pc:sldMkLst>
        <pc:spChg chg="add del mod">
          <ac:chgData name="JIANGJIAO XU" userId="abaa85bb147eefd1" providerId="LiveId" clId="{29EFC9AE-A2A1-2D4F-A881-C3222FEDA113}" dt="2021-06-15T14:33:02.971" v="3409" actId="21"/>
          <ac:spMkLst>
            <pc:docMk/>
            <pc:sldMk cId="840420048" sldId="414"/>
            <ac:spMk id="7" creationId="{4322625C-C25F-4442-8D98-FA34B438BD99}"/>
          </ac:spMkLst>
        </pc:spChg>
        <pc:spChg chg="add del mod">
          <ac:chgData name="JIANGJIAO XU" userId="abaa85bb147eefd1" providerId="LiveId" clId="{29EFC9AE-A2A1-2D4F-A881-C3222FEDA113}" dt="2021-06-15T14:32:40.311" v="3401" actId="21"/>
          <ac:spMkLst>
            <pc:docMk/>
            <pc:sldMk cId="840420048" sldId="414"/>
            <ac:spMk id="8" creationId="{9B5EAD43-E6BF-4A46-A01E-A7AC2E8138BA}"/>
          </ac:spMkLst>
        </pc:spChg>
      </pc:sldChg>
      <pc:sldChg chg="addSp delSp modSp add mod">
        <pc:chgData name="JIANGJIAO XU" userId="abaa85bb147eefd1" providerId="LiveId" clId="{29EFC9AE-A2A1-2D4F-A881-C3222FEDA113}" dt="2021-06-15T14:54:35.372" v="3781" actId="1076"/>
        <pc:sldMkLst>
          <pc:docMk/>
          <pc:sldMk cId="4225199592" sldId="415"/>
        </pc:sldMkLst>
        <pc:spChg chg="mod">
          <ac:chgData name="JIANGJIAO XU" userId="abaa85bb147eefd1" providerId="LiveId" clId="{29EFC9AE-A2A1-2D4F-A881-C3222FEDA113}" dt="2021-06-15T14:51:36.725" v="3780" actId="20577"/>
          <ac:spMkLst>
            <pc:docMk/>
            <pc:sldMk cId="4225199592" sldId="415"/>
            <ac:spMk id="2" creationId="{E2FCCC90-3547-7945-B6D9-CF9EE01BBA51}"/>
          </ac:spMkLst>
        </pc:spChg>
        <pc:spChg chg="del">
          <ac:chgData name="JIANGJIAO XU" userId="abaa85bb147eefd1" providerId="LiveId" clId="{29EFC9AE-A2A1-2D4F-A881-C3222FEDA113}" dt="2021-06-15T14:50:55.157" v="3749" actId="478"/>
          <ac:spMkLst>
            <pc:docMk/>
            <pc:sldMk cId="4225199592" sldId="415"/>
            <ac:spMk id="5" creationId="{ABC59D73-5854-544E-B9DC-A1B8E959A287}"/>
          </ac:spMkLst>
        </pc:spChg>
        <pc:spChg chg="del mod">
          <ac:chgData name="JIANGJIAO XU" userId="abaa85bb147eefd1" providerId="LiveId" clId="{29EFC9AE-A2A1-2D4F-A881-C3222FEDA113}" dt="2021-06-15T14:50:53.907" v="3748" actId="478"/>
          <ac:spMkLst>
            <pc:docMk/>
            <pc:sldMk cId="4225199592" sldId="415"/>
            <ac:spMk id="6" creationId="{BC09F6B2-F588-3848-9609-61C9DD6892E0}"/>
          </ac:spMkLst>
        </pc:spChg>
        <pc:spChg chg="del">
          <ac:chgData name="JIANGJIAO XU" userId="abaa85bb147eefd1" providerId="LiveId" clId="{29EFC9AE-A2A1-2D4F-A881-C3222FEDA113}" dt="2021-06-15T14:50:51.845" v="3746" actId="478"/>
          <ac:spMkLst>
            <pc:docMk/>
            <pc:sldMk cId="4225199592" sldId="415"/>
            <ac:spMk id="7" creationId="{DC897650-5B58-E742-AFE8-C5BEC7619270}"/>
          </ac:spMkLst>
        </pc:spChg>
        <pc:picChg chg="add mod">
          <ac:chgData name="JIANGJIAO XU" userId="abaa85bb147eefd1" providerId="LiveId" clId="{29EFC9AE-A2A1-2D4F-A881-C3222FEDA113}" dt="2021-06-15T14:51:11.542" v="3753" actId="1076"/>
          <ac:picMkLst>
            <pc:docMk/>
            <pc:sldMk cId="4225199592" sldId="415"/>
            <ac:picMk id="3" creationId="{60F81CA9-4D52-EB4C-A65D-4BBD72BA0D4B}"/>
          </ac:picMkLst>
        </pc:picChg>
        <pc:picChg chg="add mod">
          <ac:chgData name="JIANGJIAO XU" userId="abaa85bb147eefd1" providerId="LiveId" clId="{29EFC9AE-A2A1-2D4F-A881-C3222FEDA113}" dt="2021-06-15T14:54:35.372" v="3781" actId="1076"/>
          <ac:picMkLst>
            <pc:docMk/>
            <pc:sldMk cId="4225199592" sldId="415"/>
            <ac:picMk id="8" creationId="{48A0CC3A-467F-4649-8F00-F0A47559F8F2}"/>
          </ac:picMkLst>
        </pc:picChg>
      </pc:sldChg>
      <pc:sldChg chg="modSp mod ord">
        <pc:chgData name="JIANGJIAO XU" userId="abaa85bb147eefd1" providerId="LiveId" clId="{29EFC9AE-A2A1-2D4F-A881-C3222FEDA113}" dt="2021-06-18T11:04:42.944" v="8046" actId="20577"/>
        <pc:sldMkLst>
          <pc:docMk/>
          <pc:sldMk cId="2638722657" sldId="416"/>
        </pc:sldMkLst>
        <pc:spChg chg="mod">
          <ac:chgData name="JIANGJIAO XU" userId="abaa85bb147eefd1" providerId="LiveId" clId="{29EFC9AE-A2A1-2D4F-A881-C3222FEDA113}" dt="2021-06-18T11:04:42.944" v="8046" actId="20577"/>
          <ac:spMkLst>
            <pc:docMk/>
            <pc:sldMk cId="2638722657" sldId="416"/>
            <ac:spMk id="2" creationId="{E2FCCC90-3547-7945-B6D9-CF9EE01BBA51}"/>
          </ac:spMkLst>
        </pc:spChg>
      </pc:sldChg>
      <pc:sldChg chg="modSp mod">
        <pc:chgData name="JIANGJIAO XU" userId="abaa85bb147eefd1" providerId="LiveId" clId="{29EFC9AE-A2A1-2D4F-A881-C3222FEDA113}" dt="2021-06-18T14:21:52.262" v="10258" actId="20577"/>
        <pc:sldMkLst>
          <pc:docMk/>
          <pc:sldMk cId="2902993909" sldId="417"/>
        </pc:sldMkLst>
        <pc:spChg chg="mod">
          <ac:chgData name="JIANGJIAO XU" userId="abaa85bb147eefd1" providerId="LiveId" clId="{29EFC9AE-A2A1-2D4F-A881-C3222FEDA113}" dt="2021-06-18T14:21:52.262" v="10258" actId="20577"/>
          <ac:spMkLst>
            <pc:docMk/>
            <pc:sldMk cId="2902993909" sldId="417"/>
            <ac:spMk id="7" creationId="{88324E2A-2655-4D57-98B4-3E4E6EF78BFD}"/>
          </ac:spMkLst>
        </pc:spChg>
      </pc:sldChg>
      <pc:sldChg chg="addSp modSp add mod">
        <pc:chgData name="JIANGJIAO XU" userId="abaa85bb147eefd1" providerId="LiveId" clId="{29EFC9AE-A2A1-2D4F-A881-C3222FEDA113}" dt="2021-06-18T10:20:40.901" v="6061" actId="20577"/>
        <pc:sldMkLst>
          <pc:docMk/>
          <pc:sldMk cId="2951817872" sldId="418"/>
        </pc:sldMkLst>
        <pc:spChg chg="mod">
          <ac:chgData name="JIANGJIAO XU" userId="abaa85bb147eefd1" providerId="LiveId" clId="{29EFC9AE-A2A1-2D4F-A881-C3222FEDA113}" dt="2021-06-18T10:20:19.589" v="6047"/>
          <ac:spMkLst>
            <pc:docMk/>
            <pc:sldMk cId="2951817872" sldId="418"/>
            <ac:spMk id="3" creationId="{1428E401-F48C-E54D-9856-D5EDDC64804E}"/>
          </ac:spMkLst>
        </pc:spChg>
        <pc:spChg chg="add mod">
          <ac:chgData name="JIANGJIAO XU" userId="abaa85bb147eefd1" providerId="LiveId" clId="{29EFC9AE-A2A1-2D4F-A881-C3222FEDA113}" dt="2021-06-18T10:20:40.901" v="6061" actId="20577"/>
          <ac:spMkLst>
            <pc:docMk/>
            <pc:sldMk cId="2951817872" sldId="418"/>
            <ac:spMk id="5" creationId="{6E136114-9FBA-4140-A3EC-1748EF9BC7C7}"/>
          </ac:spMkLst>
        </pc:spChg>
      </pc:sldChg>
      <pc:sldChg chg="addSp delSp modSp add mod">
        <pc:chgData name="JIANGJIAO XU" userId="abaa85bb147eefd1" providerId="LiveId" clId="{29EFC9AE-A2A1-2D4F-A881-C3222FEDA113}" dt="2021-06-18T10:21:43.512" v="6123" actId="6549"/>
        <pc:sldMkLst>
          <pc:docMk/>
          <pc:sldMk cId="2049401218" sldId="419"/>
        </pc:sldMkLst>
        <pc:spChg chg="mod">
          <ac:chgData name="JIANGJIAO XU" userId="abaa85bb147eefd1" providerId="LiveId" clId="{29EFC9AE-A2A1-2D4F-A881-C3222FEDA113}" dt="2021-06-18T10:21:43.512" v="6123" actId="6549"/>
          <ac:spMkLst>
            <pc:docMk/>
            <pc:sldMk cId="2049401218" sldId="419"/>
            <ac:spMk id="2" creationId="{E2FCCC90-3547-7945-B6D9-CF9EE01BBA51}"/>
          </ac:spMkLst>
        </pc:spChg>
        <pc:spChg chg="mod">
          <ac:chgData name="JIANGJIAO XU" userId="abaa85bb147eefd1" providerId="LiveId" clId="{29EFC9AE-A2A1-2D4F-A881-C3222FEDA113}" dt="2021-06-18T10:18:30.690" v="6031" actId="27636"/>
          <ac:spMkLst>
            <pc:docMk/>
            <pc:sldMk cId="2049401218" sldId="419"/>
            <ac:spMk id="3" creationId="{1428E401-F48C-E54D-9856-D5EDDC64804E}"/>
          </ac:spMkLst>
        </pc:spChg>
        <pc:spChg chg="add del mod">
          <ac:chgData name="JIANGJIAO XU" userId="abaa85bb147eefd1" providerId="LiveId" clId="{29EFC9AE-A2A1-2D4F-A881-C3222FEDA113}" dt="2021-06-18T09:46:30.911" v="4930"/>
          <ac:spMkLst>
            <pc:docMk/>
            <pc:sldMk cId="2049401218" sldId="419"/>
            <ac:spMk id="5" creationId="{B72C6EF6-5D5D-2342-9059-3464E4D446A2}"/>
          </ac:spMkLst>
        </pc:spChg>
        <pc:spChg chg="add mod">
          <ac:chgData name="JIANGJIAO XU" userId="abaa85bb147eefd1" providerId="LiveId" clId="{29EFC9AE-A2A1-2D4F-A881-C3222FEDA113}" dt="2021-06-18T10:18:28.213" v="6029" actId="1076"/>
          <ac:spMkLst>
            <pc:docMk/>
            <pc:sldMk cId="2049401218" sldId="419"/>
            <ac:spMk id="6" creationId="{8C08B468-63CF-4A49-A8AF-3A49C6668E21}"/>
          </ac:spMkLst>
        </pc:spChg>
        <pc:picChg chg="add del mod">
          <ac:chgData name="JIANGJIAO XU" userId="abaa85bb147eefd1" providerId="LiveId" clId="{29EFC9AE-A2A1-2D4F-A881-C3222FEDA113}" dt="2021-06-18T10:13:13.777" v="5972"/>
          <ac:picMkLst>
            <pc:docMk/>
            <pc:sldMk cId="2049401218" sldId="419"/>
            <ac:picMk id="7" creationId="{39DDE400-93FD-6047-89FB-B93CDFDA3D7E}"/>
          </ac:picMkLst>
        </pc:picChg>
      </pc:sldChg>
      <pc:sldChg chg="addSp delSp modSp add mod">
        <pc:chgData name="JIANGJIAO XU" userId="abaa85bb147eefd1" providerId="LiveId" clId="{29EFC9AE-A2A1-2D4F-A881-C3222FEDA113}" dt="2021-06-18T10:19:39.781" v="6034" actId="1076"/>
        <pc:sldMkLst>
          <pc:docMk/>
          <pc:sldMk cId="2295541452" sldId="420"/>
        </pc:sldMkLst>
        <pc:spChg chg="mod">
          <ac:chgData name="JIANGJIAO XU" userId="abaa85bb147eefd1" providerId="LiveId" clId="{29EFC9AE-A2A1-2D4F-A881-C3222FEDA113}" dt="2021-06-18T10:19:39.781" v="6034" actId="1076"/>
          <ac:spMkLst>
            <pc:docMk/>
            <pc:sldMk cId="2295541452" sldId="420"/>
            <ac:spMk id="3" creationId="{1428E401-F48C-E54D-9856-D5EDDC64804E}"/>
          </ac:spMkLst>
        </pc:spChg>
        <pc:spChg chg="del">
          <ac:chgData name="JIANGJIAO XU" userId="abaa85bb147eefd1" providerId="LiveId" clId="{29EFC9AE-A2A1-2D4F-A881-C3222FEDA113}" dt="2021-06-18T09:53:44.882" v="5120" actId="478"/>
          <ac:spMkLst>
            <pc:docMk/>
            <pc:sldMk cId="2295541452" sldId="420"/>
            <ac:spMk id="6" creationId="{8C08B468-63CF-4A49-A8AF-3A49C6668E21}"/>
          </ac:spMkLst>
        </pc:spChg>
        <pc:picChg chg="add mod">
          <ac:chgData name="JIANGJIAO XU" userId="abaa85bb147eefd1" providerId="LiveId" clId="{29EFC9AE-A2A1-2D4F-A881-C3222FEDA113}" dt="2021-06-18T10:19:30.357" v="6033" actId="1076"/>
          <ac:picMkLst>
            <pc:docMk/>
            <pc:sldMk cId="2295541452" sldId="420"/>
            <ac:picMk id="5" creationId="{20E2EDBB-6761-1143-B3AE-577405F07FA6}"/>
          </ac:picMkLst>
        </pc:picChg>
      </pc:sldChg>
      <pc:sldChg chg="addSp delSp modSp add mod ord">
        <pc:chgData name="JIANGJIAO XU" userId="abaa85bb147eefd1" providerId="LiveId" clId="{29EFC9AE-A2A1-2D4F-A881-C3222FEDA113}" dt="2021-06-18T13:38:05.130" v="9172" actId="1076"/>
        <pc:sldMkLst>
          <pc:docMk/>
          <pc:sldMk cId="1700175098" sldId="421"/>
        </pc:sldMkLst>
        <pc:spChg chg="mod">
          <ac:chgData name="JIANGJIAO XU" userId="abaa85bb147eefd1" providerId="LiveId" clId="{29EFC9AE-A2A1-2D4F-A881-C3222FEDA113}" dt="2021-06-18T10:46:09.302" v="6744" actId="6549"/>
          <ac:spMkLst>
            <pc:docMk/>
            <pc:sldMk cId="1700175098" sldId="421"/>
            <ac:spMk id="2" creationId="{E2FCCC90-3547-7945-B6D9-CF9EE01BBA51}"/>
          </ac:spMkLst>
        </pc:spChg>
        <pc:spChg chg="mod">
          <ac:chgData name="JIANGJIAO XU" userId="abaa85bb147eefd1" providerId="LiveId" clId="{29EFC9AE-A2A1-2D4F-A881-C3222FEDA113}" dt="2021-06-18T13:37:57.257" v="9170" actId="404"/>
          <ac:spMkLst>
            <pc:docMk/>
            <pc:sldMk cId="1700175098" sldId="421"/>
            <ac:spMk id="3" creationId="{1428E401-F48C-E54D-9856-D5EDDC64804E}"/>
          </ac:spMkLst>
        </pc:spChg>
        <pc:spChg chg="add mod">
          <ac:chgData name="JIANGJIAO XU" userId="abaa85bb147eefd1" providerId="LiveId" clId="{29EFC9AE-A2A1-2D4F-A881-C3222FEDA113}" dt="2021-06-18T13:38:05.130" v="9172" actId="1076"/>
          <ac:spMkLst>
            <pc:docMk/>
            <pc:sldMk cId="1700175098" sldId="421"/>
            <ac:spMk id="5" creationId="{53EB7931-4A4D-714C-9F35-51F99EFE899E}"/>
          </ac:spMkLst>
        </pc:spChg>
        <pc:picChg chg="del">
          <ac:chgData name="JIANGJIAO XU" userId="abaa85bb147eefd1" providerId="LiveId" clId="{29EFC9AE-A2A1-2D4F-A881-C3222FEDA113}" dt="2021-06-18T10:08:10.559" v="5728" actId="478"/>
          <ac:picMkLst>
            <pc:docMk/>
            <pc:sldMk cId="1700175098" sldId="421"/>
            <ac:picMk id="5" creationId="{20E2EDBB-6761-1143-B3AE-577405F07FA6}"/>
          </ac:picMkLst>
        </pc:picChg>
        <pc:picChg chg="add del mod">
          <ac:chgData name="JIANGJIAO XU" userId="abaa85bb147eefd1" providerId="LiveId" clId="{29EFC9AE-A2A1-2D4F-A881-C3222FEDA113}" dt="2021-06-18T10:59:50.211" v="7940" actId="478"/>
          <ac:picMkLst>
            <pc:docMk/>
            <pc:sldMk cId="1700175098" sldId="421"/>
            <ac:picMk id="6" creationId="{39F35046-4CFC-3846-B006-1C39C265E83E}"/>
          </ac:picMkLst>
        </pc:picChg>
      </pc:sldChg>
      <pc:sldChg chg="addSp delSp modSp add mod ord">
        <pc:chgData name="JIANGJIAO XU" userId="abaa85bb147eefd1" providerId="LiveId" clId="{29EFC9AE-A2A1-2D4F-A881-C3222FEDA113}" dt="2021-06-18T10:43:19.742" v="6704" actId="14100"/>
        <pc:sldMkLst>
          <pc:docMk/>
          <pc:sldMk cId="1248602527" sldId="422"/>
        </pc:sldMkLst>
        <pc:spChg chg="mod">
          <ac:chgData name="JIANGJIAO XU" userId="abaa85bb147eefd1" providerId="LiveId" clId="{29EFC9AE-A2A1-2D4F-A881-C3222FEDA113}" dt="2021-06-18T10:21:08.730" v="6081" actId="20577"/>
          <ac:spMkLst>
            <pc:docMk/>
            <pc:sldMk cId="1248602527" sldId="422"/>
            <ac:spMk id="2" creationId="{E2FCCC90-3547-7945-B6D9-CF9EE01BBA51}"/>
          </ac:spMkLst>
        </pc:spChg>
        <pc:spChg chg="del mod">
          <ac:chgData name="JIANGJIAO XU" userId="abaa85bb147eefd1" providerId="LiveId" clId="{29EFC9AE-A2A1-2D4F-A881-C3222FEDA113}" dt="2021-06-18T10:13:21.732" v="5975" actId="478"/>
          <ac:spMkLst>
            <pc:docMk/>
            <pc:sldMk cId="1248602527" sldId="422"/>
            <ac:spMk id="3" creationId="{1428E401-F48C-E54D-9856-D5EDDC64804E}"/>
          </ac:spMkLst>
        </pc:spChg>
        <pc:spChg chg="mod">
          <ac:chgData name="JIANGJIAO XU" userId="abaa85bb147eefd1" providerId="LiveId" clId="{29EFC9AE-A2A1-2D4F-A881-C3222FEDA113}" dt="2021-06-18T10:42:14.383" v="6691" actId="1076"/>
          <ac:spMkLst>
            <pc:docMk/>
            <pc:sldMk cId="1248602527" sldId="422"/>
            <ac:spMk id="6" creationId="{8C08B468-63CF-4A49-A8AF-3A49C6668E21}"/>
          </ac:spMkLst>
        </pc:spChg>
        <pc:spChg chg="add del mod">
          <ac:chgData name="JIANGJIAO XU" userId="abaa85bb147eefd1" providerId="LiveId" clId="{29EFC9AE-A2A1-2D4F-A881-C3222FEDA113}" dt="2021-06-18T10:13:23.275" v="5976" actId="478"/>
          <ac:spMkLst>
            <pc:docMk/>
            <pc:sldMk cId="1248602527" sldId="422"/>
            <ac:spMk id="7" creationId="{478E426A-F0B3-8D44-A558-8FC5C5700E99}"/>
          </ac:spMkLst>
        </pc:spChg>
        <pc:spChg chg="add del mod">
          <ac:chgData name="JIANGJIAO XU" userId="abaa85bb147eefd1" providerId="LiveId" clId="{29EFC9AE-A2A1-2D4F-A881-C3222FEDA113}" dt="2021-06-18T10:13:36.327" v="5982"/>
          <ac:spMkLst>
            <pc:docMk/>
            <pc:sldMk cId="1248602527" sldId="422"/>
            <ac:spMk id="8" creationId="{DF849FA8-4BB1-C148-AE6B-94012367A65E}"/>
          </ac:spMkLst>
        </pc:spChg>
        <pc:spChg chg="add del mod">
          <ac:chgData name="JIANGJIAO XU" userId="abaa85bb147eefd1" providerId="LiveId" clId="{29EFC9AE-A2A1-2D4F-A881-C3222FEDA113}" dt="2021-06-18T10:13:38.289" v="5984"/>
          <ac:spMkLst>
            <pc:docMk/>
            <pc:sldMk cId="1248602527" sldId="422"/>
            <ac:spMk id="9" creationId="{85E73D4D-25ED-AE45-8F7D-894EDDEC983E}"/>
          </ac:spMkLst>
        </pc:spChg>
        <pc:picChg chg="add mod">
          <ac:chgData name="JIANGJIAO XU" userId="abaa85bb147eefd1" providerId="LiveId" clId="{29EFC9AE-A2A1-2D4F-A881-C3222FEDA113}" dt="2021-06-18T10:14:01.530" v="5989" actId="1076"/>
          <ac:picMkLst>
            <pc:docMk/>
            <pc:sldMk cId="1248602527" sldId="422"/>
            <ac:picMk id="10" creationId="{61858C3A-E4AC-6147-8FE7-08F73443351C}"/>
          </ac:picMkLst>
        </pc:picChg>
        <pc:picChg chg="add mod">
          <ac:chgData name="JIANGJIAO XU" userId="abaa85bb147eefd1" providerId="LiveId" clId="{29EFC9AE-A2A1-2D4F-A881-C3222FEDA113}" dt="2021-06-18T10:42:35.831" v="6696" actId="1076"/>
          <ac:picMkLst>
            <pc:docMk/>
            <pc:sldMk cId="1248602527" sldId="422"/>
            <ac:picMk id="11" creationId="{0BC165AA-A3E7-B249-8345-0CD32EA8EED5}"/>
          </ac:picMkLst>
        </pc:picChg>
        <pc:cxnChg chg="add mod">
          <ac:chgData name="JIANGJIAO XU" userId="abaa85bb147eefd1" providerId="LiveId" clId="{29EFC9AE-A2A1-2D4F-A881-C3222FEDA113}" dt="2021-06-18T10:43:19.742" v="6704" actId="14100"/>
          <ac:cxnSpMkLst>
            <pc:docMk/>
            <pc:sldMk cId="1248602527" sldId="422"/>
            <ac:cxnSpMk id="13" creationId="{62945E8B-0063-C64C-ADB4-42BA6E1519DC}"/>
          </ac:cxnSpMkLst>
        </pc:cxnChg>
      </pc:sldChg>
      <pc:sldChg chg="addSp delSp modSp add mod">
        <pc:chgData name="JIANGJIAO XU" userId="abaa85bb147eefd1" providerId="LiveId" clId="{29EFC9AE-A2A1-2D4F-A881-C3222FEDA113}" dt="2021-06-18T11:04:00.975" v="8018" actId="1076"/>
        <pc:sldMkLst>
          <pc:docMk/>
          <pc:sldMk cId="666901125" sldId="423"/>
        </pc:sldMkLst>
        <pc:spChg chg="mod">
          <ac:chgData name="JIANGJIAO XU" userId="abaa85bb147eefd1" providerId="LiveId" clId="{29EFC9AE-A2A1-2D4F-A881-C3222FEDA113}" dt="2021-06-18T11:04:00.975" v="8018" actId="1076"/>
          <ac:spMkLst>
            <pc:docMk/>
            <pc:sldMk cId="666901125" sldId="423"/>
            <ac:spMk id="3" creationId="{1428E401-F48C-E54D-9856-D5EDDC64804E}"/>
          </ac:spMkLst>
        </pc:spChg>
        <pc:spChg chg="add del mod">
          <ac:chgData name="JIANGJIAO XU" userId="abaa85bb147eefd1" providerId="LiveId" clId="{29EFC9AE-A2A1-2D4F-A881-C3222FEDA113}" dt="2021-06-18T10:50:16.831" v="7049"/>
          <ac:spMkLst>
            <pc:docMk/>
            <pc:sldMk cId="666901125" sldId="423"/>
            <ac:spMk id="5" creationId="{0444EFDF-975F-CE46-8AB1-51C7D4BFC437}"/>
          </ac:spMkLst>
        </pc:spChg>
        <pc:spChg chg="add mod">
          <ac:chgData name="JIANGJIAO XU" userId="abaa85bb147eefd1" providerId="LiveId" clId="{29EFC9AE-A2A1-2D4F-A881-C3222FEDA113}" dt="2021-06-18T10:50:47.866" v="7062" actId="1076"/>
          <ac:spMkLst>
            <pc:docMk/>
            <pc:sldMk cId="666901125" sldId="423"/>
            <ac:spMk id="7" creationId="{AB59F2D3-AFD9-0E47-9ACB-ADFF1E0CD447}"/>
          </ac:spMkLst>
        </pc:spChg>
        <pc:spChg chg="add mod">
          <ac:chgData name="JIANGJIAO XU" userId="abaa85bb147eefd1" providerId="LiveId" clId="{29EFC9AE-A2A1-2D4F-A881-C3222FEDA113}" dt="2021-06-18T10:51:11.624" v="7066"/>
          <ac:spMkLst>
            <pc:docMk/>
            <pc:sldMk cId="666901125" sldId="423"/>
            <ac:spMk id="8" creationId="{C30781A6-4593-F746-A6F0-7BDDE9D31DA6}"/>
          </ac:spMkLst>
        </pc:spChg>
        <pc:spChg chg="add mod">
          <ac:chgData name="JIANGJIAO XU" userId="abaa85bb147eefd1" providerId="LiveId" clId="{29EFC9AE-A2A1-2D4F-A881-C3222FEDA113}" dt="2021-06-18T10:52:02.576" v="7086" actId="1076"/>
          <ac:spMkLst>
            <pc:docMk/>
            <pc:sldMk cId="666901125" sldId="423"/>
            <ac:spMk id="10" creationId="{DCDBB235-1C7F-9F4C-BB78-3C108C2162A2}"/>
          </ac:spMkLst>
        </pc:spChg>
        <pc:picChg chg="mod">
          <ac:chgData name="JIANGJIAO XU" userId="abaa85bb147eefd1" providerId="LiveId" clId="{29EFC9AE-A2A1-2D4F-A881-C3222FEDA113}" dt="2021-06-18T11:03:36.719" v="7957" actId="1076"/>
          <ac:picMkLst>
            <pc:docMk/>
            <pc:sldMk cId="666901125" sldId="423"/>
            <ac:picMk id="6" creationId="{39F35046-4CFC-3846-B006-1C39C265E83E}"/>
          </ac:picMkLst>
        </pc:picChg>
        <pc:picChg chg="add del mod">
          <ac:chgData name="JIANGJIAO XU" userId="abaa85bb147eefd1" providerId="LiveId" clId="{29EFC9AE-A2A1-2D4F-A881-C3222FEDA113}" dt="2021-06-18T10:51:06.570" v="7065" actId="478"/>
          <ac:picMkLst>
            <pc:docMk/>
            <pc:sldMk cId="666901125" sldId="423"/>
            <ac:picMk id="9" creationId="{D6B971E4-93BD-B246-9095-255B4E15A922}"/>
          </ac:picMkLst>
        </pc:picChg>
      </pc:sldChg>
      <pc:sldChg chg="addSp delSp modSp add mod">
        <pc:chgData name="JIANGJIAO XU" userId="abaa85bb147eefd1" providerId="LiveId" clId="{29EFC9AE-A2A1-2D4F-A881-C3222FEDA113}" dt="2021-06-18T12:38:02.893" v="8719" actId="1076"/>
        <pc:sldMkLst>
          <pc:docMk/>
          <pc:sldMk cId="1370602715" sldId="424"/>
        </pc:sldMkLst>
        <pc:spChg chg="mod">
          <ac:chgData name="JIANGJIAO XU" userId="abaa85bb147eefd1" providerId="LiveId" clId="{29EFC9AE-A2A1-2D4F-A881-C3222FEDA113}" dt="2021-06-18T12:37:19.724" v="8709" actId="20577"/>
          <ac:spMkLst>
            <pc:docMk/>
            <pc:sldMk cId="1370602715" sldId="424"/>
            <ac:spMk id="2" creationId="{E2FCCC90-3547-7945-B6D9-CF9EE01BBA51}"/>
          </ac:spMkLst>
        </pc:spChg>
        <pc:spChg chg="del mod">
          <ac:chgData name="JIANGJIAO XU" userId="abaa85bb147eefd1" providerId="LiveId" clId="{29EFC9AE-A2A1-2D4F-A881-C3222FEDA113}" dt="2021-06-18T12:37:30.053" v="8712" actId="478"/>
          <ac:spMkLst>
            <pc:docMk/>
            <pc:sldMk cId="1370602715" sldId="424"/>
            <ac:spMk id="3" creationId="{1428E401-F48C-E54D-9856-D5EDDC64804E}"/>
          </ac:spMkLst>
        </pc:spChg>
        <pc:picChg chg="del">
          <ac:chgData name="JIANGJIAO XU" userId="abaa85bb147eefd1" providerId="LiveId" clId="{29EFC9AE-A2A1-2D4F-A881-C3222FEDA113}" dt="2021-06-18T12:37:26.853" v="8711" actId="478"/>
          <ac:picMkLst>
            <pc:docMk/>
            <pc:sldMk cId="1370602715" sldId="424"/>
            <ac:picMk id="5" creationId="{20E2EDBB-6761-1143-B3AE-577405F07FA6}"/>
          </ac:picMkLst>
        </pc:picChg>
        <pc:picChg chg="add mod">
          <ac:chgData name="JIANGJIAO XU" userId="abaa85bb147eefd1" providerId="LiveId" clId="{29EFC9AE-A2A1-2D4F-A881-C3222FEDA113}" dt="2021-06-18T12:37:55.526" v="8716" actId="1076"/>
          <ac:picMkLst>
            <pc:docMk/>
            <pc:sldMk cId="1370602715" sldId="424"/>
            <ac:picMk id="6" creationId="{07B51B2B-F280-CA4D-AE31-E948CC2DAEC2}"/>
          </ac:picMkLst>
        </pc:picChg>
        <pc:picChg chg="add mod">
          <ac:chgData name="JIANGJIAO XU" userId="abaa85bb147eefd1" providerId="LiveId" clId="{29EFC9AE-A2A1-2D4F-A881-C3222FEDA113}" dt="2021-06-18T12:38:02.893" v="8719" actId="1076"/>
          <ac:picMkLst>
            <pc:docMk/>
            <pc:sldMk cId="1370602715" sldId="424"/>
            <ac:picMk id="7" creationId="{0033D562-D013-9841-A0FD-FDC2AAE0DC37}"/>
          </ac:picMkLst>
        </pc:picChg>
      </pc:sldChg>
      <pc:sldChg chg="addSp delSp modSp add mod">
        <pc:chgData name="JIANGJIAO XU" userId="abaa85bb147eefd1" providerId="LiveId" clId="{29EFC9AE-A2A1-2D4F-A881-C3222FEDA113}" dt="2021-06-18T12:39:07.844" v="8727" actId="1076"/>
        <pc:sldMkLst>
          <pc:docMk/>
          <pc:sldMk cId="373320964" sldId="425"/>
        </pc:sldMkLst>
        <pc:picChg chg="add mod">
          <ac:chgData name="JIANGJIAO XU" userId="abaa85bb147eefd1" providerId="LiveId" clId="{29EFC9AE-A2A1-2D4F-A881-C3222FEDA113}" dt="2021-06-18T12:38:47.360" v="8725" actId="1037"/>
          <ac:picMkLst>
            <pc:docMk/>
            <pc:sldMk cId="373320964" sldId="425"/>
            <ac:picMk id="3" creationId="{DB058B6A-FF62-EF41-BEAD-1D47CB2CAE9D}"/>
          </ac:picMkLst>
        </pc:picChg>
        <pc:picChg chg="add mod">
          <ac:chgData name="JIANGJIAO XU" userId="abaa85bb147eefd1" providerId="LiveId" clId="{29EFC9AE-A2A1-2D4F-A881-C3222FEDA113}" dt="2021-06-18T12:39:07.844" v="8727" actId="1076"/>
          <ac:picMkLst>
            <pc:docMk/>
            <pc:sldMk cId="373320964" sldId="425"/>
            <ac:picMk id="5" creationId="{7D3BF13A-5A1A-AF45-975D-06CF189A0E95}"/>
          </ac:picMkLst>
        </pc:picChg>
        <pc:picChg chg="del">
          <ac:chgData name="JIANGJIAO XU" userId="abaa85bb147eefd1" providerId="LiveId" clId="{29EFC9AE-A2A1-2D4F-A881-C3222FEDA113}" dt="2021-06-18T12:38:11.677" v="8722" actId="478"/>
          <ac:picMkLst>
            <pc:docMk/>
            <pc:sldMk cId="373320964" sldId="425"/>
            <ac:picMk id="6" creationId="{07B51B2B-F280-CA4D-AE31-E948CC2DAEC2}"/>
          </ac:picMkLst>
        </pc:picChg>
        <pc:picChg chg="del">
          <ac:chgData name="JIANGJIAO XU" userId="abaa85bb147eefd1" providerId="LiveId" clId="{29EFC9AE-A2A1-2D4F-A881-C3222FEDA113}" dt="2021-06-18T12:38:11.111" v="8721" actId="478"/>
          <ac:picMkLst>
            <pc:docMk/>
            <pc:sldMk cId="373320964" sldId="425"/>
            <ac:picMk id="7" creationId="{0033D562-D013-9841-A0FD-FDC2AAE0DC37}"/>
          </ac:picMkLst>
        </pc:picChg>
      </pc:sldChg>
      <pc:sldChg chg="addSp delSp modSp add mod">
        <pc:chgData name="JIANGJIAO XU" userId="abaa85bb147eefd1" providerId="LiveId" clId="{29EFC9AE-A2A1-2D4F-A881-C3222FEDA113}" dt="2021-06-18T12:40:46.142" v="8739" actId="1076"/>
        <pc:sldMkLst>
          <pc:docMk/>
          <pc:sldMk cId="779421554" sldId="426"/>
        </pc:sldMkLst>
        <pc:picChg chg="del">
          <ac:chgData name="JIANGJIAO XU" userId="abaa85bb147eefd1" providerId="LiveId" clId="{29EFC9AE-A2A1-2D4F-A881-C3222FEDA113}" dt="2021-06-18T12:39:34.131" v="8729" actId="478"/>
          <ac:picMkLst>
            <pc:docMk/>
            <pc:sldMk cId="779421554" sldId="426"/>
            <ac:picMk id="3" creationId="{DB058B6A-FF62-EF41-BEAD-1D47CB2CAE9D}"/>
          </ac:picMkLst>
        </pc:picChg>
        <pc:picChg chg="del">
          <ac:chgData name="JIANGJIAO XU" userId="abaa85bb147eefd1" providerId="LiveId" clId="{29EFC9AE-A2A1-2D4F-A881-C3222FEDA113}" dt="2021-06-18T12:39:34.849" v="8730" actId="478"/>
          <ac:picMkLst>
            <pc:docMk/>
            <pc:sldMk cId="779421554" sldId="426"/>
            <ac:picMk id="5" creationId="{7D3BF13A-5A1A-AF45-975D-06CF189A0E95}"/>
          </ac:picMkLst>
        </pc:picChg>
        <pc:picChg chg="add del mod">
          <ac:chgData name="JIANGJIAO XU" userId="abaa85bb147eefd1" providerId="LiveId" clId="{29EFC9AE-A2A1-2D4F-A881-C3222FEDA113}" dt="2021-06-18T12:40:00.366" v="8735" actId="478"/>
          <ac:picMkLst>
            <pc:docMk/>
            <pc:sldMk cId="779421554" sldId="426"/>
            <ac:picMk id="6" creationId="{AEEC5792-4243-8547-A520-DB788ADC32AE}"/>
          </ac:picMkLst>
        </pc:picChg>
        <pc:picChg chg="add mod">
          <ac:chgData name="JIANGJIAO XU" userId="abaa85bb147eefd1" providerId="LiveId" clId="{29EFC9AE-A2A1-2D4F-A881-C3222FEDA113}" dt="2021-06-18T12:40:23.541" v="8737" actId="1076"/>
          <ac:picMkLst>
            <pc:docMk/>
            <pc:sldMk cId="779421554" sldId="426"/>
            <ac:picMk id="7" creationId="{11F19B0E-F906-FE4C-A4FE-7D30BF53B8E7}"/>
          </ac:picMkLst>
        </pc:picChg>
        <pc:picChg chg="add mod">
          <ac:chgData name="JIANGJIAO XU" userId="abaa85bb147eefd1" providerId="LiveId" clId="{29EFC9AE-A2A1-2D4F-A881-C3222FEDA113}" dt="2021-06-18T12:40:46.142" v="8739" actId="1076"/>
          <ac:picMkLst>
            <pc:docMk/>
            <pc:sldMk cId="779421554" sldId="426"/>
            <ac:picMk id="8" creationId="{EFB32F23-C7A1-4D4D-BA82-CA0C4537333C}"/>
          </ac:picMkLst>
        </pc:picChg>
      </pc:sldChg>
      <pc:sldChg chg="add">
        <pc:chgData name="JIANGJIAO XU" userId="abaa85bb147eefd1" providerId="LiveId" clId="{29EFC9AE-A2A1-2D4F-A881-C3222FEDA113}" dt="2021-06-18T12:40:59.540" v="8740" actId="2890"/>
        <pc:sldMkLst>
          <pc:docMk/>
          <pc:sldMk cId="1447111811" sldId="427"/>
        </pc:sldMkLst>
      </pc:sldChg>
      <pc:sldChg chg="addSp delSp modSp add mod">
        <pc:chgData name="JIANGJIAO XU" userId="abaa85bb147eefd1" providerId="LiveId" clId="{29EFC9AE-A2A1-2D4F-A881-C3222FEDA113}" dt="2021-06-18T12:46:20.501" v="8781" actId="20577"/>
        <pc:sldMkLst>
          <pc:docMk/>
          <pc:sldMk cId="2737440245" sldId="428"/>
        </pc:sldMkLst>
        <pc:spChg chg="mod">
          <ac:chgData name="JIANGJIAO XU" userId="abaa85bb147eefd1" providerId="LiveId" clId="{29EFC9AE-A2A1-2D4F-A881-C3222FEDA113}" dt="2021-06-18T12:46:20.501" v="8781" actId="20577"/>
          <ac:spMkLst>
            <pc:docMk/>
            <pc:sldMk cId="2737440245" sldId="428"/>
            <ac:spMk id="2" creationId="{E2FCCC90-3547-7945-B6D9-CF9EE01BBA51}"/>
          </ac:spMkLst>
        </pc:spChg>
        <pc:picChg chg="add mod">
          <ac:chgData name="JIANGJIAO XU" userId="abaa85bb147eefd1" providerId="LiveId" clId="{29EFC9AE-A2A1-2D4F-A881-C3222FEDA113}" dt="2021-06-18T12:45:05.901" v="8776" actId="1076"/>
          <ac:picMkLst>
            <pc:docMk/>
            <pc:sldMk cId="2737440245" sldId="428"/>
            <ac:picMk id="3" creationId="{080B0CBB-42F6-644B-AEB7-32F796C1C7AE}"/>
          </ac:picMkLst>
        </pc:picChg>
        <pc:picChg chg="add mod">
          <ac:chgData name="JIANGJIAO XU" userId="abaa85bb147eefd1" providerId="LiveId" clId="{29EFC9AE-A2A1-2D4F-A881-C3222FEDA113}" dt="2021-06-18T12:44:40.003" v="8769" actId="1076"/>
          <ac:picMkLst>
            <pc:docMk/>
            <pc:sldMk cId="2737440245" sldId="428"/>
            <ac:picMk id="5" creationId="{9CEFB209-C86C-274D-BFFC-2C5E18C2366D}"/>
          </ac:picMkLst>
        </pc:picChg>
        <pc:picChg chg="add del mod">
          <ac:chgData name="JIANGJIAO XU" userId="abaa85bb147eefd1" providerId="LiveId" clId="{29EFC9AE-A2A1-2D4F-A881-C3222FEDA113}" dt="2021-06-18T12:43:10.948" v="8753" actId="478"/>
          <ac:picMkLst>
            <pc:docMk/>
            <pc:sldMk cId="2737440245" sldId="428"/>
            <ac:picMk id="6" creationId="{E784E99C-B92A-E948-92FA-33CE02A18D68}"/>
          </ac:picMkLst>
        </pc:picChg>
        <pc:picChg chg="del">
          <ac:chgData name="JIANGJIAO XU" userId="abaa85bb147eefd1" providerId="LiveId" clId="{29EFC9AE-A2A1-2D4F-A881-C3222FEDA113}" dt="2021-06-18T12:41:16.510" v="8742" actId="478"/>
          <ac:picMkLst>
            <pc:docMk/>
            <pc:sldMk cId="2737440245" sldId="428"/>
            <ac:picMk id="7" creationId="{11F19B0E-F906-FE4C-A4FE-7D30BF53B8E7}"/>
          </ac:picMkLst>
        </pc:picChg>
        <pc:picChg chg="del">
          <ac:chgData name="JIANGJIAO XU" userId="abaa85bb147eefd1" providerId="LiveId" clId="{29EFC9AE-A2A1-2D4F-A881-C3222FEDA113}" dt="2021-06-18T12:41:19.313" v="8743" actId="478"/>
          <ac:picMkLst>
            <pc:docMk/>
            <pc:sldMk cId="2737440245" sldId="428"/>
            <ac:picMk id="8" creationId="{EFB32F23-C7A1-4D4D-BA82-CA0C4537333C}"/>
          </ac:picMkLst>
        </pc:picChg>
        <pc:picChg chg="add del mod">
          <ac:chgData name="JIANGJIAO XU" userId="abaa85bb147eefd1" providerId="LiveId" clId="{29EFC9AE-A2A1-2D4F-A881-C3222FEDA113}" dt="2021-06-18T12:43:58.342" v="8756" actId="478"/>
          <ac:picMkLst>
            <pc:docMk/>
            <pc:sldMk cId="2737440245" sldId="428"/>
            <ac:picMk id="9" creationId="{FBE11A81-B32A-3E4E-BCCE-6B46AC9B9CC1}"/>
          </ac:picMkLst>
        </pc:picChg>
        <pc:picChg chg="add mod">
          <ac:chgData name="JIANGJIAO XU" userId="abaa85bb147eefd1" providerId="LiveId" clId="{29EFC9AE-A2A1-2D4F-A881-C3222FEDA113}" dt="2021-06-18T12:45:03.925" v="8775" actId="1076"/>
          <ac:picMkLst>
            <pc:docMk/>
            <pc:sldMk cId="2737440245" sldId="428"/>
            <ac:picMk id="10" creationId="{AA3B074A-F7A5-5341-95A3-954492938EEF}"/>
          </ac:picMkLst>
        </pc:picChg>
        <pc:picChg chg="add mod">
          <ac:chgData name="JIANGJIAO XU" userId="abaa85bb147eefd1" providerId="LiveId" clId="{29EFC9AE-A2A1-2D4F-A881-C3222FEDA113}" dt="2021-06-18T12:45:02.261" v="8774" actId="1076"/>
          <ac:picMkLst>
            <pc:docMk/>
            <pc:sldMk cId="2737440245" sldId="428"/>
            <ac:picMk id="11" creationId="{309374AC-C7A6-094B-99A3-E2EECCD6E18A}"/>
          </ac:picMkLst>
        </pc:picChg>
      </pc:sldChg>
      <pc:sldChg chg="addSp delSp modSp add mod">
        <pc:chgData name="JIANGJIAO XU" userId="abaa85bb147eefd1" providerId="LiveId" clId="{29EFC9AE-A2A1-2D4F-A881-C3222FEDA113}" dt="2021-06-18T12:51:22.620" v="8804" actId="1582"/>
        <pc:sldMkLst>
          <pc:docMk/>
          <pc:sldMk cId="1109135176" sldId="429"/>
        </pc:sldMkLst>
        <pc:spChg chg="mod">
          <ac:chgData name="JIANGJIAO XU" userId="abaa85bb147eefd1" providerId="LiveId" clId="{29EFC9AE-A2A1-2D4F-A881-C3222FEDA113}" dt="2021-06-18T12:46:32.894" v="8795" actId="6549"/>
          <ac:spMkLst>
            <pc:docMk/>
            <pc:sldMk cId="1109135176" sldId="429"/>
            <ac:spMk id="2" creationId="{E2FCCC90-3547-7945-B6D9-CF9EE01BBA51}"/>
          </ac:spMkLst>
        </pc:spChg>
        <pc:picChg chg="del">
          <ac:chgData name="JIANGJIAO XU" userId="abaa85bb147eefd1" providerId="LiveId" clId="{29EFC9AE-A2A1-2D4F-A881-C3222FEDA113}" dt="2021-06-18T12:51:00.221" v="8797" actId="478"/>
          <ac:picMkLst>
            <pc:docMk/>
            <pc:sldMk cId="1109135176" sldId="429"/>
            <ac:picMk id="3" creationId="{080B0CBB-42F6-644B-AEB7-32F796C1C7AE}"/>
          </ac:picMkLst>
        </pc:picChg>
        <pc:picChg chg="del">
          <ac:chgData name="JIANGJIAO XU" userId="abaa85bb147eefd1" providerId="LiveId" clId="{29EFC9AE-A2A1-2D4F-A881-C3222FEDA113}" dt="2021-06-18T12:50:59.310" v="8796" actId="478"/>
          <ac:picMkLst>
            <pc:docMk/>
            <pc:sldMk cId="1109135176" sldId="429"/>
            <ac:picMk id="5" creationId="{9CEFB209-C86C-274D-BFFC-2C5E18C2366D}"/>
          </ac:picMkLst>
        </pc:picChg>
        <pc:picChg chg="add mod">
          <ac:chgData name="JIANGJIAO XU" userId="abaa85bb147eefd1" providerId="LiveId" clId="{29EFC9AE-A2A1-2D4F-A881-C3222FEDA113}" dt="2021-06-18T12:51:06.444" v="8801" actId="1076"/>
          <ac:picMkLst>
            <pc:docMk/>
            <pc:sldMk cId="1109135176" sldId="429"/>
            <ac:picMk id="6" creationId="{733174E7-2FA9-814F-AD02-DB2EFD925B8D}"/>
          </ac:picMkLst>
        </pc:picChg>
        <pc:picChg chg="del">
          <ac:chgData name="JIANGJIAO XU" userId="abaa85bb147eefd1" providerId="LiveId" clId="{29EFC9AE-A2A1-2D4F-A881-C3222FEDA113}" dt="2021-06-18T12:51:00.918" v="8798" actId="478"/>
          <ac:picMkLst>
            <pc:docMk/>
            <pc:sldMk cId="1109135176" sldId="429"/>
            <ac:picMk id="10" creationId="{AA3B074A-F7A5-5341-95A3-954492938EEF}"/>
          </ac:picMkLst>
        </pc:picChg>
        <pc:picChg chg="mod">
          <ac:chgData name="JIANGJIAO XU" userId="abaa85bb147eefd1" providerId="LiveId" clId="{29EFC9AE-A2A1-2D4F-A881-C3222FEDA113}" dt="2021-06-18T12:51:02.537" v="8799" actId="1076"/>
          <ac:picMkLst>
            <pc:docMk/>
            <pc:sldMk cId="1109135176" sldId="429"/>
            <ac:picMk id="11" creationId="{309374AC-C7A6-094B-99A3-E2EECCD6E18A}"/>
          </ac:picMkLst>
        </pc:picChg>
        <pc:cxnChg chg="add mod">
          <ac:chgData name="JIANGJIAO XU" userId="abaa85bb147eefd1" providerId="LiveId" clId="{29EFC9AE-A2A1-2D4F-A881-C3222FEDA113}" dt="2021-06-18T12:51:22.620" v="8804" actId="1582"/>
          <ac:cxnSpMkLst>
            <pc:docMk/>
            <pc:sldMk cId="1109135176" sldId="429"/>
            <ac:cxnSpMk id="8" creationId="{A4644651-CA8B-4344-A5CC-61F9DBB39017}"/>
          </ac:cxnSpMkLst>
        </pc:cxnChg>
      </pc:sldChg>
      <pc:sldChg chg="addSp delSp modSp add mod ord">
        <pc:chgData name="JIANGJIAO XU" userId="abaa85bb147eefd1" providerId="LiveId" clId="{29EFC9AE-A2A1-2D4F-A881-C3222FEDA113}" dt="2021-06-18T12:58:56.876" v="8826" actId="20578"/>
        <pc:sldMkLst>
          <pc:docMk/>
          <pc:sldMk cId="1737981093" sldId="430"/>
        </pc:sldMkLst>
        <pc:spChg chg="mod">
          <ac:chgData name="JIANGJIAO XU" userId="abaa85bb147eefd1" providerId="LiveId" clId="{29EFC9AE-A2A1-2D4F-A881-C3222FEDA113}" dt="2021-06-18T12:52:09.194" v="8820" actId="20577"/>
          <ac:spMkLst>
            <pc:docMk/>
            <pc:sldMk cId="1737981093" sldId="430"/>
            <ac:spMk id="2" creationId="{E2FCCC90-3547-7945-B6D9-CF9EE01BBA51}"/>
          </ac:spMkLst>
        </pc:spChg>
        <pc:picChg chg="add mod">
          <ac:chgData name="JIANGJIAO XU" userId="abaa85bb147eefd1" providerId="LiveId" clId="{29EFC9AE-A2A1-2D4F-A881-C3222FEDA113}" dt="2021-06-18T12:57:33.274" v="8825" actId="1076"/>
          <ac:picMkLst>
            <pc:docMk/>
            <pc:sldMk cId="1737981093" sldId="430"/>
            <ac:picMk id="3" creationId="{2CDD9330-5AEC-4744-95DC-27964BF56C17}"/>
          </ac:picMkLst>
        </pc:picChg>
        <pc:picChg chg="del">
          <ac:chgData name="JIANGJIAO XU" userId="abaa85bb147eefd1" providerId="LiveId" clId="{29EFC9AE-A2A1-2D4F-A881-C3222FEDA113}" dt="2021-06-18T12:57:24.810" v="8821" actId="478"/>
          <ac:picMkLst>
            <pc:docMk/>
            <pc:sldMk cId="1737981093" sldId="430"/>
            <ac:picMk id="6" creationId="{733174E7-2FA9-814F-AD02-DB2EFD925B8D}"/>
          </ac:picMkLst>
        </pc:picChg>
      </pc:sldChg>
      <pc:sldChg chg="addSp delSp modSp add mod">
        <pc:chgData name="JIANGJIAO XU" userId="abaa85bb147eefd1" providerId="LiveId" clId="{29EFC9AE-A2A1-2D4F-A881-C3222FEDA113}" dt="2021-06-18T13:01:53.130" v="8899" actId="1076"/>
        <pc:sldMkLst>
          <pc:docMk/>
          <pc:sldMk cId="2243833698" sldId="431"/>
        </pc:sldMkLst>
        <pc:spChg chg="add mod">
          <ac:chgData name="JIANGJIAO XU" userId="abaa85bb147eefd1" providerId="LiveId" clId="{29EFC9AE-A2A1-2D4F-A881-C3222FEDA113}" dt="2021-06-18T13:00:48.543" v="8861" actId="1076"/>
          <ac:spMkLst>
            <pc:docMk/>
            <pc:sldMk cId="2243833698" sldId="431"/>
            <ac:spMk id="5" creationId="{EE729253-B110-C247-94A4-EFFDA0FB2077}"/>
          </ac:spMkLst>
        </pc:spChg>
        <pc:spChg chg="add mod">
          <ac:chgData name="JIANGJIAO XU" userId="abaa85bb147eefd1" providerId="LiveId" clId="{29EFC9AE-A2A1-2D4F-A881-C3222FEDA113}" dt="2021-06-18T13:01:23.624" v="8892" actId="1076"/>
          <ac:spMkLst>
            <pc:docMk/>
            <pc:sldMk cId="2243833698" sldId="431"/>
            <ac:spMk id="10" creationId="{17073379-33E5-2B4D-97CC-5DF443C2ECAE}"/>
          </ac:spMkLst>
        </pc:spChg>
        <pc:spChg chg="add mod">
          <ac:chgData name="JIANGJIAO XU" userId="abaa85bb147eefd1" providerId="LiveId" clId="{29EFC9AE-A2A1-2D4F-A881-C3222FEDA113}" dt="2021-06-18T13:01:17.219" v="8891" actId="20577"/>
          <ac:spMkLst>
            <pc:docMk/>
            <pc:sldMk cId="2243833698" sldId="431"/>
            <ac:spMk id="12" creationId="{EE729253-B110-C247-94A4-EFFDA0FB2077}"/>
          </ac:spMkLst>
        </pc:spChg>
        <pc:picChg chg="mod">
          <ac:chgData name="JIANGJIAO XU" userId="abaa85bb147eefd1" providerId="LiveId" clId="{29EFC9AE-A2A1-2D4F-A881-C3222FEDA113}" dt="2021-06-18T12:59:13.206" v="8831" actId="1076"/>
          <ac:picMkLst>
            <pc:docMk/>
            <pc:sldMk cId="2243833698" sldId="431"/>
            <ac:picMk id="6" creationId="{733174E7-2FA9-814F-AD02-DB2EFD925B8D}"/>
          </ac:picMkLst>
        </pc:picChg>
        <pc:picChg chg="add mod">
          <ac:chgData name="JIANGJIAO XU" userId="abaa85bb147eefd1" providerId="LiveId" clId="{29EFC9AE-A2A1-2D4F-A881-C3222FEDA113}" dt="2021-06-18T12:59:33.013" v="8837" actId="1076"/>
          <ac:picMkLst>
            <pc:docMk/>
            <pc:sldMk cId="2243833698" sldId="431"/>
            <ac:picMk id="7" creationId="{5F64FB86-8FEF-DB40-97E6-58EC0FA19BE3}"/>
          </ac:picMkLst>
        </pc:picChg>
        <pc:picChg chg="del mod">
          <ac:chgData name="JIANGJIAO XU" userId="abaa85bb147eefd1" providerId="LiveId" clId="{29EFC9AE-A2A1-2D4F-A881-C3222FEDA113}" dt="2021-06-18T12:59:09.660" v="8829" actId="478"/>
          <ac:picMkLst>
            <pc:docMk/>
            <pc:sldMk cId="2243833698" sldId="431"/>
            <ac:picMk id="11" creationId="{309374AC-C7A6-094B-99A3-E2EECCD6E18A}"/>
          </ac:picMkLst>
        </pc:picChg>
        <pc:cxnChg chg="mod">
          <ac:chgData name="JIANGJIAO XU" userId="abaa85bb147eefd1" providerId="LiveId" clId="{29EFC9AE-A2A1-2D4F-A881-C3222FEDA113}" dt="2021-06-18T12:59:35.597" v="8838" actId="1076"/>
          <ac:cxnSpMkLst>
            <pc:docMk/>
            <pc:sldMk cId="2243833698" sldId="431"/>
            <ac:cxnSpMk id="8" creationId="{A4644651-CA8B-4344-A5CC-61F9DBB39017}"/>
          </ac:cxnSpMkLst>
        </pc:cxnChg>
        <pc:cxnChg chg="add mod">
          <ac:chgData name="JIANGJIAO XU" userId="abaa85bb147eefd1" providerId="LiveId" clId="{29EFC9AE-A2A1-2D4F-A881-C3222FEDA113}" dt="2021-06-18T13:01:45.073" v="8897" actId="1076"/>
          <ac:cxnSpMkLst>
            <pc:docMk/>
            <pc:sldMk cId="2243833698" sldId="431"/>
            <ac:cxnSpMk id="13" creationId="{A363B9F0-C4BE-BB42-8C8E-54D83ACDF2DA}"/>
          </ac:cxnSpMkLst>
        </pc:cxnChg>
        <pc:cxnChg chg="add mod">
          <ac:chgData name="JIANGJIAO XU" userId="abaa85bb147eefd1" providerId="LiveId" clId="{29EFC9AE-A2A1-2D4F-A881-C3222FEDA113}" dt="2021-06-18T13:01:39.490" v="8896" actId="1076"/>
          <ac:cxnSpMkLst>
            <pc:docMk/>
            <pc:sldMk cId="2243833698" sldId="431"/>
            <ac:cxnSpMk id="14" creationId="{AB474D21-AC4C-9E46-AB3A-C0BBA0EC9540}"/>
          </ac:cxnSpMkLst>
        </pc:cxnChg>
        <pc:cxnChg chg="add mod">
          <ac:chgData name="JIANGJIAO XU" userId="abaa85bb147eefd1" providerId="LiveId" clId="{29EFC9AE-A2A1-2D4F-A881-C3222FEDA113}" dt="2021-06-18T13:01:53.130" v="8899" actId="1076"/>
          <ac:cxnSpMkLst>
            <pc:docMk/>
            <pc:sldMk cId="2243833698" sldId="431"/>
            <ac:cxnSpMk id="15" creationId="{A4644651-CA8B-4344-A5CC-61F9DBB39017}"/>
          </ac:cxnSpMkLst>
        </pc:cxnChg>
      </pc:sldChg>
      <pc:sldChg chg="addSp delSp modSp add mod">
        <pc:chgData name="JIANGJIAO XU" userId="abaa85bb147eefd1" providerId="LiveId" clId="{29EFC9AE-A2A1-2D4F-A881-C3222FEDA113}" dt="2021-06-18T13:09:07.134" v="9011" actId="1076"/>
        <pc:sldMkLst>
          <pc:docMk/>
          <pc:sldMk cId="4119750020" sldId="432"/>
        </pc:sldMkLst>
        <pc:spChg chg="mod">
          <ac:chgData name="JIANGJIAO XU" userId="abaa85bb147eefd1" providerId="LiveId" clId="{29EFC9AE-A2A1-2D4F-A881-C3222FEDA113}" dt="2021-06-18T13:02:50.014" v="8929" actId="20577"/>
          <ac:spMkLst>
            <pc:docMk/>
            <pc:sldMk cId="4119750020" sldId="432"/>
            <ac:spMk id="2" creationId="{E2FCCC90-3547-7945-B6D9-CF9EE01BBA51}"/>
          </ac:spMkLst>
        </pc:spChg>
        <pc:spChg chg="mod">
          <ac:chgData name="JIANGJIAO XU" userId="abaa85bb147eefd1" providerId="LiveId" clId="{29EFC9AE-A2A1-2D4F-A881-C3222FEDA113}" dt="2021-06-18T13:08:49.129" v="9008" actId="1076"/>
          <ac:spMkLst>
            <pc:docMk/>
            <pc:sldMk cId="4119750020" sldId="432"/>
            <ac:spMk id="5" creationId="{EE729253-B110-C247-94A4-EFFDA0FB2077}"/>
          </ac:spMkLst>
        </pc:spChg>
        <pc:spChg chg="del">
          <ac:chgData name="JIANGJIAO XU" userId="abaa85bb147eefd1" providerId="LiveId" clId="{29EFC9AE-A2A1-2D4F-A881-C3222FEDA113}" dt="2021-06-18T13:06:17.066" v="8990" actId="478"/>
          <ac:spMkLst>
            <pc:docMk/>
            <pc:sldMk cId="4119750020" sldId="432"/>
            <ac:spMk id="10" creationId="{17073379-33E5-2B4D-97CC-5DF443C2ECAE}"/>
          </ac:spMkLst>
        </pc:spChg>
        <pc:spChg chg="add del mod">
          <ac:chgData name="JIANGJIAO XU" userId="abaa85bb147eefd1" providerId="LiveId" clId="{29EFC9AE-A2A1-2D4F-A881-C3222FEDA113}" dt="2021-06-18T13:05:26.794" v="8960"/>
          <ac:spMkLst>
            <pc:docMk/>
            <pc:sldMk cId="4119750020" sldId="432"/>
            <ac:spMk id="11" creationId="{89B0FE98-46FA-3540-B956-B0E080F46C02}"/>
          </ac:spMkLst>
        </pc:spChg>
        <pc:spChg chg="del">
          <ac:chgData name="JIANGJIAO XU" userId="abaa85bb147eefd1" providerId="LiveId" clId="{29EFC9AE-A2A1-2D4F-A881-C3222FEDA113}" dt="2021-06-18T13:06:18.997" v="8991" actId="478"/>
          <ac:spMkLst>
            <pc:docMk/>
            <pc:sldMk cId="4119750020" sldId="432"/>
            <ac:spMk id="12" creationId="{EE729253-B110-C247-94A4-EFFDA0FB2077}"/>
          </ac:spMkLst>
        </pc:spChg>
        <pc:spChg chg="add del mod">
          <ac:chgData name="JIANGJIAO XU" userId="abaa85bb147eefd1" providerId="LiveId" clId="{29EFC9AE-A2A1-2D4F-A881-C3222FEDA113}" dt="2021-06-18T13:06:20.940" v="8995"/>
          <ac:spMkLst>
            <pc:docMk/>
            <pc:sldMk cId="4119750020" sldId="432"/>
            <ac:spMk id="18" creationId="{E645C9C3-F0C1-FE4E-BDC5-8A3D0F201D88}"/>
          </ac:spMkLst>
        </pc:spChg>
        <pc:picChg chg="add mod">
          <ac:chgData name="JIANGJIAO XU" userId="abaa85bb147eefd1" providerId="LiveId" clId="{29EFC9AE-A2A1-2D4F-A881-C3222FEDA113}" dt="2021-06-18T13:06:30.558" v="8999" actId="1076"/>
          <ac:picMkLst>
            <pc:docMk/>
            <pc:sldMk cId="4119750020" sldId="432"/>
            <ac:picMk id="3" creationId="{731D3E56-B5C2-5D44-BAF9-170002E9931A}"/>
          </ac:picMkLst>
        </pc:picChg>
        <pc:picChg chg="del mod">
          <ac:chgData name="JIANGJIAO XU" userId="abaa85bb147eefd1" providerId="LiveId" clId="{29EFC9AE-A2A1-2D4F-A881-C3222FEDA113}" dt="2021-06-18T13:04:33.112" v="8947" actId="478"/>
          <ac:picMkLst>
            <pc:docMk/>
            <pc:sldMk cId="4119750020" sldId="432"/>
            <ac:picMk id="6" creationId="{733174E7-2FA9-814F-AD02-DB2EFD925B8D}"/>
          </ac:picMkLst>
        </pc:picChg>
        <pc:picChg chg="del">
          <ac:chgData name="JIANGJIAO XU" userId="abaa85bb147eefd1" providerId="LiveId" clId="{29EFC9AE-A2A1-2D4F-A881-C3222FEDA113}" dt="2021-06-18T13:03:29.236" v="8930" actId="478"/>
          <ac:picMkLst>
            <pc:docMk/>
            <pc:sldMk cId="4119750020" sldId="432"/>
            <ac:picMk id="7" creationId="{5F64FB86-8FEF-DB40-97E6-58EC0FA19BE3}"/>
          </ac:picMkLst>
        </pc:picChg>
        <pc:picChg chg="add del mod">
          <ac:chgData name="JIANGJIAO XU" userId="abaa85bb147eefd1" providerId="LiveId" clId="{29EFC9AE-A2A1-2D4F-A881-C3222FEDA113}" dt="2021-06-18T13:05:08.922" v="8953" actId="478"/>
          <ac:picMkLst>
            <pc:docMk/>
            <pc:sldMk cId="4119750020" sldId="432"/>
            <ac:picMk id="9" creationId="{4D45BE32-F9C4-3C42-95EF-882B18C9BFDF}"/>
          </ac:picMkLst>
        </pc:picChg>
        <pc:picChg chg="add del mod">
          <ac:chgData name="JIANGJIAO XU" userId="abaa85bb147eefd1" providerId="LiveId" clId="{29EFC9AE-A2A1-2D4F-A881-C3222FEDA113}" dt="2021-06-18T13:05:22.133" v="8957" actId="478"/>
          <ac:picMkLst>
            <pc:docMk/>
            <pc:sldMk cId="4119750020" sldId="432"/>
            <ac:picMk id="16" creationId="{4D45BE32-F9C4-3C42-95EF-882B18C9BFDF}"/>
          </ac:picMkLst>
        </pc:picChg>
        <pc:picChg chg="add del mod">
          <ac:chgData name="JIANGJIAO XU" userId="abaa85bb147eefd1" providerId="LiveId" clId="{29EFC9AE-A2A1-2D4F-A881-C3222FEDA113}" dt="2021-06-18T13:05:20.651" v="8956" actId="478"/>
          <ac:picMkLst>
            <pc:docMk/>
            <pc:sldMk cId="4119750020" sldId="432"/>
            <ac:picMk id="17" creationId="{4D45BE32-F9C4-3C42-95EF-882B18C9BFDF}"/>
          </ac:picMkLst>
        </pc:picChg>
        <pc:picChg chg="add mod">
          <ac:chgData name="JIANGJIAO XU" userId="abaa85bb147eefd1" providerId="LiveId" clId="{29EFC9AE-A2A1-2D4F-A881-C3222FEDA113}" dt="2021-06-18T13:08:37.392" v="9004" actId="1076"/>
          <ac:picMkLst>
            <pc:docMk/>
            <pc:sldMk cId="4119750020" sldId="432"/>
            <ac:picMk id="19" creationId="{D7394384-D7B3-6147-8CC4-A7B4E008928E}"/>
          </ac:picMkLst>
        </pc:picChg>
        <pc:picChg chg="add mod">
          <ac:chgData name="JIANGJIAO XU" userId="abaa85bb147eefd1" providerId="LiveId" clId="{29EFC9AE-A2A1-2D4F-A881-C3222FEDA113}" dt="2021-06-18T13:09:07.134" v="9011" actId="1076"/>
          <ac:picMkLst>
            <pc:docMk/>
            <pc:sldMk cId="4119750020" sldId="432"/>
            <ac:picMk id="21" creationId="{A64E281E-D33D-054F-8170-DD36CB30BCD6}"/>
          </ac:picMkLst>
        </pc:picChg>
        <pc:cxnChg chg="mod">
          <ac:chgData name="JIANGJIAO XU" userId="abaa85bb147eefd1" providerId="LiveId" clId="{29EFC9AE-A2A1-2D4F-A881-C3222FEDA113}" dt="2021-06-18T13:08:35.744" v="9003" actId="1076"/>
          <ac:cxnSpMkLst>
            <pc:docMk/>
            <pc:sldMk cId="4119750020" sldId="432"/>
            <ac:cxnSpMk id="8" creationId="{A4644651-CA8B-4344-A5CC-61F9DBB39017}"/>
          </ac:cxnSpMkLst>
        </pc:cxnChg>
        <pc:cxnChg chg="mod">
          <ac:chgData name="JIANGJIAO XU" userId="abaa85bb147eefd1" providerId="LiveId" clId="{29EFC9AE-A2A1-2D4F-A881-C3222FEDA113}" dt="2021-06-18T13:08:51.358" v="9009" actId="1076"/>
          <ac:cxnSpMkLst>
            <pc:docMk/>
            <pc:sldMk cId="4119750020" sldId="432"/>
            <ac:cxnSpMk id="13" creationId="{A363B9F0-C4BE-BB42-8C8E-54D83ACDF2DA}"/>
          </ac:cxnSpMkLst>
        </pc:cxnChg>
        <pc:cxnChg chg="del">
          <ac:chgData name="JIANGJIAO XU" userId="abaa85bb147eefd1" providerId="LiveId" clId="{29EFC9AE-A2A1-2D4F-A881-C3222FEDA113}" dt="2021-06-18T13:06:19.891" v="8992" actId="478"/>
          <ac:cxnSpMkLst>
            <pc:docMk/>
            <pc:sldMk cId="4119750020" sldId="432"/>
            <ac:cxnSpMk id="14" creationId="{AB474D21-AC4C-9E46-AB3A-C0BBA0EC9540}"/>
          </ac:cxnSpMkLst>
        </pc:cxnChg>
        <pc:cxnChg chg="del">
          <ac:chgData name="JIANGJIAO XU" userId="abaa85bb147eefd1" providerId="LiveId" clId="{29EFC9AE-A2A1-2D4F-A881-C3222FEDA113}" dt="2021-06-18T13:06:20.567" v="8993" actId="478"/>
          <ac:cxnSpMkLst>
            <pc:docMk/>
            <pc:sldMk cId="4119750020" sldId="432"/>
            <ac:cxnSpMk id="15" creationId="{A4644651-CA8B-4344-A5CC-61F9DBB39017}"/>
          </ac:cxnSpMkLst>
        </pc:cxnChg>
        <pc:cxnChg chg="add mod">
          <ac:chgData name="JIANGJIAO XU" userId="abaa85bb147eefd1" providerId="LiveId" clId="{29EFC9AE-A2A1-2D4F-A881-C3222FEDA113}" dt="2021-06-18T13:08:46.601" v="9007" actId="1076"/>
          <ac:cxnSpMkLst>
            <pc:docMk/>
            <pc:sldMk cId="4119750020" sldId="432"/>
            <ac:cxnSpMk id="20" creationId="{5AE91842-675C-5943-A839-43D32489D5A9}"/>
          </ac:cxnSpMkLst>
        </pc:cxnChg>
      </pc:sldChg>
      <pc:sldChg chg="modSp add mod ord">
        <pc:chgData name="JIANGJIAO XU" userId="abaa85bb147eefd1" providerId="LiveId" clId="{29EFC9AE-A2A1-2D4F-A881-C3222FEDA113}" dt="2021-06-18T13:04:28.026" v="8946" actId="20578"/>
        <pc:sldMkLst>
          <pc:docMk/>
          <pc:sldMk cId="1479736041" sldId="433"/>
        </pc:sldMkLst>
        <pc:spChg chg="mod">
          <ac:chgData name="JIANGJIAO XU" userId="abaa85bb147eefd1" providerId="LiveId" clId="{29EFC9AE-A2A1-2D4F-A881-C3222FEDA113}" dt="2021-06-18T13:04:15.451" v="8945" actId="20577"/>
          <ac:spMkLst>
            <pc:docMk/>
            <pc:sldMk cId="1479736041" sldId="433"/>
            <ac:spMk id="2" creationId="{E2FCCC90-3547-7945-B6D9-CF9EE01BBA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01.png"/><Relationship Id="rId4" Type="http://schemas.openxmlformats.org/officeDocument/2006/relationships/image" Target="../media/image91.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38677" y="977324"/>
            <a:ext cx="10114645" cy="2389365"/>
          </a:xfrm>
        </p:spPr>
        <p:txBody>
          <a:bodyPr>
            <a:normAutofit/>
          </a:bodyPr>
          <a:lstStyle/>
          <a:p>
            <a:pPr algn="ctr"/>
            <a:r>
              <a:rPr lang="en-GB" altLang="zh-CN" dirty="0"/>
              <a:t>Learning from Multiple Cities: A Meta-Learning Approach for Spatial-Temporal Prediction</a:t>
            </a:r>
            <a:endParaRPr lang="en-US" sz="46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811306" y="3692760"/>
            <a:ext cx="9582736" cy="1133856"/>
          </a:xfrm>
        </p:spPr>
        <p:txBody>
          <a:bodyPr>
            <a:normAutofit/>
          </a:bodyPr>
          <a:lstStyle/>
          <a:p>
            <a:pPr marL="0" indent="0" algn="ctr">
              <a:buNone/>
            </a:pPr>
            <a:r>
              <a:rPr lang="en-US" sz="2400" dirty="0" err="1">
                <a:solidFill>
                  <a:schemeClr val="bg1"/>
                </a:solidFill>
                <a:latin typeface="Arial" panose="020B0604020202020204" pitchFamily="34" charset="0"/>
                <a:cs typeface="Arial" panose="020B0604020202020204" pitchFamily="34" charset="0"/>
              </a:rPr>
              <a:t>Jiangjiao</a:t>
            </a:r>
            <a:r>
              <a:rPr lang="en-US" sz="2400" dirty="0">
                <a:solidFill>
                  <a:schemeClr val="bg1"/>
                </a:solidFill>
                <a:latin typeface="Arial" panose="020B0604020202020204" pitchFamily="34" charset="0"/>
                <a:cs typeface="Arial" panose="020B0604020202020204" pitchFamily="34" charset="0"/>
              </a:rPr>
              <a:t> Xu</a:t>
            </a:r>
          </a:p>
          <a:p>
            <a:pPr marL="0" indent="0" algn="ctr">
              <a:buNone/>
            </a:pPr>
            <a:r>
              <a:rPr lang="en-US" sz="2400" dirty="0">
                <a:solidFill>
                  <a:schemeClr val="bg1"/>
                </a:solidFill>
                <a:latin typeface="Arial" panose="020B0604020202020204" pitchFamily="34" charset="0"/>
                <a:cs typeface="Arial" panose="020B0604020202020204" pitchFamily="34" charset="0"/>
              </a:rPr>
              <a:t>20/06/2021</a:t>
            </a:r>
          </a:p>
        </p:txBody>
      </p:sp>
      <p:sp>
        <p:nvSpPr>
          <p:cNvPr id="4" name="Subtitle 2">
            <a:extLst>
              <a:ext uri="{FF2B5EF4-FFF2-40B4-BE49-F238E27FC236}">
                <a16:creationId xmlns:a16="http://schemas.microsoft.com/office/drawing/2014/main" id="{2C203055-A361-FC43-9A59-3FA731BE5DEE}"/>
              </a:ext>
            </a:extLst>
          </p:cNvPr>
          <p:cNvSpPr txBox="1">
            <a:spLocks/>
          </p:cNvSpPr>
          <p:nvPr/>
        </p:nvSpPr>
        <p:spPr>
          <a:xfrm>
            <a:off x="914938" y="5780689"/>
            <a:ext cx="9582736" cy="5058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altLang="zh-CN" sz="1600" dirty="0"/>
              <a:t>Yao, </a:t>
            </a:r>
            <a:r>
              <a:rPr lang="en-GB" altLang="zh-CN" sz="1600" dirty="0" err="1"/>
              <a:t>Huaxiu</a:t>
            </a:r>
            <a:r>
              <a:rPr lang="en-GB" altLang="zh-CN" sz="1600" dirty="0"/>
              <a:t> and Liu, </a:t>
            </a:r>
            <a:r>
              <a:rPr lang="en-GB" altLang="zh-CN" sz="1600" dirty="0" err="1"/>
              <a:t>Yiding</a:t>
            </a:r>
            <a:r>
              <a:rPr lang="en-GB" altLang="zh-CN" sz="1600" dirty="0"/>
              <a:t> and Wei, Ying and Tang, </a:t>
            </a:r>
            <a:r>
              <a:rPr lang="en-GB" altLang="zh-CN" sz="1600" dirty="0" err="1"/>
              <a:t>Xianfeng</a:t>
            </a:r>
            <a:r>
              <a:rPr lang="en-GB" altLang="zh-CN" sz="1600" dirty="0"/>
              <a:t> and Li, </a:t>
            </a:r>
            <a:r>
              <a:rPr lang="en-GB" altLang="zh-CN" sz="1600" dirty="0" err="1"/>
              <a:t>Zhenhui</a:t>
            </a:r>
            <a:r>
              <a:rPr lang="en-GB" altLang="zh-CN" sz="1600" dirty="0"/>
              <a:t>, "Learning from Multiple Cities: A Meta-Learning Approach for Spatial-Temporal Prediction," the Web Conference 2019 (</a:t>
            </a:r>
            <a:r>
              <a:rPr lang="en-GB" altLang="zh-CN" sz="1600"/>
              <a:t>WWW'19).</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Convolutional Layer</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10</a:t>
            </a:fld>
            <a:endParaRPr lang="en-US"/>
          </a:p>
        </p:txBody>
      </p:sp>
      <p:pic>
        <p:nvPicPr>
          <p:cNvPr id="3" name="图片 2">
            <a:extLst>
              <a:ext uri="{FF2B5EF4-FFF2-40B4-BE49-F238E27FC236}">
                <a16:creationId xmlns:a16="http://schemas.microsoft.com/office/drawing/2014/main" id="{080B0CBB-42F6-644B-AEB7-32F796C1C7AE}"/>
              </a:ext>
            </a:extLst>
          </p:cNvPr>
          <p:cNvPicPr>
            <a:picLocks noChangeAspect="1"/>
          </p:cNvPicPr>
          <p:nvPr/>
        </p:nvPicPr>
        <p:blipFill>
          <a:blip r:embed="rId2"/>
          <a:stretch>
            <a:fillRect/>
          </a:stretch>
        </p:blipFill>
        <p:spPr>
          <a:xfrm>
            <a:off x="292109" y="2899094"/>
            <a:ext cx="1801850" cy="1767032"/>
          </a:xfrm>
          <a:prstGeom prst="rect">
            <a:avLst/>
          </a:prstGeom>
        </p:spPr>
      </p:pic>
      <p:pic>
        <p:nvPicPr>
          <p:cNvPr id="5" name="图片 4">
            <a:extLst>
              <a:ext uri="{FF2B5EF4-FFF2-40B4-BE49-F238E27FC236}">
                <a16:creationId xmlns:a16="http://schemas.microsoft.com/office/drawing/2014/main" id="{9CEFB209-C86C-274D-BFFC-2C5E18C2366D}"/>
              </a:ext>
            </a:extLst>
          </p:cNvPr>
          <p:cNvPicPr>
            <a:picLocks noChangeAspect="1"/>
          </p:cNvPicPr>
          <p:nvPr/>
        </p:nvPicPr>
        <p:blipFill>
          <a:blip r:embed="rId3"/>
          <a:stretch>
            <a:fillRect/>
          </a:stretch>
        </p:blipFill>
        <p:spPr>
          <a:xfrm>
            <a:off x="2403767" y="1814369"/>
            <a:ext cx="3835400" cy="3733800"/>
          </a:xfrm>
          <a:prstGeom prst="rect">
            <a:avLst/>
          </a:prstGeom>
        </p:spPr>
      </p:pic>
      <p:pic>
        <p:nvPicPr>
          <p:cNvPr id="10" name="图片 9">
            <a:extLst>
              <a:ext uri="{FF2B5EF4-FFF2-40B4-BE49-F238E27FC236}">
                <a16:creationId xmlns:a16="http://schemas.microsoft.com/office/drawing/2014/main" id="{AA3B074A-F7A5-5341-95A3-954492938EEF}"/>
              </a:ext>
            </a:extLst>
          </p:cNvPr>
          <p:cNvPicPr>
            <a:picLocks noChangeAspect="1"/>
          </p:cNvPicPr>
          <p:nvPr/>
        </p:nvPicPr>
        <p:blipFill>
          <a:blip r:embed="rId4"/>
          <a:stretch>
            <a:fillRect/>
          </a:stretch>
        </p:blipFill>
        <p:spPr>
          <a:xfrm>
            <a:off x="6410431" y="2694133"/>
            <a:ext cx="1865290" cy="1715361"/>
          </a:xfrm>
          <a:prstGeom prst="rect">
            <a:avLst/>
          </a:prstGeom>
        </p:spPr>
      </p:pic>
      <p:pic>
        <p:nvPicPr>
          <p:cNvPr id="11" name="图片 10">
            <a:extLst>
              <a:ext uri="{FF2B5EF4-FFF2-40B4-BE49-F238E27FC236}">
                <a16:creationId xmlns:a16="http://schemas.microsoft.com/office/drawing/2014/main" id="{309374AC-C7A6-094B-99A3-E2EECCD6E18A}"/>
              </a:ext>
            </a:extLst>
          </p:cNvPr>
          <p:cNvPicPr>
            <a:picLocks noChangeAspect="1"/>
          </p:cNvPicPr>
          <p:nvPr/>
        </p:nvPicPr>
        <p:blipFill>
          <a:blip r:embed="rId5"/>
          <a:stretch>
            <a:fillRect/>
          </a:stretch>
        </p:blipFill>
        <p:spPr>
          <a:xfrm>
            <a:off x="8446985" y="2131610"/>
            <a:ext cx="3403600" cy="3302000"/>
          </a:xfrm>
          <a:prstGeom prst="rect">
            <a:avLst/>
          </a:prstGeom>
        </p:spPr>
      </p:pic>
    </p:spTree>
    <p:extLst>
      <p:ext uri="{BB962C8B-B14F-4D97-AF65-F5344CB8AC3E}">
        <p14:creationId xmlns:p14="http://schemas.microsoft.com/office/powerpoint/2010/main" val="273744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sz="5400" dirty="0"/>
              <a:t>Normalization</a:t>
            </a:r>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11</a:t>
            </a:fld>
            <a:endParaRPr lang="en-US"/>
          </a:p>
        </p:txBody>
      </p:sp>
      <p:pic>
        <p:nvPicPr>
          <p:cNvPr id="11" name="图片 10">
            <a:extLst>
              <a:ext uri="{FF2B5EF4-FFF2-40B4-BE49-F238E27FC236}">
                <a16:creationId xmlns:a16="http://schemas.microsoft.com/office/drawing/2014/main" id="{309374AC-C7A6-094B-99A3-E2EECCD6E18A}"/>
              </a:ext>
            </a:extLst>
          </p:cNvPr>
          <p:cNvPicPr>
            <a:picLocks noChangeAspect="1"/>
          </p:cNvPicPr>
          <p:nvPr/>
        </p:nvPicPr>
        <p:blipFill>
          <a:blip r:embed="rId2"/>
          <a:stretch>
            <a:fillRect/>
          </a:stretch>
        </p:blipFill>
        <p:spPr>
          <a:xfrm>
            <a:off x="1263403" y="2304792"/>
            <a:ext cx="3403600" cy="3302000"/>
          </a:xfrm>
          <a:prstGeom prst="rect">
            <a:avLst/>
          </a:prstGeom>
        </p:spPr>
      </p:pic>
      <p:cxnSp>
        <p:nvCxnSpPr>
          <p:cNvPr id="8" name="直线箭头连接符 7">
            <a:extLst>
              <a:ext uri="{FF2B5EF4-FFF2-40B4-BE49-F238E27FC236}">
                <a16:creationId xmlns:a16="http://schemas.microsoft.com/office/drawing/2014/main" id="{A4644651-CA8B-4344-A5CC-61F9DBB39017}"/>
              </a:ext>
            </a:extLst>
          </p:cNvPr>
          <p:cNvCxnSpPr/>
          <p:nvPr/>
        </p:nvCxnSpPr>
        <p:spPr>
          <a:xfrm>
            <a:off x="4953000" y="4100945"/>
            <a:ext cx="2571999"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CDD9330-5AEC-4744-95DC-27964BF56C17}"/>
              </a:ext>
            </a:extLst>
          </p:cNvPr>
          <p:cNvPicPr>
            <a:picLocks noChangeAspect="1"/>
          </p:cNvPicPr>
          <p:nvPr/>
        </p:nvPicPr>
        <p:blipFill>
          <a:blip r:embed="rId3"/>
          <a:stretch>
            <a:fillRect/>
          </a:stretch>
        </p:blipFill>
        <p:spPr>
          <a:xfrm>
            <a:off x="7808479" y="2248704"/>
            <a:ext cx="3486006" cy="3475753"/>
          </a:xfrm>
          <a:prstGeom prst="rect">
            <a:avLst/>
          </a:prstGeom>
        </p:spPr>
      </p:pic>
      <p:sp>
        <p:nvSpPr>
          <p:cNvPr id="9" name="文本框 8">
            <a:extLst>
              <a:ext uri="{FF2B5EF4-FFF2-40B4-BE49-F238E27FC236}">
                <a16:creationId xmlns:a16="http://schemas.microsoft.com/office/drawing/2014/main" id="{CD3E7266-9264-486B-9ABC-C78B8F08A824}"/>
              </a:ext>
            </a:extLst>
          </p:cNvPr>
          <p:cNvSpPr txBox="1"/>
          <p:nvPr/>
        </p:nvSpPr>
        <p:spPr>
          <a:xfrm>
            <a:off x="5441699" y="3520440"/>
            <a:ext cx="2225040" cy="369332"/>
          </a:xfrm>
          <a:prstGeom prst="rect">
            <a:avLst/>
          </a:prstGeom>
          <a:noFill/>
        </p:spPr>
        <p:txBody>
          <a:bodyPr wrap="square">
            <a:spAutoFit/>
          </a:bodyPr>
          <a:lstStyle/>
          <a:p>
            <a:r>
              <a:rPr lang="en-US" altLang="zh-CN" sz="1800" dirty="0"/>
              <a:t>Normalization</a:t>
            </a:r>
            <a:endParaRPr lang="zh-CN" altLang="en-US" dirty="0"/>
          </a:p>
        </p:txBody>
      </p:sp>
    </p:spTree>
    <p:extLst>
      <p:ext uri="{BB962C8B-B14F-4D97-AF65-F5344CB8AC3E}">
        <p14:creationId xmlns:p14="http://schemas.microsoft.com/office/powerpoint/2010/main" val="173798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Pooling</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12</a:t>
            </a:fld>
            <a:endParaRPr lang="en-US"/>
          </a:p>
        </p:txBody>
      </p:sp>
      <p:pic>
        <p:nvPicPr>
          <p:cNvPr id="11" name="图片 10">
            <a:extLst>
              <a:ext uri="{FF2B5EF4-FFF2-40B4-BE49-F238E27FC236}">
                <a16:creationId xmlns:a16="http://schemas.microsoft.com/office/drawing/2014/main" id="{309374AC-C7A6-094B-99A3-E2EECCD6E18A}"/>
              </a:ext>
            </a:extLst>
          </p:cNvPr>
          <p:cNvPicPr>
            <a:picLocks noChangeAspect="1"/>
          </p:cNvPicPr>
          <p:nvPr/>
        </p:nvPicPr>
        <p:blipFill>
          <a:blip r:embed="rId2"/>
          <a:stretch>
            <a:fillRect/>
          </a:stretch>
        </p:blipFill>
        <p:spPr>
          <a:xfrm>
            <a:off x="1263403" y="2304792"/>
            <a:ext cx="3403600" cy="3302000"/>
          </a:xfrm>
          <a:prstGeom prst="rect">
            <a:avLst/>
          </a:prstGeom>
        </p:spPr>
      </p:pic>
      <p:pic>
        <p:nvPicPr>
          <p:cNvPr id="6" name="图片 5">
            <a:extLst>
              <a:ext uri="{FF2B5EF4-FFF2-40B4-BE49-F238E27FC236}">
                <a16:creationId xmlns:a16="http://schemas.microsoft.com/office/drawing/2014/main" id="{733174E7-2FA9-814F-AD02-DB2EFD925B8D}"/>
              </a:ext>
            </a:extLst>
          </p:cNvPr>
          <p:cNvPicPr>
            <a:picLocks noChangeAspect="1"/>
          </p:cNvPicPr>
          <p:nvPr/>
        </p:nvPicPr>
        <p:blipFill>
          <a:blip r:embed="rId3"/>
          <a:stretch>
            <a:fillRect/>
          </a:stretch>
        </p:blipFill>
        <p:spPr>
          <a:xfrm>
            <a:off x="7864187" y="2489777"/>
            <a:ext cx="2781300" cy="2806700"/>
          </a:xfrm>
          <a:prstGeom prst="rect">
            <a:avLst/>
          </a:prstGeom>
        </p:spPr>
      </p:pic>
      <p:cxnSp>
        <p:nvCxnSpPr>
          <p:cNvPr id="8" name="直线箭头连接符 7">
            <a:extLst>
              <a:ext uri="{FF2B5EF4-FFF2-40B4-BE49-F238E27FC236}">
                <a16:creationId xmlns:a16="http://schemas.microsoft.com/office/drawing/2014/main" id="{A4644651-CA8B-4344-A5CC-61F9DBB39017}"/>
              </a:ext>
            </a:extLst>
          </p:cNvPr>
          <p:cNvCxnSpPr/>
          <p:nvPr/>
        </p:nvCxnSpPr>
        <p:spPr>
          <a:xfrm>
            <a:off x="4953000" y="4100945"/>
            <a:ext cx="2571999"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CC06C68-4498-4796-9D0B-70F9299F5CCA}"/>
              </a:ext>
            </a:extLst>
          </p:cNvPr>
          <p:cNvSpPr txBox="1"/>
          <p:nvPr/>
        </p:nvSpPr>
        <p:spPr>
          <a:xfrm>
            <a:off x="5488355" y="3523795"/>
            <a:ext cx="1554480" cy="369332"/>
          </a:xfrm>
          <a:prstGeom prst="rect">
            <a:avLst/>
          </a:prstGeom>
          <a:noFill/>
        </p:spPr>
        <p:txBody>
          <a:bodyPr wrap="square">
            <a:spAutoFit/>
          </a:bodyPr>
          <a:lstStyle/>
          <a:p>
            <a:r>
              <a:rPr lang="en-US" altLang="zh-CN" sz="1800" dirty="0"/>
              <a:t>Max Pooling</a:t>
            </a:r>
            <a:endParaRPr lang="zh-CN" altLang="en-US" dirty="0"/>
          </a:p>
        </p:txBody>
      </p:sp>
    </p:spTree>
    <p:extLst>
      <p:ext uri="{BB962C8B-B14F-4D97-AF65-F5344CB8AC3E}">
        <p14:creationId xmlns:p14="http://schemas.microsoft.com/office/powerpoint/2010/main" val="110913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a:xfrm>
            <a:off x="581892" y="263236"/>
            <a:ext cx="10771910" cy="945632"/>
          </a:xfrm>
        </p:spPr>
        <p:txBody>
          <a:bodyPr>
            <a:normAutofit/>
          </a:bodyPr>
          <a:lstStyle/>
          <a:p>
            <a:pPr algn="ctr"/>
            <a:r>
              <a:rPr lang="en-US" altLang="zh-CN" sz="5400" dirty="0" err="1"/>
              <a:t>Conv+Norm+Pooling</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13</a:t>
            </a:fld>
            <a:endParaRPr lang="en-US"/>
          </a:p>
        </p:txBody>
      </p:sp>
      <p:pic>
        <p:nvPicPr>
          <p:cNvPr id="6" name="图片 5">
            <a:extLst>
              <a:ext uri="{FF2B5EF4-FFF2-40B4-BE49-F238E27FC236}">
                <a16:creationId xmlns:a16="http://schemas.microsoft.com/office/drawing/2014/main" id="{733174E7-2FA9-814F-AD02-DB2EFD925B8D}"/>
              </a:ext>
            </a:extLst>
          </p:cNvPr>
          <p:cNvPicPr>
            <a:picLocks noChangeAspect="1"/>
          </p:cNvPicPr>
          <p:nvPr/>
        </p:nvPicPr>
        <p:blipFill>
          <a:blip r:embed="rId2"/>
          <a:stretch>
            <a:fillRect/>
          </a:stretch>
        </p:blipFill>
        <p:spPr>
          <a:xfrm>
            <a:off x="9640979" y="3101915"/>
            <a:ext cx="1953544" cy="1971385"/>
          </a:xfrm>
          <a:prstGeom prst="rect">
            <a:avLst/>
          </a:prstGeom>
        </p:spPr>
      </p:pic>
      <p:cxnSp>
        <p:nvCxnSpPr>
          <p:cNvPr id="8" name="直线箭头连接符 7">
            <a:extLst>
              <a:ext uri="{FF2B5EF4-FFF2-40B4-BE49-F238E27FC236}">
                <a16:creationId xmlns:a16="http://schemas.microsoft.com/office/drawing/2014/main" id="{A4644651-CA8B-4344-A5CC-61F9DBB39017}"/>
              </a:ext>
            </a:extLst>
          </p:cNvPr>
          <p:cNvCxnSpPr>
            <a:cxnSpLocks/>
          </p:cNvCxnSpPr>
          <p:nvPr/>
        </p:nvCxnSpPr>
        <p:spPr>
          <a:xfrm>
            <a:off x="2867892" y="4087607"/>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F64FB86-8FEF-DB40-97E6-58EC0FA19BE3}"/>
              </a:ext>
            </a:extLst>
          </p:cNvPr>
          <p:cNvPicPr>
            <a:picLocks noChangeAspect="1"/>
          </p:cNvPicPr>
          <p:nvPr/>
        </p:nvPicPr>
        <p:blipFill>
          <a:blip r:embed="rId3"/>
          <a:stretch>
            <a:fillRect/>
          </a:stretch>
        </p:blipFill>
        <p:spPr>
          <a:xfrm>
            <a:off x="167409" y="2677330"/>
            <a:ext cx="2552633" cy="2476561"/>
          </a:xfrm>
          <a:prstGeom prst="rect">
            <a:avLst/>
          </a:prstGeom>
        </p:spPr>
      </p:pic>
      <p:sp>
        <p:nvSpPr>
          <p:cNvPr id="5" name="圆角矩形 4">
            <a:extLst>
              <a:ext uri="{FF2B5EF4-FFF2-40B4-BE49-F238E27FC236}">
                <a16:creationId xmlns:a16="http://schemas.microsoft.com/office/drawing/2014/main" id="{EE729253-B110-C247-94A4-EFFDA0FB2077}"/>
              </a:ext>
            </a:extLst>
          </p:cNvPr>
          <p:cNvSpPr/>
          <p:nvPr/>
        </p:nvSpPr>
        <p:spPr>
          <a:xfrm rot="16200000">
            <a:off x="3063617" y="3564079"/>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Convolution</a:t>
            </a:r>
            <a:endParaRPr kumimoji="1" lang="zh-CN" altLang="en-US" dirty="0"/>
          </a:p>
        </p:txBody>
      </p:sp>
      <p:sp>
        <p:nvSpPr>
          <p:cNvPr id="10" name="圆角矩形 9">
            <a:extLst>
              <a:ext uri="{FF2B5EF4-FFF2-40B4-BE49-F238E27FC236}">
                <a16:creationId xmlns:a16="http://schemas.microsoft.com/office/drawing/2014/main" id="{17073379-33E5-2B4D-97CC-5DF443C2ECAE}"/>
              </a:ext>
            </a:extLst>
          </p:cNvPr>
          <p:cNvSpPr/>
          <p:nvPr/>
        </p:nvSpPr>
        <p:spPr>
          <a:xfrm rot="16200000">
            <a:off x="4910586" y="3564079"/>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ReLU</a:t>
            </a:r>
            <a:endParaRPr kumimoji="1" lang="zh-CN" altLang="en-US" dirty="0"/>
          </a:p>
        </p:txBody>
      </p:sp>
      <p:sp>
        <p:nvSpPr>
          <p:cNvPr id="12" name="圆角矩形 11">
            <a:extLst>
              <a:ext uri="{FF2B5EF4-FFF2-40B4-BE49-F238E27FC236}">
                <a16:creationId xmlns:a16="http://schemas.microsoft.com/office/drawing/2014/main" id="{EE729253-B110-C247-94A4-EFFDA0FB2077}"/>
              </a:ext>
            </a:extLst>
          </p:cNvPr>
          <p:cNvSpPr/>
          <p:nvPr/>
        </p:nvSpPr>
        <p:spPr>
          <a:xfrm rot="16200000">
            <a:off x="6757554" y="3557154"/>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Pooling</a:t>
            </a:r>
            <a:endParaRPr kumimoji="1" lang="zh-CN" altLang="en-US" dirty="0"/>
          </a:p>
        </p:txBody>
      </p:sp>
      <p:cxnSp>
        <p:nvCxnSpPr>
          <p:cNvPr id="13" name="直线箭头连接符 12">
            <a:extLst>
              <a:ext uri="{FF2B5EF4-FFF2-40B4-BE49-F238E27FC236}">
                <a16:creationId xmlns:a16="http://schemas.microsoft.com/office/drawing/2014/main" id="{A363B9F0-C4BE-BB42-8C8E-54D83ACDF2DA}"/>
              </a:ext>
            </a:extLst>
          </p:cNvPr>
          <p:cNvCxnSpPr>
            <a:cxnSpLocks/>
          </p:cNvCxnSpPr>
          <p:nvPr/>
        </p:nvCxnSpPr>
        <p:spPr>
          <a:xfrm>
            <a:off x="4731329" y="4087607"/>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AB474D21-AC4C-9E46-AB3A-C0BBA0EC9540}"/>
              </a:ext>
            </a:extLst>
          </p:cNvPr>
          <p:cNvCxnSpPr>
            <a:cxnSpLocks/>
          </p:cNvCxnSpPr>
          <p:nvPr/>
        </p:nvCxnSpPr>
        <p:spPr>
          <a:xfrm>
            <a:off x="6629401" y="4087607"/>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A4644651-CA8B-4344-A5CC-61F9DBB39017}"/>
              </a:ext>
            </a:extLst>
          </p:cNvPr>
          <p:cNvCxnSpPr>
            <a:cxnSpLocks/>
          </p:cNvCxnSpPr>
          <p:nvPr/>
        </p:nvCxnSpPr>
        <p:spPr>
          <a:xfrm>
            <a:off x="8575964" y="4088123"/>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83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err="1"/>
              <a:t>Conv+Norm+Pooling</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14</a:t>
            </a:fld>
            <a:endParaRPr lang="en-US"/>
          </a:p>
        </p:txBody>
      </p:sp>
      <p:pic>
        <p:nvPicPr>
          <p:cNvPr id="6" name="图片 5">
            <a:extLst>
              <a:ext uri="{FF2B5EF4-FFF2-40B4-BE49-F238E27FC236}">
                <a16:creationId xmlns:a16="http://schemas.microsoft.com/office/drawing/2014/main" id="{733174E7-2FA9-814F-AD02-DB2EFD925B8D}"/>
              </a:ext>
            </a:extLst>
          </p:cNvPr>
          <p:cNvPicPr>
            <a:picLocks noChangeAspect="1"/>
          </p:cNvPicPr>
          <p:nvPr/>
        </p:nvPicPr>
        <p:blipFill>
          <a:blip r:embed="rId2"/>
          <a:stretch>
            <a:fillRect/>
          </a:stretch>
        </p:blipFill>
        <p:spPr>
          <a:xfrm>
            <a:off x="604434" y="2989707"/>
            <a:ext cx="1953544" cy="1971385"/>
          </a:xfrm>
          <a:prstGeom prst="rect">
            <a:avLst/>
          </a:prstGeom>
        </p:spPr>
      </p:pic>
      <p:cxnSp>
        <p:nvCxnSpPr>
          <p:cNvPr id="8" name="直线箭头连接符 7">
            <a:extLst>
              <a:ext uri="{FF2B5EF4-FFF2-40B4-BE49-F238E27FC236}">
                <a16:creationId xmlns:a16="http://schemas.microsoft.com/office/drawing/2014/main" id="{A4644651-CA8B-4344-A5CC-61F9DBB39017}"/>
              </a:ext>
            </a:extLst>
          </p:cNvPr>
          <p:cNvCxnSpPr>
            <a:cxnSpLocks/>
          </p:cNvCxnSpPr>
          <p:nvPr/>
        </p:nvCxnSpPr>
        <p:spPr>
          <a:xfrm>
            <a:off x="2867892" y="4087607"/>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圆角矩形 4">
            <a:extLst>
              <a:ext uri="{FF2B5EF4-FFF2-40B4-BE49-F238E27FC236}">
                <a16:creationId xmlns:a16="http://schemas.microsoft.com/office/drawing/2014/main" id="{EE729253-B110-C247-94A4-EFFDA0FB2077}"/>
              </a:ext>
            </a:extLst>
          </p:cNvPr>
          <p:cNvSpPr/>
          <p:nvPr/>
        </p:nvSpPr>
        <p:spPr>
          <a:xfrm rot="16200000">
            <a:off x="3063617" y="3564079"/>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Convolution</a:t>
            </a:r>
            <a:endParaRPr kumimoji="1" lang="zh-CN" altLang="en-US" dirty="0"/>
          </a:p>
        </p:txBody>
      </p:sp>
      <p:sp>
        <p:nvSpPr>
          <p:cNvPr id="10" name="圆角矩形 9">
            <a:extLst>
              <a:ext uri="{FF2B5EF4-FFF2-40B4-BE49-F238E27FC236}">
                <a16:creationId xmlns:a16="http://schemas.microsoft.com/office/drawing/2014/main" id="{17073379-33E5-2B4D-97CC-5DF443C2ECAE}"/>
              </a:ext>
            </a:extLst>
          </p:cNvPr>
          <p:cNvSpPr/>
          <p:nvPr/>
        </p:nvSpPr>
        <p:spPr>
          <a:xfrm rot="16200000">
            <a:off x="4910586" y="3564079"/>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ReLU</a:t>
            </a:r>
            <a:endParaRPr kumimoji="1" lang="zh-CN" altLang="en-US" dirty="0"/>
          </a:p>
        </p:txBody>
      </p:sp>
      <p:sp>
        <p:nvSpPr>
          <p:cNvPr id="12" name="圆角矩形 11">
            <a:extLst>
              <a:ext uri="{FF2B5EF4-FFF2-40B4-BE49-F238E27FC236}">
                <a16:creationId xmlns:a16="http://schemas.microsoft.com/office/drawing/2014/main" id="{EE729253-B110-C247-94A4-EFFDA0FB2077}"/>
              </a:ext>
            </a:extLst>
          </p:cNvPr>
          <p:cNvSpPr/>
          <p:nvPr/>
        </p:nvSpPr>
        <p:spPr>
          <a:xfrm rot="16200000">
            <a:off x="6757554" y="3557154"/>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Pooling</a:t>
            </a:r>
            <a:endParaRPr kumimoji="1" lang="zh-CN" altLang="en-US" dirty="0"/>
          </a:p>
        </p:txBody>
      </p:sp>
      <p:cxnSp>
        <p:nvCxnSpPr>
          <p:cNvPr id="13" name="直线箭头连接符 12">
            <a:extLst>
              <a:ext uri="{FF2B5EF4-FFF2-40B4-BE49-F238E27FC236}">
                <a16:creationId xmlns:a16="http://schemas.microsoft.com/office/drawing/2014/main" id="{A363B9F0-C4BE-BB42-8C8E-54D83ACDF2DA}"/>
              </a:ext>
            </a:extLst>
          </p:cNvPr>
          <p:cNvCxnSpPr>
            <a:cxnSpLocks/>
          </p:cNvCxnSpPr>
          <p:nvPr/>
        </p:nvCxnSpPr>
        <p:spPr>
          <a:xfrm>
            <a:off x="4731329" y="4087607"/>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AB474D21-AC4C-9E46-AB3A-C0BBA0EC9540}"/>
              </a:ext>
            </a:extLst>
          </p:cNvPr>
          <p:cNvCxnSpPr>
            <a:cxnSpLocks/>
          </p:cNvCxnSpPr>
          <p:nvPr/>
        </p:nvCxnSpPr>
        <p:spPr>
          <a:xfrm>
            <a:off x="6629401" y="4087607"/>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A4644651-CA8B-4344-A5CC-61F9DBB39017}"/>
              </a:ext>
            </a:extLst>
          </p:cNvPr>
          <p:cNvCxnSpPr>
            <a:cxnSpLocks/>
          </p:cNvCxnSpPr>
          <p:nvPr/>
        </p:nvCxnSpPr>
        <p:spPr>
          <a:xfrm>
            <a:off x="8575964" y="4088123"/>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31D3E56-B5C2-5D44-BAF9-170002E9931A}"/>
              </a:ext>
            </a:extLst>
          </p:cNvPr>
          <p:cNvPicPr>
            <a:picLocks noChangeAspect="1"/>
          </p:cNvPicPr>
          <p:nvPr/>
        </p:nvPicPr>
        <p:blipFill>
          <a:blip r:embed="rId3"/>
          <a:stretch>
            <a:fillRect/>
          </a:stretch>
        </p:blipFill>
        <p:spPr>
          <a:xfrm>
            <a:off x="9552709" y="3757407"/>
            <a:ext cx="673100" cy="660400"/>
          </a:xfrm>
          <a:prstGeom prst="rect">
            <a:avLst/>
          </a:prstGeom>
        </p:spPr>
      </p:pic>
    </p:spTree>
    <p:extLst>
      <p:ext uri="{BB962C8B-B14F-4D97-AF65-F5344CB8AC3E}">
        <p14:creationId xmlns:p14="http://schemas.microsoft.com/office/powerpoint/2010/main" val="147973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Fully connected layer</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15</a:t>
            </a:fld>
            <a:endParaRPr lang="en-US"/>
          </a:p>
        </p:txBody>
      </p:sp>
      <p:cxnSp>
        <p:nvCxnSpPr>
          <p:cNvPr id="8" name="直线箭头连接符 7">
            <a:extLst>
              <a:ext uri="{FF2B5EF4-FFF2-40B4-BE49-F238E27FC236}">
                <a16:creationId xmlns:a16="http://schemas.microsoft.com/office/drawing/2014/main" id="{A4644651-CA8B-4344-A5CC-61F9DBB39017}"/>
              </a:ext>
            </a:extLst>
          </p:cNvPr>
          <p:cNvCxnSpPr>
            <a:cxnSpLocks/>
          </p:cNvCxnSpPr>
          <p:nvPr/>
        </p:nvCxnSpPr>
        <p:spPr>
          <a:xfrm>
            <a:off x="3300154" y="4114800"/>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圆角矩形 4">
            <a:extLst>
              <a:ext uri="{FF2B5EF4-FFF2-40B4-BE49-F238E27FC236}">
                <a16:creationId xmlns:a16="http://schemas.microsoft.com/office/drawing/2014/main" id="{EE729253-B110-C247-94A4-EFFDA0FB2077}"/>
              </a:ext>
            </a:extLst>
          </p:cNvPr>
          <p:cNvSpPr/>
          <p:nvPr/>
        </p:nvSpPr>
        <p:spPr>
          <a:xfrm rot="16200000">
            <a:off x="5460757" y="3589017"/>
            <a:ext cx="2370831" cy="82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Fully connected layer</a:t>
            </a:r>
            <a:endParaRPr kumimoji="1" lang="zh-CN" altLang="en-US" dirty="0"/>
          </a:p>
        </p:txBody>
      </p:sp>
      <p:cxnSp>
        <p:nvCxnSpPr>
          <p:cNvPr id="13" name="直线箭头连接符 12">
            <a:extLst>
              <a:ext uri="{FF2B5EF4-FFF2-40B4-BE49-F238E27FC236}">
                <a16:creationId xmlns:a16="http://schemas.microsoft.com/office/drawing/2014/main" id="{A363B9F0-C4BE-BB42-8C8E-54D83ACDF2DA}"/>
              </a:ext>
            </a:extLst>
          </p:cNvPr>
          <p:cNvCxnSpPr>
            <a:cxnSpLocks/>
          </p:cNvCxnSpPr>
          <p:nvPr/>
        </p:nvCxnSpPr>
        <p:spPr>
          <a:xfrm>
            <a:off x="7463444" y="4125884"/>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31D3E56-B5C2-5D44-BAF9-170002E9931A}"/>
              </a:ext>
            </a:extLst>
          </p:cNvPr>
          <p:cNvPicPr>
            <a:picLocks noChangeAspect="1"/>
          </p:cNvPicPr>
          <p:nvPr/>
        </p:nvPicPr>
        <p:blipFill>
          <a:blip r:embed="rId2"/>
          <a:stretch>
            <a:fillRect/>
          </a:stretch>
        </p:blipFill>
        <p:spPr>
          <a:xfrm>
            <a:off x="2205285" y="3784600"/>
            <a:ext cx="673100" cy="660400"/>
          </a:xfrm>
          <a:prstGeom prst="rect">
            <a:avLst/>
          </a:prstGeom>
        </p:spPr>
      </p:pic>
      <p:pic>
        <p:nvPicPr>
          <p:cNvPr id="19" name="图片 18">
            <a:extLst>
              <a:ext uri="{FF2B5EF4-FFF2-40B4-BE49-F238E27FC236}">
                <a16:creationId xmlns:a16="http://schemas.microsoft.com/office/drawing/2014/main" id="{D7394384-D7B3-6147-8CC4-A7B4E008928E}"/>
              </a:ext>
            </a:extLst>
          </p:cNvPr>
          <p:cNvPicPr>
            <a:picLocks noChangeAspect="1"/>
          </p:cNvPicPr>
          <p:nvPr/>
        </p:nvPicPr>
        <p:blipFill>
          <a:blip r:embed="rId3"/>
          <a:stretch>
            <a:fillRect/>
          </a:stretch>
        </p:blipFill>
        <p:spPr>
          <a:xfrm>
            <a:off x="4426382" y="3429000"/>
            <a:ext cx="304800" cy="1371600"/>
          </a:xfrm>
          <a:prstGeom prst="rect">
            <a:avLst/>
          </a:prstGeom>
        </p:spPr>
      </p:pic>
      <p:cxnSp>
        <p:nvCxnSpPr>
          <p:cNvPr id="20" name="直线箭头连接符 19">
            <a:extLst>
              <a:ext uri="{FF2B5EF4-FFF2-40B4-BE49-F238E27FC236}">
                <a16:creationId xmlns:a16="http://schemas.microsoft.com/office/drawing/2014/main" id="{5AE91842-675C-5943-A839-43D32489D5A9}"/>
              </a:ext>
            </a:extLst>
          </p:cNvPr>
          <p:cNvCxnSpPr>
            <a:cxnSpLocks/>
          </p:cNvCxnSpPr>
          <p:nvPr/>
        </p:nvCxnSpPr>
        <p:spPr>
          <a:xfrm>
            <a:off x="5122026" y="4125884"/>
            <a:ext cx="755072"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A64E281E-D33D-054F-8170-DD36CB30BCD6}"/>
              </a:ext>
            </a:extLst>
          </p:cNvPr>
          <p:cNvPicPr>
            <a:picLocks noChangeAspect="1"/>
          </p:cNvPicPr>
          <p:nvPr/>
        </p:nvPicPr>
        <p:blipFill>
          <a:blip r:embed="rId4"/>
          <a:stretch>
            <a:fillRect/>
          </a:stretch>
        </p:blipFill>
        <p:spPr>
          <a:xfrm>
            <a:off x="8624466" y="3429000"/>
            <a:ext cx="1206500" cy="1231900"/>
          </a:xfrm>
          <a:prstGeom prst="rect">
            <a:avLst/>
          </a:prstGeom>
        </p:spPr>
      </p:pic>
    </p:spTree>
    <p:extLst>
      <p:ext uri="{BB962C8B-B14F-4D97-AF65-F5344CB8AC3E}">
        <p14:creationId xmlns:p14="http://schemas.microsoft.com/office/powerpoint/2010/main" val="411975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zh-CN" altLang="en-US" sz="5400" dirty="0"/>
              <a:t>本文要解决的问题</a:t>
            </a:r>
            <a:endParaRPr lang="en-US" sz="5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8E401-F48C-E54D-9856-D5EDDC64804E}"/>
                  </a:ext>
                </a:extLst>
              </p:cNvPr>
              <p:cNvSpPr>
                <a:spLocks noGrp="1"/>
              </p:cNvSpPr>
              <p:nvPr>
                <p:ph idx="1"/>
              </p:nvPr>
            </p:nvSpPr>
            <p:spPr>
              <a:xfrm>
                <a:off x="984461" y="1535707"/>
                <a:ext cx="9989312" cy="5048957"/>
              </a:xfrm>
            </p:spPr>
            <p:txBody>
              <a:bodyPr>
                <a:normAutofit/>
              </a:bodyPr>
              <a:lstStyle/>
              <a:p>
                <a:pPr marL="342900" indent="-342900" algn="just">
                  <a:buFont typeface="Arial" panose="020B0604020202020204" pitchFamily="34" charset="0"/>
                  <a:buChar char="•"/>
                </a:pPr>
                <a:r>
                  <a:rPr lang="zh-CN" altLang="en-US" sz="2000" dirty="0"/>
                  <a:t>首先我们想象一下这么一个场景，根据某个城市历史的降雨量数据，来预测在接下来的某个时间</a:t>
                </a:r>
                <a:r>
                  <a:rPr lang="en-GB" altLang="zh-CN" sz="2000" dirty="0"/>
                  <a:t>t</a:t>
                </a:r>
                <a:r>
                  <a:rPr lang="zh-CN" altLang="en-US" sz="2000" dirty="0"/>
                  <a:t>降雨量的多少。根据作者的思路：</a:t>
                </a:r>
                <a:endParaRPr lang="en-US" altLang="zh-CN" sz="2000" dirty="0"/>
              </a:p>
              <a:p>
                <a:pPr marL="1028700" lvl="1" indent="-342900" algn="just"/>
                <a:r>
                  <a:rPr lang="zh-CN" altLang="en-US" sz="1800" dirty="0"/>
                  <a:t>我们先将这个城市化为分</a:t>
                </a:r>
                <a14:m>
                  <m:oMath xmlns:m="http://schemas.openxmlformats.org/officeDocument/2006/math">
                    <m:r>
                      <a:rPr lang="en-US" altLang="zh-CN" sz="1800" i="1" dirty="0" smtClean="0">
                        <a:latin typeface="Cambria Math" panose="02040503050406030204" pitchFamily="18" charset="0"/>
                      </a:rPr>
                      <m:t>𝑚</m:t>
                    </m:r>
                    <m:r>
                      <a:rPr lang="en-US" altLang="zh-CN" sz="1800" i="1" dirty="0" smtClean="0">
                        <a:latin typeface="Cambria Math" panose="02040503050406030204" pitchFamily="18" charset="0"/>
                        <a:ea typeface="Cambria Math" panose="02040503050406030204" pitchFamily="18" charset="0"/>
                      </a:rPr>
                      <m:t>×</m:t>
                    </m:r>
                    <m:r>
                      <a:rPr lang="en-GB" altLang="zh-CN" sz="1800" b="0" i="1" dirty="0" smtClean="0">
                        <a:latin typeface="Cambria Math" panose="02040503050406030204" pitchFamily="18" charset="0"/>
                        <a:ea typeface="Cambria Math" panose="02040503050406030204" pitchFamily="18" charset="0"/>
                      </a:rPr>
                      <m:t>𝑛</m:t>
                    </m:r>
                  </m:oMath>
                </a14:m>
                <a:r>
                  <a:rPr lang="zh-CN" altLang="en-US" sz="1800" dirty="0"/>
                  <a:t>的格子，每个格子代表一个小的区域（比如</a:t>
                </a:r>
                <a:r>
                  <a:rPr lang="en-US" altLang="zh-CN" sz="1800" dirty="0"/>
                  <a:t>100</a:t>
                </a:r>
                <a:r>
                  <a:rPr lang="en-US" altLang="zh-CN" sz="1800" dirty="0">
                    <a:ea typeface="Cambria Math" panose="02040503050406030204" pitchFamily="18" charset="0"/>
                  </a:rPr>
                  <a:t>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 </m:t>
                    </m:r>
                  </m:oMath>
                </a14:m>
                <a:r>
                  <a:rPr lang="en-US" altLang="zh-CN" sz="1800" dirty="0"/>
                  <a:t>100</a:t>
                </a:r>
                <a:r>
                  <a:rPr lang="zh-CN" altLang="en-US" sz="1800" dirty="0"/>
                  <a:t>）</a:t>
                </a:r>
                <a:endParaRPr lang="en-US" altLang="zh-CN" sz="1800" dirty="0"/>
              </a:p>
              <a:p>
                <a:pPr marL="1028700" lvl="1" indent="-342900" algn="just"/>
                <a:r>
                  <a:rPr lang="zh-CN" altLang="en-US" sz="1800" dirty="0"/>
                  <a:t>每个格子里面的数值表示在某个时间间隔内的降雨量（例如</a:t>
                </a:r>
                <a:r>
                  <a:rPr lang="en-US" altLang="zh-CN" sz="1800" dirty="0"/>
                  <a:t>6</a:t>
                </a:r>
                <a:r>
                  <a:rPr lang="zh-CN" altLang="en-US" sz="1800" dirty="0"/>
                  <a:t>分钟或者</a:t>
                </a:r>
                <a:r>
                  <a:rPr lang="en-US" altLang="zh-CN" sz="1800" dirty="0"/>
                  <a:t>10</a:t>
                </a:r>
                <a:r>
                  <a:rPr lang="zh-CN" altLang="en-US" sz="1800" dirty="0"/>
                  <a:t>分钟）</a:t>
                </a:r>
                <a:endParaRPr lang="en-US" altLang="zh-CN" sz="1800" dirty="0"/>
              </a:p>
              <a:p>
                <a:pPr marL="1028700" lvl="1" indent="-342900" algn="just"/>
                <a:r>
                  <a:rPr lang="zh-CN" altLang="en-US" sz="1800" dirty="0"/>
                  <a:t>数据的模型就从一个为</a:t>
                </a:r>
                <a:r>
                  <a:rPr lang="en-US" altLang="zh-CN" sz="1800" dirty="0"/>
                  <a:t>2</a:t>
                </a:r>
                <a:r>
                  <a:rPr lang="zh-CN" altLang="en-US" sz="1800" dirty="0"/>
                  <a:t>维矩阵变成了一个</a:t>
                </a:r>
                <a:r>
                  <a:rPr lang="en-US" altLang="zh-CN" sz="1800" dirty="0"/>
                  <a:t>3</a:t>
                </a:r>
                <a:r>
                  <a:rPr lang="zh-CN" altLang="en-US" sz="1800" dirty="0"/>
                  <a:t>维</a:t>
                </a:r>
                <a:r>
                  <a:rPr lang="en-US" altLang="zh-CN" sz="1800" dirty="0"/>
                  <a:t>tensor</a:t>
                </a:r>
              </a:p>
            </p:txBody>
          </p:sp>
        </mc:Choice>
        <mc:Fallback xmlns="">
          <p:sp>
            <p:nvSpPr>
              <p:cNvPr id="3" name="Content Placeholder 2">
                <a:extLst>
                  <a:ext uri="{FF2B5EF4-FFF2-40B4-BE49-F238E27FC236}">
                    <a16:creationId xmlns:a16="http://schemas.microsoft.com/office/drawing/2014/main" id="{1428E401-F48C-E54D-9856-D5EDDC64804E}"/>
                  </a:ext>
                </a:extLst>
              </p:cNvPr>
              <p:cNvSpPr>
                <a:spLocks noGrp="1" noRot="1" noChangeAspect="1" noMove="1" noResize="1" noEditPoints="1" noAdjustHandles="1" noChangeArrowheads="1" noChangeShapeType="1" noTextEdit="1"/>
              </p:cNvSpPr>
              <p:nvPr>
                <p:ph idx="1"/>
              </p:nvPr>
            </p:nvSpPr>
            <p:spPr>
              <a:xfrm>
                <a:off x="984461" y="1535707"/>
                <a:ext cx="9989312" cy="5048957"/>
              </a:xfrm>
              <a:blipFill>
                <a:blip r:embed="rId2"/>
                <a:stretch>
                  <a:fillRect l="-1464" t="-845" r="-1586"/>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16</a:t>
            </a:fld>
            <a:endParaRPr lang="en-US"/>
          </a:p>
        </p:txBody>
      </p:sp>
      <p:pic>
        <p:nvPicPr>
          <p:cNvPr id="6" name="图片 5">
            <a:extLst>
              <a:ext uri="{FF2B5EF4-FFF2-40B4-BE49-F238E27FC236}">
                <a16:creationId xmlns:a16="http://schemas.microsoft.com/office/drawing/2014/main" id="{39F35046-4CFC-3846-B006-1C39C265E83E}"/>
              </a:ext>
            </a:extLst>
          </p:cNvPr>
          <p:cNvPicPr>
            <a:picLocks noChangeAspect="1"/>
          </p:cNvPicPr>
          <p:nvPr/>
        </p:nvPicPr>
        <p:blipFill>
          <a:blip r:embed="rId3"/>
          <a:stretch>
            <a:fillRect/>
          </a:stretch>
        </p:blipFill>
        <p:spPr>
          <a:xfrm>
            <a:off x="1762296" y="4060186"/>
            <a:ext cx="8364105" cy="2384557"/>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B59F2D3-AFD9-0E47-9ACB-ADFF1E0CD447}"/>
                  </a:ext>
                </a:extLst>
              </p:cNvPr>
              <p:cNvSpPr/>
              <p:nvPr/>
            </p:nvSpPr>
            <p:spPr>
              <a:xfrm>
                <a:off x="2748164" y="6348989"/>
                <a:ext cx="4387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b="0" i="1" dirty="0" smtClean="0">
                              <a:latin typeface="Cambria Math" panose="02040503050406030204" pitchFamily="18" charset="0"/>
                            </a:rPr>
                          </m:ctrlPr>
                        </m:sSubPr>
                        <m:e>
                          <m:r>
                            <a:rPr lang="en-GB" altLang="zh-CN" b="0" i="1" dirty="0" smtClean="0">
                              <a:latin typeface="Cambria Math" panose="02040503050406030204" pitchFamily="18" charset="0"/>
                            </a:rPr>
                            <m:t>𝑡</m:t>
                          </m:r>
                        </m:e>
                        <m:sub>
                          <m:r>
                            <a:rPr lang="en-GB" altLang="zh-CN" b="0" i="1" dirty="0" smtClean="0">
                              <a:latin typeface="Cambria Math" panose="02040503050406030204" pitchFamily="18" charset="0"/>
                            </a:rPr>
                            <m:t>1</m:t>
                          </m:r>
                        </m:sub>
                      </m:sSub>
                    </m:oMath>
                  </m:oMathPara>
                </a14:m>
                <a:endParaRPr lang="zh-CN" altLang="en-US" dirty="0"/>
              </a:p>
            </p:txBody>
          </p:sp>
        </mc:Choice>
        <mc:Fallback xmlns="">
          <p:sp>
            <p:nvSpPr>
              <p:cNvPr id="7" name="矩形 6">
                <a:extLst>
                  <a:ext uri="{FF2B5EF4-FFF2-40B4-BE49-F238E27FC236}">
                    <a16:creationId xmlns:a16="http://schemas.microsoft.com/office/drawing/2014/main" id="{AB59F2D3-AFD9-0E47-9ACB-ADFF1E0CD447}"/>
                  </a:ext>
                </a:extLst>
              </p:cNvPr>
              <p:cNvSpPr>
                <a:spLocks noRot="1" noChangeAspect="1" noMove="1" noResize="1" noEditPoints="1" noAdjustHandles="1" noChangeArrowheads="1" noChangeShapeType="1" noTextEdit="1"/>
              </p:cNvSpPr>
              <p:nvPr/>
            </p:nvSpPr>
            <p:spPr>
              <a:xfrm>
                <a:off x="2748164" y="6348989"/>
                <a:ext cx="438773" cy="369332"/>
              </a:xfrm>
              <a:prstGeom prst="rect">
                <a:avLst/>
              </a:prstGeom>
              <a:blipFill>
                <a:blip r:embed="rId4"/>
                <a:stretch>
                  <a:fillRect b="-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30781A6-4593-F746-A6F0-7BDDE9D31DA6}"/>
                  </a:ext>
                </a:extLst>
              </p:cNvPr>
              <p:cNvSpPr/>
              <p:nvPr/>
            </p:nvSpPr>
            <p:spPr>
              <a:xfrm>
                <a:off x="5657227" y="6348989"/>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dirty="0">
                              <a:latin typeface="Cambria Math" panose="02040503050406030204" pitchFamily="18" charset="0"/>
                            </a:rPr>
                          </m:ctrlPr>
                        </m:sSubPr>
                        <m:e>
                          <m:r>
                            <a:rPr lang="en-GB" altLang="zh-CN" i="1" dirty="0">
                              <a:latin typeface="Cambria Math" panose="02040503050406030204" pitchFamily="18" charset="0"/>
                            </a:rPr>
                            <m:t>𝑡</m:t>
                          </m:r>
                        </m:e>
                        <m:sub>
                          <m:r>
                            <a:rPr lang="en-GB" altLang="zh-CN" i="1" dirty="0">
                              <a:latin typeface="Cambria Math" panose="02040503050406030204" pitchFamily="18" charset="0"/>
                            </a:rPr>
                            <m:t>2</m:t>
                          </m:r>
                        </m:sub>
                      </m:sSub>
                    </m:oMath>
                  </m:oMathPara>
                </a14:m>
                <a:endParaRPr lang="zh-CN" altLang="en-US" dirty="0"/>
              </a:p>
            </p:txBody>
          </p:sp>
        </mc:Choice>
        <mc:Fallback xmlns="">
          <p:sp>
            <p:nvSpPr>
              <p:cNvPr id="8" name="矩形 7">
                <a:extLst>
                  <a:ext uri="{FF2B5EF4-FFF2-40B4-BE49-F238E27FC236}">
                    <a16:creationId xmlns:a16="http://schemas.microsoft.com/office/drawing/2014/main" id="{C30781A6-4593-F746-A6F0-7BDDE9D31DA6}"/>
                  </a:ext>
                </a:extLst>
              </p:cNvPr>
              <p:cNvSpPr>
                <a:spLocks noRot="1" noChangeAspect="1" noMove="1" noResize="1" noEditPoints="1" noAdjustHandles="1" noChangeArrowheads="1" noChangeShapeType="1" noTextEdit="1"/>
              </p:cNvSpPr>
              <p:nvPr/>
            </p:nvSpPr>
            <p:spPr>
              <a:xfrm>
                <a:off x="5657227" y="6348989"/>
                <a:ext cx="444096" cy="369332"/>
              </a:xfrm>
              <a:prstGeom prst="rect">
                <a:avLst/>
              </a:prstGeom>
              <a:blipFill>
                <a:blip r:embed="rId5"/>
                <a:stretch>
                  <a:fillRect b="-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CDBB235-1C7F-9F4C-BB78-3C108C2162A2}"/>
                  </a:ext>
                </a:extLst>
              </p:cNvPr>
              <p:cNvSpPr/>
              <p:nvPr/>
            </p:nvSpPr>
            <p:spPr>
              <a:xfrm>
                <a:off x="9005065" y="6356352"/>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b="0" i="1" dirty="0" smtClean="0">
                              <a:latin typeface="Cambria Math" panose="02040503050406030204" pitchFamily="18" charset="0"/>
                            </a:rPr>
                          </m:ctrlPr>
                        </m:sSubPr>
                        <m:e>
                          <m:r>
                            <a:rPr lang="zh-CN" altLang="en-US" i="1" dirty="0" smtClean="0">
                              <a:latin typeface="Cambria Math" panose="02040503050406030204" pitchFamily="18" charset="0"/>
                            </a:rPr>
                            <m:t>𝑡</m:t>
                          </m:r>
                        </m:e>
                        <m:sub>
                          <m:r>
                            <a:rPr lang="en-GB" altLang="zh-CN" b="0" i="1" dirty="0" smtClean="0">
                              <a:latin typeface="Cambria Math" panose="02040503050406030204" pitchFamily="18" charset="0"/>
                            </a:rPr>
                            <m:t>3</m:t>
                          </m:r>
                        </m:sub>
                      </m:sSub>
                    </m:oMath>
                  </m:oMathPara>
                </a14:m>
                <a:endParaRPr lang="zh-CN" altLang="en-US" dirty="0"/>
              </a:p>
            </p:txBody>
          </p:sp>
        </mc:Choice>
        <mc:Fallback xmlns="">
          <p:sp>
            <p:nvSpPr>
              <p:cNvPr id="10" name="矩形 9">
                <a:extLst>
                  <a:ext uri="{FF2B5EF4-FFF2-40B4-BE49-F238E27FC236}">
                    <a16:creationId xmlns:a16="http://schemas.microsoft.com/office/drawing/2014/main" id="{DCDBB235-1C7F-9F4C-BB78-3C108C2162A2}"/>
                  </a:ext>
                </a:extLst>
              </p:cNvPr>
              <p:cNvSpPr>
                <a:spLocks noRot="1" noChangeAspect="1" noMove="1" noResize="1" noEditPoints="1" noAdjustHandles="1" noChangeArrowheads="1" noChangeShapeType="1" noTextEdit="1"/>
              </p:cNvSpPr>
              <p:nvPr/>
            </p:nvSpPr>
            <p:spPr>
              <a:xfrm>
                <a:off x="9005065" y="6356352"/>
                <a:ext cx="44409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690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2D</a:t>
            </a:r>
            <a:r>
              <a:rPr lang="zh-CN" altLang="en-US" sz="5400" dirty="0"/>
              <a:t> </a:t>
            </a:r>
            <a:r>
              <a:rPr lang="en-US" altLang="zh-CN" sz="5400" dirty="0"/>
              <a:t>to</a:t>
            </a:r>
            <a:r>
              <a:rPr lang="zh-CN" altLang="en-US" sz="5400" dirty="0"/>
              <a:t> </a:t>
            </a:r>
            <a:r>
              <a:rPr lang="en-US" altLang="zh-CN" sz="5400" dirty="0"/>
              <a:t>3D</a:t>
            </a:r>
            <a:r>
              <a:rPr lang="zh-CN" altLang="en-US" sz="5400" dirty="0"/>
              <a:t> </a:t>
            </a:r>
            <a:r>
              <a:rPr lang="en-US" altLang="zh-CN" sz="5400" dirty="0"/>
              <a:t>tensor</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17</a:t>
            </a:fld>
            <a:endParaRPr lang="en-US"/>
          </a:p>
        </p:txBody>
      </p:sp>
      <p:pic>
        <p:nvPicPr>
          <p:cNvPr id="8" name="图片 7">
            <a:extLst>
              <a:ext uri="{FF2B5EF4-FFF2-40B4-BE49-F238E27FC236}">
                <a16:creationId xmlns:a16="http://schemas.microsoft.com/office/drawing/2014/main" id="{0A8C7FE1-3261-4CF5-AC5B-2C03D8CC88A2}"/>
              </a:ext>
            </a:extLst>
          </p:cNvPr>
          <p:cNvPicPr>
            <a:picLocks noChangeAspect="1"/>
          </p:cNvPicPr>
          <p:nvPr/>
        </p:nvPicPr>
        <p:blipFill>
          <a:blip r:embed="rId2"/>
          <a:stretch>
            <a:fillRect/>
          </a:stretch>
        </p:blipFill>
        <p:spPr>
          <a:xfrm>
            <a:off x="2817899" y="1659664"/>
            <a:ext cx="6322435" cy="4245892"/>
          </a:xfrm>
          <a:prstGeom prst="rect">
            <a:avLst/>
          </a:prstGeom>
        </p:spPr>
      </p:pic>
    </p:spTree>
    <p:extLst>
      <p:ext uri="{BB962C8B-B14F-4D97-AF65-F5344CB8AC3E}">
        <p14:creationId xmlns:p14="http://schemas.microsoft.com/office/powerpoint/2010/main" val="263872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zh-CN" altLang="en-US" sz="5400" dirty="0"/>
              <a:t>具体问题</a:t>
            </a:r>
            <a:endParaRPr lang="en-US" sz="5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8E401-F48C-E54D-9856-D5EDDC64804E}"/>
                  </a:ext>
                </a:extLst>
              </p:cNvPr>
              <p:cNvSpPr>
                <a:spLocks noGrp="1"/>
              </p:cNvSpPr>
              <p:nvPr>
                <p:ph idx="1"/>
              </p:nvPr>
            </p:nvSpPr>
            <p:spPr>
              <a:xfrm>
                <a:off x="1003463" y="1490057"/>
                <a:ext cx="9951308" cy="4585105"/>
              </a:xfrm>
            </p:spPr>
            <p:txBody>
              <a:bodyPr>
                <a:normAutofit/>
              </a:bodyPr>
              <a:lstStyle/>
              <a:p>
                <a:pPr marL="342900" indent="-342900" algn="just">
                  <a:buFont typeface="Arial" panose="020B0604020202020204" pitchFamily="34" charset="0"/>
                  <a:buChar char="•"/>
                </a:pPr>
                <a:r>
                  <a:rPr lang="zh-CN" altLang="en-GB" sz="1800" dirty="0"/>
                  <a:t>对于</a:t>
                </a:r>
                <a:r>
                  <a:rPr lang="zh-CN" altLang="en-US" sz="1800" dirty="0"/>
                  <a:t>每一个时刻来说，其对于每个小区域降雨量所构成的矩阵</a:t>
                </a:r>
                <a14:m>
                  <m:oMath xmlns:m="http://schemas.openxmlformats.org/officeDocument/2006/math">
                    <m:sSub>
                      <m:sSubPr>
                        <m:ctrlPr>
                          <a:rPr lang="en-GB" altLang="zh-CN" sz="1800" b="0" i="1" smtClean="0">
                            <a:latin typeface="Cambria Math" panose="02040503050406030204" pitchFamily="18" charset="0"/>
                          </a:rPr>
                        </m:ctrlPr>
                      </m:sSubPr>
                      <m:e>
                        <m:r>
                          <a:rPr lang="en-GB" altLang="zh-CN" sz="1800" b="0" i="1" smtClean="0">
                            <a:latin typeface="Cambria Math" panose="02040503050406030204" pitchFamily="18" charset="0"/>
                          </a:rPr>
                          <m:t>𝐴</m:t>
                        </m:r>
                      </m:e>
                      <m:sub>
                        <m:r>
                          <a:rPr lang="en-GB" altLang="zh-CN" sz="1800" b="0" i="1" smtClean="0">
                            <a:latin typeface="Cambria Math" panose="02040503050406030204" pitchFamily="18" charset="0"/>
                          </a:rPr>
                          <m:t>1</m:t>
                        </m:r>
                      </m:sub>
                    </m:sSub>
                    <m:r>
                      <a:rPr lang="en-GB" altLang="zh-CN" sz="1800" b="0" i="1" smtClean="0">
                        <a:latin typeface="Cambria Math" panose="02040503050406030204" pitchFamily="18" charset="0"/>
                      </a:rPr>
                      <m:t>,</m:t>
                    </m:r>
                    <m:sSub>
                      <m:sSubPr>
                        <m:ctrlPr>
                          <a:rPr lang="en-GB" altLang="zh-CN" sz="1800" b="0" i="1" smtClean="0">
                            <a:latin typeface="Cambria Math" panose="02040503050406030204" pitchFamily="18" charset="0"/>
                          </a:rPr>
                        </m:ctrlPr>
                      </m:sSubPr>
                      <m:e>
                        <m:r>
                          <a:rPr lang="en-GB" altLang="zh-CN" sz="1800" b="0" i="1" smtClean="0">
                            <a:latin typeface="Cambria Math" panose="02040503050406030204" pitchFamily="18" charset="0"/>
                          </a:rPr>
                          <m:t>𝐴</m:t>
                        </m:r>
                      </m:e>
                      <m:sub>
                        <m:r>
                          <a:rPr lang="en-GB" altLang="zh-CN" sz="1800" b="0" i="1" smtClean="0">
                            <a:latin typeface="Cambria Math" panose="02040503050406030204" pitchFamily="18" charset="0"/>
                          </a:rPr>
                          <m:t>2</m:t>
                        </m:r>
                      </m:sub>
                    </m:sSub>
                    <m:r>
                      <a:rPr lang="en-GB" altLang="zh-CN" sz="1800" b="0" i="1" smtClean="0">
                        <a:latin typeface="Cambria Math" panose="02040503050406030204" pitchFamily="18" charset="0"/>
                      </a:rPr>
                      <m:t>,…,</m:t>
                    </m:r>
                    <m:sSub>
                      <m:sSubPr>
                        <m:ctrlPr>
                          <a:rPr lang="en-GB" altLang="zh-CN" sz="1800" b="0" i="1" smtClean="0">
                            <a:latin typeface="Cambria Math" panose="02040503050406030204" pitchFamily="18" charset="0"/>
                          </a:rPr>
                        </m:ctrlPr>
                      </m:sSubPr>
                      <m:e>
                        <m:r>
                          <a:rPr lang="en-GB" altLang="zh-CN" sz="1800" b="0" i="1" smtClean="0">
                            <a:latin typeface="Cambria Math" panose="02040503050406030204" pitchFamily="18" charset="0"/>
                          </a:rPr>
                          <m:t>𝐴</m:t>
                        </m:r>
                      </m:e>
                      <m:sub>
                        <m:r>
                          <a:rPr lang="en-GB" altLang="zh-CN" sz="1800" b="0" i="1" smtClean="0">
                            <a:latin typeface="Cambria Math" panose="02040503050406030204" pitchFamily="18" charset="0"/>
                          </a:rPr>
                          <m:t>𝑖</m:t>
                        </m:r>
                      </m:sub>
                    </m:sSub>
                  </m:oMath>
                </a14:m>
                <a:r>
                  <a:rPr lang="zh-CN" altLang="en-US" dirty="0"/>
                  <a:t>，单独对于每个矩阵</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𝐴</m:t>
                        </m:r>
                      </m:e>
                      <m:sub>
                        <m:r>
                          <a:rPr lang="en-GB" altLang="zh-CN" i="1">
                            <a:latin typeface="Cambria Math" panose="02040503050406030204" pitchFamily="18" charset="0"/>
                          </a:rPr>
                          <m:t>𝑖</m:t>
                        </m:r>
                      </m:sub>
                    </m:sSub>
                  </m:oMath>
                </a14:m>
                <a:r>
                  <a:rPr lang="zh-CN" altLang="en-US" dirty="0"/>
                  <a:t>来说，每个小区域的降水量与周围小区域的降水量肯定有一些某种联系（类似于图片中的某个像素点，肯定与它周围的像素点有关系）。因此，基于这个想法对于单独的每个矩阵我们可以采用卷积的方法来提取特征。同时从时间角度，对于每个降雨量矩阵</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𝐴</m:t>
                        </m:r>
                      </m:e>
                      <m:sub>
                        <m:r>
                          <a:rPr lang="en-GB" altLang="zh-CN" i="1">
                            <a:latin typeface="Cambria Math" panose="02040503050406030204" pitchFamily="18" charset="0"/>
                          </a:rPr>
                          <m:t>𝑖</m:t>
                        </m:r>
                      </m:sub>
                    </m:sSub>
                  </m:oMath>
                </a14:m>
                <a:r>
                  <a:rPr lang="zh-CN" altLang="en-US" dirty="0"/>
                  <a:t>在时间维度上也存在着某种联系。比如某个小区域的当前降雨量肯定会在很大程度上影响其下一个时间间隔里面的降雨量，所以从时间维度的我们又可以用</a:t>
                </a:r>
                <a:r>
                  <a:rPr lang="en-US" altLang="zh-CN" dirty="0"/>
                  <a:t>LSTM</a:t>
                </a:r>
                <a:r>
                  <a:rPr lang="zh-CN" altLang="en-US" dirty="0"/>
                  <a:t>来提取特征。</a:t>
                </a:r>
                <a:endParaRPr lang="en-US" altLang="zh-CN" dirty="0"/>
              </a:p>
              <a:p>
                <a:pPr marL="342900" indent="-342900" algn="just">
                  <a:buFont typeface="Arial" panose="020B0604020202020204" pitchFamily="34" charset="0"/>
                  <a:buChar char="•"/>
                </a:pPr>
                <a:r>
                  <a:rPr lang="zh-CN" altLang="en-US" dirty="0"/>
                  <a:t>怎么提取这个问题就是我们这篇文章需要解决的问题，相比于传统的</a:t>
                </a:r>
                <a:r>
                  <a:rPr lang="en-US" altLang="zh-CN" dirty="0"/>
                  <a:t>LSTM</a:t>
                </a:r>
                <a:r>
                  <a:rPr lang="zh-CN" altLang="en-US" dirty="0"/>
                  <a:t>网络，提取特征的方式是不一样的，前者使用的是全连接，本文就通过使用</a:t>
                </a:r>
                <a:r>
                  <a:rPr lang="en-US" altLang="zh-CN" dirty="0"/>
                  <a:t>CNN</a:t>
                </a:r>
                <a:r>
                  <a:rPr lang="zh-CN" altLang="en-US" dirty="0"/>
                  <a:t>卷积方式来提取特征。</a:t>
                </a:r>
                <a:endParaRPr lang="en-US" altLang="zh-CN" dirty="0"/>
              </a:p>
              <a:p>
                <a:pPr marL="342900" indent="-342900" algn="just">
                  <a:buFont typeface="Arial" panose="020B0604020202020204" pitchFamily="34" charset="0"/>
                  <a:buChar char="•"/>
                </a:pPr>
                <a:r>
                  <a:rPr lang="zh-CN" altLang="en-US" dirty="0"/>
                  <a:t>接下来我们就针对文章中来具体讨论是如何实现的。</a:t>
                </a:r>
                <a:endParaRPr lang="en-US" altLang="zh-CN" dirty="0"/>
              </a:p>
            </p:txBody>
          </p:sp>
        </mc:Choice>
        <mc:Fallback xmlns="">
          <p:sp>
            <p:nvSpPr>
              <p:cNvPr id="3" name="Content Placeholder 2">
                <a:extLst>
                  <a:ext uri="{FF2B5EF4-FFF2-40B4-BE49-F238E27FC236}">
                    <a16:creationId xmlns:a16="http://schemas.microsoft.com/office/drawing/2014/main" id="{1428E401-F48C-E54D-9856-D5EDDC64804E}"/>
                  </a:ext>
                </a:extLst>
              </p:cNvPr>
              <p:cNvSpPr>
                <a:spLocks noGrp="1" noRot="1" noChangeAspect="1" noMove="1" noResize="1" noEditPoints="1" noAdjustHandles="1" noChangeArrowheads="1" noChangeShapeType="1" noTextEdit="1"/>
              </p:cNvSpPr>
              <p:nvPr>
                <p:ph idx="1"/>
              </p:nvPr>
            </p:nvSpPr>
            <p:spPr>
              <a:xfrm>
                <a:off x="1003463" y="1490057"/>
                <a:ext cx="9951308" cy="4585105"/>
              </a:xfrm>
              <a:blipFill>
                <a:blip r:embed="rId2"/>
                <a:stretch>
                  <a:fillRect l="-1403" t="-1105" r="-3316"/>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18</a:t>
            </a:fld>
            <a:endParaRPr 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3EB7931-4A4D-714C-9F35-51F99EFE899E}"/>
                  </a:ext>
                </a:extLst>
              </p:cNvPr>
              <p:cNvSpPr txBox="1"/>
              <p:nvPr/>
            </p:nvSpPr>
            <p:spPr>
              <a:xfrm>
                <a:off x="1159467" y="4694306"/>
                <a:ext cx="9639300" cy="18446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问题描述：比如现在我们有一系列城市</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𝑠</m:t>
                        </m:r>
                        <m:r>
                          <a:rPr lang="en-US" altLang="zh-CN" i="1">
                            <a:latin typeface="Cambria Math" panose="02040503050406030204" pitchFamily="18" charset="0"/>
                          </a:rPr>
                          <m:t> </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目标城市</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m:rPr>
                            <m:sty m:val="p"/>
                          </m:rPr>
                          <a:rPr lang="en-US" altLang="zh-CN" i="1">
                            <a:latin typeface="Cambria Math" panose="02040503050406030204" pitchFamily="18" charset="0"/>
                          </a:rPr>
                          <m:t>t</m:t>
                        </m:r>
                      </m:sub>
                    </m:sSub>
                  </m:oMath>
                </a14:m>
                <a:r>
                  <a:rPr lang="zh-CN" altLang="en-US" dirty="0"/>
                  <a:t>数据不足，我们的目标就是需要通过数据不足的情况下来预测下一个时间点的数据</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𝑎𝑟𝑔𝑚𝑎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+1</m:t>
                              </m:r>
                            </m:sub>
                          </m:sSub>
                        </m:sub>
                      </m:sSub>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oMath>
                  </m:oMathPara>
                </a14:m>
                <a:endParaRPr lang="en-US" altLang="zh-CN" dirty="0"/>
              </a:p>
              <a:p>
                <a:endParaRPr lang="zh-CN" altLang="en-US" dirty="0"/>
              </a:p>
              <a:p>
                <a:r>
                  <a:rPr lang="zh-CN" altLang="en-US" dirty="0"/>
                  <a:t>其中</a:t>
                </a:r>
                <a14:m>
                  <m:oMath xmlns:m="http://schemas.openxmlformats.org/officeDocument/2006/math">
                    <m:r>
                      <a:rPr lang="en-US" altLang="zh-CN" b="0" i="1" smtClean="0">
                        <a:latin typeface="Cambria Math" panose="02040503050406030204" pitchFamily="18" charset="0"/>
                      </a:rPr>
                      <m:t>𝑓</m:t>
                    </m:r>
                  </m:oMath>
                </a14:m>
                <a:r>
                  <a:rPr lang="zh-CN" altLang="en-US" dirty="0"/>
                  <a:t>是一个时空网络可以被看作是一个基础模型来预测时空序列数据。</a:t>
                </a:r>
                <a:endParaRPr lang="en-US" altLang="zh-CN" dirty="0"/>
              </a:p>
            </p:txBody>
          </p:sp>
        </mc:Choice>
        <mc:Fallback xmlns="">
          <p:sp>
            <p:nvSpPr>
              <p:cNvPr id="5" name="文本框 4">
                <a:extLst>
                  <a:ext uri="{FF2B5EF4-FFF2-40B4-BE49-F238E27FC236}">
                    <a16:creationId xmlns:a16="http://schemas.microsoft.com/office/drawing/2014/main" id="{53EB7931-4A4D-714C-9F35-51F99EFE899E}"/>
                  </a:ext>
                </a:extLst>
              </p:cNvPr>
              <p:cNvSpPr txBox="1">
                <a:spLocks noRot="1" noChangeAspect="1" noMove="1" noResize="1" noEditPoints="1" noAdjustHandles="1" noChangeArrowheads="1" noChangeShapeType="1" noTextEdit="1"/>
              </p:cNvSpPr>
              <p:nvPr/>
            </p:nvSpPr>
            <p:spPr>
              <a:xfrm>
                <a:off x="1159467" y="4694306"/>
                <a:ext cx="9639300" cy="1844608"/>
              </a:xfrm>
              <a:prstGeom prst="rect">
                <a:avLst/>
              </a:prstGeom>
              <a:blipFill>
                <a:blip r:embed="rId3"/>
                <a:stretch>
                  <a:fillRect l="-526" t="-2041" b="-3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1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sz="5400" dirty="0"/>
              <a:t>S</a:t>
            </a:r>
            <a:r>
              <a:rPr lang="en-US" altLang="zh-CN" sz="5400" dirty="0" err="1"/>
              <a:t>patial</a:t>
            </a:r>
            <a:r>
              <a:rPr lang="en-US" altLang="zh-CN" sz="5400" dirty="0"/>
              <a:t>-Temporal Series</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19</a:t>
            </a:fld>
            <a:endParaRPr 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AE3928-B827-49BA-BBCE-1C5AA1AE4383}"/>
                  </a:ext>
                </a:extLst>
              </p:cNvPr>
              <p:cNvSpPr txBox="1"/>
              <p:nvPr/>
            </p:nvSpPr>
            <p:spPr>
              <a:xfrm>
                <a:off x="1460500" y="1701800"/>
                <a:ext cx="90678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首先我们先把一个城市分成</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𝐽</m:t>
                        </m:r>
                      </m:e>
                      <m:sub>
                        <m:r>
                          <a:rPr lang="en-US" altLang="zh-CN" b="0" i="1" smtClean="0">
                            <a:latin typeface="Cambria Math" panose="02040503050406030204" pitchFamily="18" charset="0"/>
                            <a:ea typeface="Cambria Math" panose="02040503050406030204" pitchFamily="18" charset="0"/>
                          </a:rPr>
                          <m:t>𝑐</m:t>
                        </m:r>
                      </m:sub>
                    </m:sSub>
                  </m:oMath>
                </a14:m>
                <a:r>
                  <a:rPr lang="zh-CN" altLang="en-US" dirty="0"/>
                  <a:t>个子区域，每个子区域在每个时刻都有一个数据，然后这个城市的时空序列模型就可以建立了。比如我们对于城市</a:t>
                </a:r>
                <a:r>
                  <a:rPr lang="en-US" altLang="zh-CN" dirty="0"/>
                  <a:t>c</a:t>
                </a:r>
                <a:r>
                  <a:rPr lang="zh-CN" altLang="en-US" dirty="0"/>
                  <a:t>的时空序列数据可以表示为</a:t>
                </a:r>
                <a:endParaRPr lang="en-GB" altLang="zh-CN" dirty="0"/>
              </a:p>
              <a:p>
                <a:pPr marL="285750" indent="-285750">
                  <a:buFont typeface="Arial" panose="020B0604020202020204" pitchFamily="34" charset="0"/>
                  <a:buChar char="•"/>
                </a:pPr>
                <a:endParaRPr lang="zh-CN" altLang="en-US" dirty="0"/>
              </a:p>
            </p:txBody>
          </p:sp>
        </mc:Choice>
        <mc:Fallback xmlns="">
          <p:sp>
            <p:nvSpPr>
              <p:cNvPr id="3" name="文本框 2">
                <a:extLst>
                  <a:ext uri="{FF2B5EF4-FFF2-40B4-BE49-F238E27FC236}">
                    <a16:creationId xmlns:a16="http://schemas.microsoft.com/office/drawing/2014/main" id="{DAAE3928-B827-49BA-BBCE-1C5AA1AE4383}"/>
                  </a:ext>
                </a:extLst>
              </p:cNvPr>
              <p:cNvSpPr txBox="1">
                <a:spLocks noRot="1" noChangeAspect="1" noMove="1" noResize="1" noEditPoints="1" noAdjustHandles="1" noChangeArrowheads="1" noChangeShapeType="1" noTextEdit="1"/>
              </p:cNvSpPr>
              <p:nvPr/>
            </p:nvSpPr>
            <p:spPr>
              <a:xfrm>
                <a:off x="1460500" y="1701800"/>
                <a:ext cx="9067800" cy="1200329"/>
              </a:xfrm>
              <a:prstGeom prst="rect">
                <a:avLst/>
              </a:prstGeom>
              <a:blipFill>
                <a:blip r:embed="rId2"/>
                <a:stretch>
                  <a:fillRect l="-560" t="-2083" r="-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32D22D0-B298-4B77-BA33-143ED365E43B}"/>
                  </a:ext>
                </a:extLst>
              </p:cNvPr>
              <p:cNvSpPr txBox="1"/>
              <p:nvPr/>
            </p:nvSpPr>
            <p:spPr>
              <a:xfrm>
                <a:off x="3352800" y="2751029"/>
                <a:ext cx="4724400" cy="302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𝑐</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E32D22D0-B298-4B77-BA33-143ED365E43B}"/>
                  </a:ext>
                </a:extLst>
              </p:cNvPr>
              <p:cNvSpPr txBox="1">
                <a:spLocks noRot="1" noChangeAspect="1" noMove="1" noResize="1" noEditPoints="1" noAdjustHandles="1" noChangeArrowheads="1" noChangeShapeType="1" noTextEdit="1"/>
              </p:cNvSpPr>
              <p:nvPr/>
            </p:nvSpPr>
            <p:spPr>
              <a:xfrm>
                <a:off x="3352800" y="2751029"/>
                <a:ext cx="4724400" cy="302199"/>
              </a:xfrm>
              <a:prstGeom prst="rect">
                <a:avLst/>
              </a:prstGeom>
              <a:blipFill>
                <a:blip r:embed="rId3"/>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BFFE948-EF4F-4425-AA56-3370E722F82A}"/>
                  </a:ext>
                </a:extLst>
              </p:cNvPr>
              <p:cNvSpPr txBox="1"/>
              <p:nvPr/>
            </p:nvSpPr>
            <p:spPr>
              <a:xfrm>
                <a:off x="1460500" y="3429000"/>
                <a:ext cx="9067800" cy="2087366"/>
              </a:xfrm>
              <a:prstGeom prst="rect">
                <a:avLst/>
              </a:prstGeom>
              <a:noFill/>
            </p:spPr>
            <p:txBody>
              <a:bodyPr wrap="square" rtlCol="0">
                <a:spAutoFit/>
              </a:bodyPr>
              <a:lstStyle/>
              <a:p>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𝑐</m:t>
                            </m:r>
                          </m:sub>
                        </m:sSub>
                      </m:sub>
                    </m:sSub>
                  </m:oMath>
                </a14:m>
                <a:r>
                  <a:rPr lang="zh-CN" altLang="en-US" dirty="0"/>
                  <a:t>是</a:t>
                </a:r>
                <a:r>
                  <a:rPr lang="en-US" altLang="zh-CN" dirty="0"/>
                  <a:t>c</a:t>
                </a:r>
                <a:r>
                  <a:rPr lang="zh-CN" altLang="en-US" dirty="0"/>
                  <a:t>城市在</a:t>
                </a:r>
                <a:r>
                  <a:rPr lang="en-US" altLang="zh-CN" dirty="0"/>
                  <a:t>k</a:t>
                </a:r>
                <a:r>
                  <a:rPr lang="zh-CN" altLang="en-US" dirty="0"/>
                  <a:t>时刻下的数据，可以被用来预测（比如交通状况，空气质量，天气状态等）</a:t>
                </a:r>
                <a:endParaRPr lang="en-GB" altLang="zh-CN" dirty="0"/>
              </a:p>
              <a:p>
                <a:endParaRPr lang="en-US" altLang="zh-CN" dirty="0"/>
              </a:p>
              <a:p>
                <a:pPr marL="285750" indent="-285750">
                  <a:buFont typeface="Arial" panose="020B0604020202020204" pitchFamily="34" charset="0"/>
                  <a:buChar char="•"/>
                </a:pPr>
                <a:r>
                  <a:rPr lang="zh-CN" altLang="en-US" dirty="0"/>
                  <a:t>在城市</a:t>
                </a:r>
                <a:r>
                  <a:rPr lang="en-US" altLang="zh-CN" dirty="0"/>
                  <a:t>c</a:t>
                </a:r>
                <a:r>
                  <a:rPr lang="zh-CN" altLang="en-US" dirty="0"/>
                  <a:t>中，每个区域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en-US" dirty="0"/>
                  <a:t> </a:t>
                </a:r>
                <a:r>
                  <a:rPr lang="en-US" altLang="zh-CN" dirty="0"/>
                  <a:t>at time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𝑐</m:t>
                        </m:r>
                      </m:sub>
                    </m:sSub>
                  </m:oMath>
                </a14:m>
                <a:r>
                  <a:rPr lang="zh-CN" altLang="en-US" dirty="0"/>
                  <a:t>都有一个数据，我们把这个区域的时空数据值设置为一张</a:t>
                </a:r>
                <a:r>
                  <a:rPr lang="zh-CN" altLang="en-US" i="0" dirty="0">
                    <a:latin typeface="+mj-lt"/>
                  </a:rPr>
                  <a:t>图片格式，每个区域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en-US" i="0" dirty="0">
                    <a:latin typeface="+mj-lt"/>
                  </a:rPr>
                  <a:t>包含了他周围的几个邻近区域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𝑐</m:t>
                            </m:r>
                          </m:sub>
                        </m:sSub>
                      </m:sub>
                    </m:sSub>
                    <m:r>
                      <a:rPr lang="en-US" altLang="zh-CN" i="1">
                        <a:latin typeface="Cambria Math" panose="02040503050406030204" pitchFamily="18" charset="0"/>
                      </a:rPr>
                      <m:t>∈ </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sup>
                    </m:sSup>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en-US" dirty="0"/>
                  <a:t>是这个图片的中心，然后 </a:t>
                </a:r>
                <a14:m>
                  <m:oMath xmlns:m="http://schemas.openxmlformats.org/officeDocument/2006/math">
                    <m:r>
                      <a:rPr lang="en-US" altLang="zh-CN" i="1">
                        <a:latin typeface="Cambria Math" panose="02040503050406030204" pitchFamily="18" charset="0"/>
                        <a:ea typeface="Cambria Math" panose="02040503050406030204" pitchFamily="18" charset="0"/>
                      </a:rPr>
                      <m:t>𝑁</m:t>
                    </m:r>
                  </m:oMath>
                </a14:m>
                <a:r>
                  <a:rPr lang="zh-CN" altLang="en-US" dirty="0"/>
                  <a:t> 代表的是这个图片邻居的数量，</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zh-CN" altLang="en-US" dirty="0"/>
                  <a:t>代表了其中的特殊任务，比如出租车流量预测，包含上车量和下车量两种信息。</a:t>
                </a:r>
                <a:endParaRPr lang="en-US" altLang="zh-CN" dirty="0"/>
              </a:p>
            </p:txBody>
          </p:sp>
        </mc:Choice>
        <mc:Fallback xmlns="">
          <p:sp>
            <p:nvSpPr>
              <p:cNvPr id="11" name="文本框 10">
                <a:extLst>
                  <a:ext uri="{FF2B5EF4-FFF2-40B4-BE49-F238E27FC236}">
                    <a16:creationId xmlns:a16="http://schemas.microsoft.com/office/drawing/2014/main" id="{2BFFE948-EF4F-4425-AA56-3370E722F82A}"/>
                  </a:ext>
                </a:extLst>
              </p:cNvPr>
              <p:cNvSpPr txBox="1">
                <a:spLocks noRot="1" noChangeAspect="1" noMove="1" noResize="1" noEditPoints="1" noAdjustHandles="1" noChangeArrowheads="1" noChangeShapeType="1" noTextEdit="1"/>
              </p:cNvSpPr>
              <p:nvPr/>
            </p:nvSpPr>
            <p:spPr>
              <a:xfrm>
                <a:off x="1460500" y="3429000"/>
                <a:ext cx="9067800" cy="2087366"/>
              </a:xfrm>
              <a:prstGeom prst="rect">
                <a:avLst/>
              </a:prstGeom>
              <a:blipFill>
                <a:blip r:embed="rId4"/>
                <a:stretch>
                  <a:fillRect l="-605" t="-2632" b="-2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273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r>
              <a:rPr lang="zh-CN" altLang="en-US" sz="5400" dirty="0"/>
              <a:t> </a:t>
            </a:r>
            <a:r>
              <a:rPr lang="en-US" altLang="zh-CN" sz="5400" dirty="0"/>
              <a:t>Outline</a:t>
            </a:r>
            <a:endParaRPr lang="en-US" sz="5400" dirty="0"/>
          </a:p>
        </p:txBody>
      </p:sp>
      <p:sp>
        <p:nvSpPr>
          <p:cNvPr id="3" name="Content Placeholder 2">
            <a:extLst>
              <a:ext uri="{FF2B5EF4-FFF2-40B4-BE49-F238E27FC236}">
                <a16:creationId xmlns:a16="http://schemas.microsoft.com/office/drawing/2014/main" id="{1428E401-F48C-E54D-9856-D5EDDC64804E}"/>
              </a:ext>
            </a:extLst>
          </p:cNvPr>
          <p:cNvSpPr>
            <a:spLocks noGrp="1"/>
          </p:cNvSpPr>
          <p:nvPr>
            <p:ph idx="1"/>
          </p:nvPr>
        </p:nvSpPr>
        <p:spPr>
          <a:xfrm>
            <a:off x="1440180" y="1920239"/>
            <a:ext cx="9630156" cy="4256723"/>
          </a:xfrm>
        </p:spPr>
        <p:txBody>
          <a:bodyPr>
            <a:normAutofit/>
          </a:bodyPr>
          <a:lstStyle/>
          <a:p>
            <a:pPr marL="342900" indent="-342900">
              <a:buFont typeface="+mj-lt"/>
              <a:buAutoNum type="arabicPeriod"/>
            </a:pPr>
            <a:r>
              <a:rPr lang="zh-CN" altLang="en-US" sz="2800" b="1" dirty="0"/>
              <a:t> 本文主要解决的问题</a:t>
            </a:r>
            <a:endParaRPr lang="en-GB" altLang="zh-CN" sz="2800" b="1" dirty="0"/>
          </a:p>
          <a:p>
            <a:pPr marL="342900" indent="-342900">
              <a:buFont typeface="+mj-lt"/>
              <a:buAutoNum type="arabicPeriod"/>
            </a:pPr>
            <a:r>
              <a:rPr lang="zh-CN" altLang="en-US" sz="2800" b="1" dirty="0"/>
              <a:t> </a:t>
            </a:r>
            <a:r>
              <a:rPr lang="en-US" altLang="zh-CN" sz="2800" b="1" dirty="0"/>
              <a:t>LSTM</a:t>
            </a:r>
            <a:r>
              <a:rPr lang="zh-CN" altLang="en-US" sz="2800" b="1" dirty="0"/>
              <a:t>网络和</a:t>
            </a:r>
            <a:r>
              <a:rPr lang="en-US" altLang="zh-CN" sz="2800" b="1" dirty="0"/>
              <a:t>CNN</a:t>
            </a:r>
            <a:r>
              <a:rPr lang="zh-CN" altLang="en-US" sz="2800" b="1" dirty="0"/>
              <a:t>网络的介绍</a:t>
            </a:r>
            <a:endParaRPr lang="en-GB" altLang="zh-CN" sz="2800" b="1" dirty="0"/>
          </a:p>
          <a:p>
            <a:pPr marL="342900" indent="-342900">
              <a:buFont typeface="+mj-lt"/>
              <a:buAutoNum type="arabicPeriod"/>
            </a:pPr>
            <a:r>
              <a:rPr lang="zh-CN" altLang="en-US" sz="2800" b="1" dirty="0"/>
              <a:t> 基于</a:t>
            </a:r>
            <a:r>
              <a:rPr lang="en-US" altLang="zh-CN" sz="2800" b="1" dirty="0"/>
              <a:t>meta learning</a:t>
            </a:r>
            <a:r>
              <a:rPr lang="zh-CN" altLang="en-US" sz="2800" b="1" dirty="0"/>
              <a:t>的</a:t>
            </a:r>
            <a:r>
              <a:rPr lang="en-US" altLang="zh-CN" sz="2800" b="1" dirty="0" err="1"/>
              <a:t>ConvLSTM</a:t>
            </a:r>
            <a:r>
              <a:rPr lang="zh-CN" altLang="en-US" sz="2800" b="1" dirty="0"/>
              <a:t>模型</a:t>
            </a:r>
            <a:endParaRPr lang="en-GB" altLang="zh-CN" sz="2800" b="1" dirty="0"/>
          </a:p>
          <a:p>
            <a:pPr marL="342900" indent="-342900">
              <a:buFont typeface="+mj-lt"/>
              <a:buAutoNum type="arabicPeriod"/>
            </a:pPr>
            <a:r>
              <a:rPr lang="zh-CN" altLang="en-US" sz="2800" b="1" dirty="0"/>
              <a:t> 实验结果</a:t>
            </a:r>
            <a:endParaRPr lang="en-GB" altLang="zh-CN" sz="2800" b="1" dirty="0"/>
          </a:p>
          <a:p>
            <a:pPr marL="342900" indent="-342900">
              <a:buFont typeface="+mj-lt"/>
              <a:buAutoNum type="arabicPeriod"/>
            </a:pPr>
            <a:r>
              <a:rPr lang="zh-CN" altLang="en-US" sz="2800" b="1" dirty="0"/>
              <a:t> 个人的一些思考</a:t>
            </a:r>
            <a:endParaRPr lang="en-US" sz="2800" b="1"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a:t>
            </a:fld>
            <a:endParaRPr lang="en-US"/>
          </a:p>
        </p:txBody>
      </p:sp>
    </p:spTree>
    <p:extLst>
      <p:ext uri="{BB962C8B-B14F-4D97-AF65-F5344CB8AC3E}">
        <p14:creationId xmlns:p14="http://schemas.microsoft.com/office/powerpoint/2010/main" val="1670165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sz="5400" dirty="0"/>
              <a:t>S</a:t>
            </a:r>
            <a:r>
              <a:rPr lang="en-US" altLang="zh-CN" sz="5400" dirty="0" err="1"/>
              <a:t>patial</a:t>
            </a:r>
            <a:r>
              <a:rPr lang="en-US" altLang="zh-CN" sz="5400" dirty="0"/>
              <a:t>-Temporal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20</a:t>
            </a:fld>
            <a:endParaRPr 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AE3928-B827-49BA-BBCE-1C5AA1AE4383}"/>
                  </a:ext>
                </a:extLst>
              </p:cNvPr>
              <p:cNvSpPr txBox="1"/>
              <p:nvPr/>
            </p:nvSpPr>
            <p:spPr>
              <a:xfrm>
                <a:off x="1460500" y="1712210"/>
                <a:ext cx="9067800" cy="4616457"/>
              </a:xfrm>
              <a:prstGeom prst="rect">
                <a:avLst/>
              </a:prstGeom>
              <a:noFill/>
            </p:spPr>
            <p:txBody>
              <a:bodyPr wrap="square" rtlCol="0">
                <a:spAutoFit/>
              </a:bodyPr>
              <a:lstStyle/>
              <a:p>
                <a:pPr marL="285750" indent="-285750" algn="just">
                  <a:buFont typeface="Arial" panose="020B0604020202020204" pitchFamily="34" charset="0"/>
                  <a:buChar char="•"/>
                </a:pPr>
                <a:endParaRPr lang="en-US" altLang="zh-CN" dirty="0"/>
              </a:p>
              <a:p>
                <a:pPr algn="just"/>
                <a:r>
                  <a:rPr lang="zh-CN" altLang="en-GB" dirty="0"/>
                  <a:t>然后</a:t>
                </a:r>
                <a:r>
                  <a:rPr lang="zh-CN" altLang="en-US" dirty="0"/>
                  <a:t>我们把</a:t>
                </a:r>
                <a14:m>
                  <m:oMath xmlns:m="http://schemas.openxmlformats.org/officeDocument/2006/math">
                    <m:sSubSup>
                      <m:sSubSupPr>
                        <m:ctrlPr>
                          <a:rPr lang="en-GB" altLang="zh-CN" b="0" i="1" smtClean="0">
                            <a:latin typeface="Cambria Math" panose="02040503050406030204" pitchFamily="18" charset="0"/>
                          </a:rPr>
                        </m:ctrlPr>
                      </m:sSubSupPr>
                      <m:e>
                        <m:r>
                          <a:rPr lang="en-US" altLang="zh-CN" i="1">
                            <a:latin typeface="Cambria Math" panose="02040503050406030204" pitchFamily="18" charset="0"/>
                          </a:rPr>
                          <m:t>𝑌</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𝑐</m:t>
                            </m:r>
                          </m:sub>
                        </m:sSub>
                      </m:sub>
                      <m:sup>
                        <m:r>
                          <a:rPr lang="en-GB" altLang="zh-CN" b="0" i="1" smtClean="0">
                            <a:latin typeface="Cambria Math" panose="02040503050406030204" pitchFamily="18" charset="0"/>
                          </a:rPr>
                          <m:t>0</m:t>
                        </m:r>
                      </m:sup>
                    </m:sSubSup>
                  </m:oMath>
                </a14:m>
                <a:r>
                  <a:rPr lang="zh-CN" altLang="en-US" dirty="0"/>
                  <a:t>作为输入，</a:t>
                </a:r>
                <a:r>
                  <a:rPr lang="en-GB" altLang="zh-CN" dirty="0"/>
                  <a:t>a local CNN compute the </a:t>
                </a:r>
                <a14:m>
                  <m:oMath xmlns:m="http://schemas.openxmlformats.org/officeDocument/2006/math">
                    <m:r>
                      <a:rPr lang="en-GB" altLang="zh-CN" b="0" i="1" smtClean="0">
                        <a:latin typeface="Cambria Math" panose="02040503050406030204" pitchFamily="18" charset="0"/>
                      </a:rPr>
                      <m:t>𝑞</m:t>
                    </m:r>
                  </m:oMath>
                </a14:m>
                <a:r>
                  <a:rPr lang="en-GB" altLang="zh-CN" dirty="0"/>
                  <a:t>-</a:t>
                </a:r>
                <a:r>
                  <a:rPr lang="en-GB" altLang="zh-CN" dirty="0" err="1"/>
                  <a:t>th</a:t>
                </a:r>
                <a:r>
                  <a:rPr lang="en-GB" altLang="zh-CN" dirty="0"/>
                  <a:t> layer progressively:</a:t>
                </a:r>
              </a:p>
              <a:p>
                <a:pPr marL="285750" indent="-285750" algn="just">
                  <a:buFont typeface="Arial" panose="020B0604020202020204" pitchFamily="34" charset="0"/>
                  <a:buChar char="•"/>
                </a:pPr>
                <a:endParaRPr lang="en-GB" altLang="zh-CN" dirty="0"/>
              </a:p>
              <a:p>
                <a:pPr algn="just"/>
                <a14:m>
                  <m:oMathPara xmlns:m="http://schemas.openxmlformats.org/officeDocument/2006/math">
                    <m:oMathParaPr>
                      <m:jc m:val="centerGroup"/>
                    </m:oMathParaPr>
                    <m:oMath xmlns:m="http://schemas.openxmlformats.org/officeDocument/2006/math">
                      <m:sSubSup>
                        <m:sSubSupPr>
                          <m:ctrlPr>
                            <a:rPr lang="en-GB" altLang="zh-CN" b="0" i="1" smtClean="0">
                              <a:latin typeface="Cambria Math" panose="02040503050406030204" pitchFamily="18" charset="0"/>
                            </a:rPr>
                          </m:ctrlPr>
                        </m:sSubSupPr>
                        <m:e>
                          <m:r>
                            <a:rPr lang="en-US" altLang="zh-CN" i="1">
                              <a:latin typeface="Cambria Math" panose="02040503050406030204" pitchFamily="18" charset="0"/>
                            </a:rPr>
                            <m:t>𝑌</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𝑐</m:t>
                              </m:r>
                            </m:sub>
                          </m:sSub>
                        </m:sub>
                        <m:sup>
                          <m:r>
                            <a:rPr lang="en-GB" altLang="zh-CN" b="0" i="1" smtClean="0">
                              <a:latin typeface="Cambria Math" panose="02040503050406030204" pitchFamily="18" charset="0"/>
                            </a:rPr>
                            <m:t>𝑞</m:t>
                          </m:r>
                        </m:sup>
                      </m:sSubSup>
                      <m:r>
                        <a:rPr lang="en-GB" altLang="zh-CN" b="0" i="1" smtClean="0">
                          <a:latin typeface="Cambria Math" panose="02040503050406030204" pitchFamily="18" charset="0"/>
                        </a:rPr>
                        <m:t>=</m:t>
                      </m:r>
                      <m:r>
                        <a:rPr lang="en-GB" altLang="zh-CN" b="0" i="1" smtClean="0">
                          <a:latin typeface="Cambria Math" panose="02040503050406030204" pitchFamily="18" charset="0"/>
                        </a:rPr>
                        <m:t>𝑅𝑒𝐿𝑈</m:t>
                      </m:r>
                      <m:r>
                        <a:rPr lang="en-GB" altLang="zh-CN" b="0" i="1" smtClean="0">
                          <a:latin typeface="Cambria Math" panose="02040503050406030204" pitchFamily="18" charset="0"/>
                        </a:rPr>
                        <m:t>(</m:t>
                      </m:r>
                      <m:sSubSup>
                        <m:sSubSupPr>
                          <m:ctrlPr>
                            <a:rPr lang="en-GB" altLang="zh-CN" b="0" i="1" smtClean="0">
                              <a:latin typeface="Cambria Math" panose="02040503050406030204" pitchFamily="18" charset="0"/>
                            </a:rPr>
                          </m:ctrlPr>
                        </m:sSubSupPr>
                        <m:e>
                          <m:r>
                            <a:rPr lang="en-GB" altLang="zh-CN" b="0" i="1" smtClean="0">
                              <a:latin typeface="Cambria Math" panose="02040503050406030204" pitchFamily="18" charset="0"/>
                            </a:rPr>
                            <m:t>𝑊</m:t>
                          </m:r>
                        </m:e>
                        <m:sub>
                          <m:r>
                            <a:rPr lang="en-GB" altLang="zh-CN" b="0" i="1" smtClean="0">
                              <a:latin typeface="Cambria Math" panose="02040503050406030204" pitchFamily="18" charset="0"/>
                            </a:rPr>
                            <m:t>𝑟</m:t>
                          </m:r>
                        </m:sub>
                        <m:sup>
                          <m:r>
                            <a:rPr lang="en-GB" altLang="zh-CN" b="0" i="1" smtClean="0">
                              <a:latin typeface="Cambria Math" panose="02040503050406030204" pitchFamily="18" charset="0"/>
                            </a:rPr>
                            <m:t>𝑞</m:t>
                          </m:r>
                        </m:sup>
                      </m:sSubSup>
                      <m:r>
                        <a:rPr lang="en-GB" altLang="zh-CN" b="0" i="1" smtClean="0">
                          <a:latin typeface="Cambria Math" panose="02040503050406030204" pitchFamily="18" charset="0"/>
                        </a:rPr>
                        <m:t>∗</m:t>
                      </m:r>
                      <m:sSubSup>
                        <m:sSubSupPr>
                          <m:ctrlPr>
                            <a:rPr lang="en-GB" altLang="zh-CN" b="0" i="1" smtClean="0">
                              <a:latin typeface="Cambria Math" panose="02040503050406030204" pitchFamily="18" charset="0"/>
                            </a:rPr>
                          </m:ctrlPr>
                        </m:sSubSupPr>
                        <m:e>
                          <m:r>
                            <a:rPr lang="en-US" altLang="zh-CN" i="1">
                              <a:latin typeface="Cambria Math" panose="02040503050406030204" pitchFamily="18" charset="0"/>
                            </a:rPr>
                            <m:t>𝑌</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𝑐</m:t>
                              </m:r>
                            </m:sub>
                          </m:sSub>
                        </m:sub>
                        <m:sup>
                          <m:r>
                            <a:rPr lang="en-GB" altLang="zh-CN" b="0" i="1" smtClean="0">
                              <a:latin typeface="Cambria Math" panose="02040503050406030204" pitchFamily="18" charset="0"/>
                            </a:rPr>
                            <m:t>𝑞</m:t>
                          </m:r>
                          <m:r>
                            <a:rPr lang="en-GB" altLang="zh-CN" b="0" i="1" smtClean="0">
                              <a:latin typeface="Cambria Math" panose="02040503050406030204" pitchFamily="18" charset="0"/>
                            </a:rPr>
                            <m:t>−1</m:t>
                          </m:r>
                        </m:sup>
                      </m:sSubSup>
                      <m:r>
                        <a:rPr lang="en-GB" altLang="zh-CN" b="0" i="1" smtClean="0">
                          <a:latin typeface="Cambria Math" panose="02040503050406030204" pitchFamily="18" charset="0"/>
                        </a:rPr>
                        <m:t>+</m:t>
                      </m:r>
                      <m:sSubSup>
                        <m:sSubSupPr>
                          <m:ctrlPr>
                            <a:rPr lang="en-GB" altLang="zh-CN" b="0" i="1" smtClean="0">
                              <a:latin typeface="Cambria Math" panose="02040503050406030204" pitchFamily="18" charset="0"/>
                            </a:rPr>
                          </m:ctrlPr>
                        </m:sSubSupPr>
                        <m:e>
                          <m:r>
                            <a:rPr lang="en-GB" altLang="zh-CN" b="0" i="1" smtClean="0">
                              <a:latin typeface="Cambria Math" panose="02040503050406030204" pitchFamily="18" charset="0"/>
                            </a:rPr>
                            <m:t>𝑏</m:t>
                          </m:r>
                        </m:e>
                        <m:sub>
                          <m:r>
                            <a:rPr lang="en-GB" altLang="zh-CN" b="0" i="1" smtClean="0">
                              <a:latin typeface="Cambria Math" panose="02040503050406030204" pitchFamily="18" charset="0"/>
                            </a:rPr>
                            <m:t>𝑟</m:t>
                          </m:r>
                        </m:sub>
                        <m:sup>
                          <m:r>
                            <a:rPr lang="en-GB" altLang="zh-CN" b="0" i="1" smtClean="0">
                              <a:latin typeface="Cambria Math" panose="02040503050406030204" pitchFamily="18" charset="0"/>
                            </a:rPr>
                            <m:t>𝑞</m:t>
                          </m:r>
                        </m:sup>
                      </m:sSubSup>
                      <m:r>
                        <a:rPr lang="en-GB" altLang="zh-CN" b="0" i="1" smtClean="0">
                          <a:latin typeface="Cambria Math" panose="02040503050406030204" pitchFamily="18" charset="0"/>
                        </a:rPr>
                        <m:t>)</m:t>
                      </m:r>
                    </m:oMath>
                  </m:oMathPara>
                </a14:m>
                <a:endParaRPr lang="en-GB" altLang="zh-CN" dirty="0"/>
              </a:p>
              <a:p>
                <a:pPr algn="just"/>
                <a:endParaRPr lang="en-GB" altLang="zh-CN" dirty="0"/>
              </a:p>
              <a:p>
                <a:pPr algn="just"/>
                <a:r>
                  <a:rPr lang="zh-CN" altLang="en-GB" dirty="0"/>
                  <a:t>其中</a:t>
                </a:r>
                <a14:m>
                  <m:oMath xmlns:m="http://schemas.openxmlformats.org/officeDocument/2006/math">
                    <m:r>
                      <a:rPr lang="en-GB" altLang="zh-CN" i="1">
                        <a:latin typeface="Cambria Math" panose="02040503050406030204" pitchFamily="18" charset="0"/>
                      </a:rPr>
                      <m:t>∗</m:t>
                    </m:r>
                  </m:oMath>
                </a14:m>
                <a:r>
                  <a:rPr lang="zh-CN" altLang="en-US" dirty="0"/>
                  <a:t>是卷积操作，</a:t>
                </a:r>
                <a:r>
                  <a:rPr lang="en-GB" altLang="zh-CN" dirty="0"/>
                  <a:t> </a:t>
                </a:r>
                <a14:m>
                  <m:oMath xmlns:m="http://schemas.openxmlformats.org/officeDocument/2006/math">
                    <m:sSubSup>
                      <m:sSubSupPr>
                        <m:ctrlPr>
                          <a:rPr lang="en-GB" altLang="zh-CN" i="1">
                            <a:latin typeface="Cambria Math" panose="02040503050406030204" pitchFamily="18" charset="0"/>
                          </a:rPr>
                        </m:ctrlPr>
                      </m:sSubSupPr>
                      <m:e>
                        <m:r>
                          <a:rPr lang="en-GB" altLang="zh-CN" i="1">
                            <a:latin typeface="Cambria Math" panose="02040503050406030204" pitchFamily="18" charset="0"/>
                          </a:rPr>
                          <m:t>𝑊</m:t>
                        </m:r>
                      </m:e>
                      <m:sub>
                        <m:r>
                          <a:rPr lang="en-GB" altLang="zh-CN" i="1">
                            <a:latin typeface="Cambria Math" panose="02040503050406030204" pitchFamily="18" charset="0"/>
                          </a:rPr>
                          <m:t>𝑟</m:t>
                        </m:r>
                      </m:sub>
                      <m:sup>
                        <m:r>
                          <a:rPr lang="en-GB" altLang="zh-CN" i="1">
                            <a:latin typeface="Cambria Math" panose="02040503050406030204" pitchFamily="18" charset="0"/>
                          </a:rPr>
                          <m:t>𝑞</m:t>
                        </m:r>
                      </m:sup>
                    </m:sSubSup>
                  </m:oMath>
                </a14:m>
                <a:r>
                  <a:rPr lang="zh-CN" altLang="en-US" dirty="0"/>
                  <a:t>和</a:t>
                </a:r>
                <a14:m>
                  <m:oMath xmlns:m="http://schemas.openxmlformats.org/officeDocument/2006/math">
                    <m:sSubSup>
                      <m:sSubSupPr>
                        <m:ctrlPr>
                          <a:rPr lang="en-GB" altLang="zh-CN" i="1">
                            <a:latin typeface="Cambria Math" panose="02040503050406030204" pitchFamily="18" charset="0"/>
                          </a:rPr>
                        </m:ctrlPr>
                      </m:sSubSupPr>
                      <m:e>
                        <m:r>
                          <a:rPr lang="en-GB" altLang="zh-CN" i="1">
                            <a:latin typeface="Cambria Math" panose="02040503050406030204" pitchFamily="18" charset="0"/>
                          </a:rPr>
                          <m:t>𝑏</m:t>
                        </m:r>
                      </m:e>
                      <m:sub>
                        <m:r>
                          <a:rPr lang="en-GB" altLang="zh-CN" i="1">
                            <a:latin typeface="Cambria Math" panose="02040503050406030204" pitchFamily="18" charset="0"/>
                          </a:rPr>
                          <m:t>𝑟</m:t>
                        </m:r>
                      </m:sub>
                      <m:sup>
                        <m:r>
                          <a:rPr lang="en-GB" altLang="zh-CN" i="1">
                            <a:latin typeface="Cambria Math" panose="02040503050406030204" pitchFamily="18" charset="0"/>
                          </a:rPr>
                          <m:t>𝑞</m:t>
                        </m:r>
                      </m:sup>
                    </m:sSubSup>
                  </m:oMath>
                </a14:m>
                <a:r>
                  <a:rPr lang="zh-CN" altLang="en-US" dirty="0"/>
                  <a:t>是可以学习的参数。经过</a:t>
                </a:r>
                <a:r>
                  <a:rPr lang="en-US" altLang="zh-CN" dirty="0"/>
                  <a:t>Q</a:t>
                </a:r>
                <a:r>
                  <a:rPr lang="zh-CN" altLang="en-US" dirty="0"/>
                  <a:t>个卷积层和一个</a:t>
                </a:r>
                <a:r>
                  <a:rPr lang="en-US" altLang="zh-CN" dirty="0"/>
                  <a:t>flatten</a:t>
                </a:r>
                <a:r>
                  <a:rPr lang="zh-CN" altLang="en-US" dirty="0"/>
                  <a:t>层的全连接层</a:t>
                </a:r>
                <a:r>
                  <a:rPr lang="zh-CN" altLang="en-GB" dirty="0"/>
                  <a:t>最终</a:t>
                </a:r>
                <a:r>
                  <a:rPr lang="zh-CN" altLang="en-US" dirty="0"/>
                  <a:t>将用于推断区域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en-US" dirty="0"/>
                  <a:t>的空间表示，即为</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oMath>
                </a14:m>
                <a:r>
                  <a:rPr lang="en-GB" altLang="zh-CN" dirty="0"/>
                  <a:t>.</a:t>
                </a:r>
              </a:p>
              <a:p>
                <a:pPr algn="just"/>
                <a:endParaRPr lang="en-GB" altLang="zh-CN" dirty="0"/>
              </a:p>
              <a:p>
                <a:pPr marL="285750" indent="-285750" algn="just">
                  <a:buFont typeface="Arial" panose="020B0604020202020204" pitchFamily="34" charset="0"/>
                  <a:buChar char="•"/>
                </a:pPr>
                <a:r>
                  <a:rPr lang="zh-CN" altLang="en-US" dirty="0"/>
                  <a:t>这个时候我们把原先的输入值通过一个卷积计算后获得了一个新的输出值</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oMath>
                </a14:m>
                <a:r>
                  <a:rPr lang="zh-CN" altLang="en-US" dirty="0"/>
                  <a:t>，而这个输出值就是我们带有时间和空间信息的数据，因为我们在计算的时候考虑了周围邻居区域的所有信息。</a:t>
                </a:r>
                <a:endParaRPr lang="en-US" altLang="zh-CN" dirty="0"/>
              </a:p>
              <a:p>
                <a:pPr marL="285750" indent="-285750" algn="just">
                  <a:buFont typeface="Arial" panose="020B0604020202020204" pitchFamily="34" charset="0"/>
                  <a:buChar char="•"/>
                </a:pPr>
                <a:endParaRPr lang="en-US" altLang="zh-CN" dirty="0"/>
              </a:p>
              <a:p>
                <a:pPr marL="285750" indent="-285750" algn="just">
                  <a:buFont typeface="Arial" panose="020B0604020202020204" pitchFamily="34" charset="0"/>
                  <a:buChar char="•"/>
                </a:pPr>
                <a:r>
                  <a:rPr lang="zh-CN" altLang="en-GB" dirty="0"/>
                  <a:t>接下来</a:t>
                </a:r>
                <a:r>
                  <a:rPr lang="zh-CN" altLang="en-US" dirty="0"/>
                  <a:t>我们就考虑利用这个新获得的</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oMath>
                </a14:m>
                <a:r>
                  <a:rPr lang="zh-CN" altLang="en-GB" dirty="0"/>
                  <a:t>来</a:t>
                </a:r>
                <a:r>
                  <a:rPr lang="zh-CN" altLang="en-US" dirty="0"/>
                  <a:t>通过一个时间序列预测网络</a:t>
                </a:r>
                <a:r>
                  <a:rPr lang="en-US" altLang="zh-CN" dirty="0"/>
                  <a:t>LSTM</a:t>
                </a:r>
                <a:r>
                  <a:rPr lang="zh-CN" altLang="en-US" dirty="0"/>
                  <a:t>模型来预测我们需要的下一个时刻的预测值</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𝑌</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US" altLang="zh-CN" i="1">
                            <a:latin typeface="Cambria Math" panose="02040503050406030204" pitchFamily="18" charset="0"/>
                          </a:rPr>
                          <m:t>+1</m:t>
                        </m:r>
                      </m:sub>
                    </m:sSub>
                  </m:oMath>
                </a14:m>
                <a:r>
                  <a:rPr lang="en-GB" altLang="zh-CN" dirty="0"/>
                  <a:t>.</a:t>
                </a:r>
              </a:p>
              <a:p>
                <a:pPr algn="just"/>
                <a:endParaRPr lang="zh-CN" altLang="en-US" dirty="0"/>
              </a:p>
            </p:txBody>
          </p:sp>
        </mc:Choice>
        <mc:Fallback xmlns="">
          <p:sp>
            <p:nvSpPr>
              <p:cNvPr id="3" name="文本框 2">
                <a:extLst>
                  <a:ext uri="{FF2B5EF4-FFF2-40B4-BE49-F238E27FC236}">
                    <a16:creationId xmlns:a16="http://schemas.microsoft.com/office/drawing/2014/main" id="{DAAE3928-B827-49BA-BBCE-1C5AA1AE4383}"/>
                  </a:ext>
                </a:extLst>
              </p:cNvPr>
              <p:cNvSpPr txBox="1">
                <a:spLocks noRot="1" noChangeAspect="1" noMove="1" noResize="1" noEditPoints="1" noAdjustHandles="1" noChangeArrowheads="1" noChangeShapeType="1" noTextEdit="1"/>
              </p:cNvSpPr>
              <p:nvPr/>
            </p:nvSpPr>
            <p:spPr>
              <a:xfrm>
                <a:off x="1460500" y="1712210"/>
                <a:ext cx="9067800" cy="4616457"/>
              </a:xfrm>
              <a:prstGeom prst="rect">
                <a:avLst/>
              </a:prstGeom>
              <a:blipFill>
                <a:blip r:embed="rId2"/>
                <a:stretch>
                  <a:fillRect l="-700" r="-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397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sz="5400" dirty="0"/>
              <a:t>S</a:t>
            </a:r>
            <a:r>
              <a:rPr lang="en-US" altLang="zh-CN" sz="5400" dirty="0" err="1"/>
              <a:t>patial</a:t>
            </a:r>
            <a:r>
              <a:rPr lang="en-US" altLang="zh-CN" sz="5400" dirty="0"/>
              <a:t>-Temporal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21</a:t>
            </a:fld>
            <a:endParaRPr lang="en-US"/>
          </a:p>
        </p:txBody>
      </p:sp>
      <p:sp>
        <p:nvSpPr>
          <p:cNvPr id="3" name="文本框 2">
            <a:extLst>
              <a:ext uri="{FF2B5EF4-FFF2-40B4-BE49-F238E27FC236}">
                <a16:creationId xmlns:a16="http://schemas.microsoft.com/office/drawing/2014/main" id="{DAAE3928-B827-49BA-BBCE-1C5AA1AE4383}"/>
              </a:ext>
            </a:extLst>
          </p:cNvPr>
          <p:cNvSpPr txBox="1"/>
          <p:nvPr/>
        </p:nvSpPr>
        <p:spPr>
          <a:xfrm>
            <a:off x="1460500" y="1712210"/>
            <a:ext cx="9067800" cy="646331"/>
          </a:xfrm>
          <a:prstGeom prst="rect">
            <a:avLst/>
          </a:prstGeom>
          <a:noFill/>
        </p:spPr>
        <p:txBody>
          <a:bodyPr wrap="square" rtlCol="0">
            <a:spAutoFit/>
          </a:bodyPr>
          <a:lstStyle/>
          <a:p>
            <a:pPr algn="just"/>
            <a:r>
              <a:rPr lang="zh-CN" altLang="en-US" dirty="0"/>
              <a:t>然后通过时间预测模型（比如</a:t>
            </a:r>
            <a:r>
              <a:rPr lang="en-US" altLang="zh-CN" dirty="0"/>
              <a:t>LSTM</a:t>
            </a:r>
            <a:r>
              <a:rPr lang="zh-CN" altLang="en-US" dirty="0"/>
              <a:t>）来预测下一个时刻的数据，这里的话，我们就直接用卷积处理来代替全连接</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4BD8459-6DF7-1B4C-B7AC-04F8F22DDDA6}"/>
                  </a:ext>
                </a:extLst>
              </p:cNvPr>
              <p:cNvSpPr/>
              <p:nvPr/>
            </p:nvSpPr>
            <p:spPr>
              <a:xfrm>
                <a:off x="3651428" y="2373930"/>
                <a:ext cx="5134226" cy="2261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𝑖</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𝑈</m:t>
                              </m:r>
                            </m:e>
                            <m:sub>
                              <m:r>
                                <a:rPr lang="en-GB" altLang="zh-CN" i="1">
                                  <a:latin typeface="Cambria Math" panose="02040503050406030204" pitchFamily="18" charset="0"/>
                                </a:rPr>
                                <m:t>𝑖</m:t>
                              </m:r>
                            </m:sub>
                          </m:sSub>
                          <m:d>
                            <m:dPr>
                              <m:begChr m:val="["/>
                              <m:endChr m:val="]"/>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𝑒</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e>
                          </m:d>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r>
                                <a:rPr lang="en-GB" altLang="zh-CN" i="1">
                                  <a:latin typeface="Cambria Math" panose="02040503050406030204" pitchFamily="18" charset="0"/>
                                </a:rPr>
                                <m:t>𝑖</m:t>
                              </m:r>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i="1">
                                  <a:latin typeface="Cambria Math" panose="02040503050406030204" pitchFamily="18" charset="0"/>
                                </a:rPr>
                                <m:t>𝑖</m:t>
                              </m:r>
                            </m:sub>
                          </m:sSub>
                        </m:e>
                      </m:d>
                      <m:r>
                        <a:rPr lang="en-GB" altLang="zh-CN" b="0" i="1" smtClean="0">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𝑓</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𝑈</m:t>
                              </m:r>
                            </m:e>
                            <m:sub>
                              <m:r>
                                <a:rPr lang="en-GB" altLang="zh-CN" b="0" i="1" smtClean="0">
                                  <a:latin typeface="Cambria Math" panose="02040503050406030204" pitchFamily="18" charset="0"/>
                                </a:rPr>
                                <m:t>𝑓</m:t>
                              </m:r>
                            </m:sub>
                          </m:sSub>
                          <m:d>
                            <m:dPr>
                              <m:begChr m:val="["/>
                              <m:endChr m:val="]"/>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𝑒</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e>
                          </m:d>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r>
                                <a:rPr lang="en-GB" altLang="zh-CN" b="0" i="1" smtClean="0">
                                  <a:latin typeface="Cambria Math" panose="02040503050406030204" pitchFamily="18" charset="0"/>
                                </a:rPr>
                                <m:t>𝑓</m:t>
                              </m:r>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𝑓</m:t>
                              </m:r>
                            </m:sub>
                          </m:sSub>
                        </m:e>
                      </m:d>
                      <m:r>
                        <a:rPr lang="en-GB" altLang="zh-CN" b="0" i="1" smtClean="0">
                          <a:latin typeface="Cambria Math" panose="02040503050406030204" pitchFamily="18" charset="0"/>
                        </a:rPr>
                        <m:t>,</m:t>
                      </m:r>
                    </m:oMath>
                  </m:oMathPara>
                </a14:m>
                <a:endParaRPr lang="zh-CN" altLang="en-US"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𝑑</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𝑈</m:t>
                              </m:r>
                            </m:e>
                            <m:sub>
                              <m:r>
                                <a:rPr lang="en-GB" altLang="zh-CN" b="0" i="1" smtClean="0">
                                  <a:latin typeface="Cambria Math" panose="02040503050406030204" pitchFamily="18" charset="0"/>
                                </a:rPr>
                                <m:t>𝑑</m:t>
                              </m:r>
                            </m:sub>
                          </m:sSub>
                          <m:d>
                            <m:dPr>
                              <m:begChr m:val="["/>
                              <m:endChr m:val="]"/>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𝑒</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e>
                          </m:d>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r>
                                <a:rPr lang="en-GB" altLang="zh-CN" b="0" i="1" smtClean="0">
                                  <a:latin typeface="Cambria Math" panose="02040503050406030204" pitchFamily="18" charset="0"/>
                                </a:rPr>
                                <m:t>𝑑</m:t>
                              </m:r>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𝑑</m:t>
                              </m:r>
                            </m:sub>
                          </m:sSub>
                        </m:e>
                      </m:d>
                      <m:r>
                        <a:rPr lang="en-GB" altLang="zh-CN" b="0" i="1" smtClean="0">
                          <a:latin typeface="Cambria Math" panose="02040503050406030204" pitchFamily="18" charset="0"/>
                        </a:rPr>
                        <m:t>,</m:t>
                      </m:r>
                    </m:oMath>
                  </m:oMathPara>
                </a14:m>
                <a:endParaRPr lang="zh-CN" altLang="en-US"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acc>
                            <m:accPr>
                              <m:chr m:val="̂"/>
                              <m:ctrlPr>
                                <a:rPr lang="en-GB" altLang="zh-CN" b="0" i="1" smtClean="0">
                                  <a:latin typeface="Cambria Math" panose="02040503050406030204" pitchFamily="18" charset="0"/>
                                </a:rPr>
                              </m:ctrlPr>
                            </m:accPr>
                            <m:e>
                              <m:r>
                                <a:rPr lang="en-GB" altLang="zh-CN" b="0" i="1" smtClean="0">
                                  <a:latin typeface="Cambria Math" panose="02040503050406030204" pitchFamily="18" charset="0"/>
                                </a:rPr>
                                <m:t>𝑐</m:t>
                              </m:r>
                            </m:e>
                          </m:acc>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r>
                        <a:rPr lang="en-GB" altLang="zh-CN" b="0" i="1" smtClean="0">
                          <a:latin typeface="Cambria Math" panose="02040503050406030204" pitchFamily="18" charset="0"/>
                        </a:rPr>
                        <m:t>𝑡𝑎𝑛h</m:t>
                      </m:r>
                      <m:d>
                        <m:dPr>
                          <m:ctrlPr>
                            <a:rPr lang="en-GB" altLang="zh-CN" b="0" i="1" smtClean="0">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𝑈</m:t>
                              </m:r>
                            </m:e>
                            <m:sub>
                              <m:r>
                                <a:rPr lang="en-GB" altLang="zh-CN" b="0" i="1" smtClean="0">
                                  <a:latin typeface="Cambria Math" panose="02040503050406030204" pitchFamily="18" charset="0"/>
                                </a:rPr>
                                <m:t>𝑐</m:t>
                              </m:r>
                            </m:sub>
                          </m:sSub>
                          <m:d>
                            <m:dPr>
                              <m:begChr m:val="["/>
                              <m:endChr m:val="]"/>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𝑒</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e>
                          </m:d>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r>
                                <a:rPr lang="en-GB" altLang="zh-CN" b="0" i="1" smtClean="0">
                                  <a:latin typeface="Cambria Math" panose="02040503050406030204" pitchFamily="18" charset="0"/>
                                </a:rPr>
                                <m:t>𝑐</m:t>
                              </m:r>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𝑐</m:t>
                              </m:r>
                            </m:sub>
                          </m:sSub>
                        </m:e>
                      </m:d>
                      <m:r>
                        <a:rPr lang="en-GB" altLang="zh-CN" b="0" i="1" smtClean="0">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𝑐</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𝑓</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smtClean="0">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𝑐</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b="0" i="1" smtClean="0">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𝑖</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acc>
                            <m:accPr>
                              <m:chr m:val="̂"/>
                              <m:ctrlPr>
                                <a:rPr lang="en-GB" altLang="zh-CN" i="1">
                                  <a:latin typeface="Cambria Math" panose="02040503050406030204" pitchFamily="18" charset="0"/>
                                </a:rPr>
                              </m:ctrlPr>
                            </m:accPr>
                            <m:e>
                              <m:r>
                                <a:rPr lang="en-GB" altLang="zh-CN" i="1">
                                  <a:latin typeface="Cambria Math" panose="02040503050406030204" pitchFamily="18" charset="0"/>
                                </a:rPr>
                                <m:t>𝑐</m:t>
                              </m:r>
                            </m:e>
                          </m:acc>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b="0" i="1" smtClean="0">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b="0" i="1" smtClean="0">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b="0" i="1" smtClean="0">
                          <a:latin typeface="Cambria Math" panose="02040503050406030204" pitchFamily="18" charset="0"/>
                        </a:rPr>
                        <m:t>=</m:t>
                      </m:r>
                      <m:r>
                        <a:rPr lang="en-GB" altLang="zh-CN" b="0" i="1" smtClean="0">
                          <a:latin typeface="Cambria Math" panose="02040503050406030204" pitchFamily="18" charset="0"/>
                        </a:rPr>
                        <m:t>𝑡𝑎𝑛h</m:t>
                      </m:r>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m:t>
                          </m:r>
                          <m:r>
                            <a:rPr lang="en-GB" altLang="zh-CN" i="1">
                              <a:latin typeface="Cambria Math" panose="02040503050406030204" pitchFamily="18" charset="0"/>
                            </a:rPr>
                            <m:t>𝑐</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m:t>
                          </m:r>
                          <m:r>
                            <a:rPr lang="en-GB" altLang="zh-CN" i="1">
                              <a:latin typeface="Cambria Math" panose="02040503050406030204" pitchFamily="18" charset="0"/>
                              <a:ea typeface="Cambria Math" panose="02040503050406030204" pitchFamily="18" charset="0"/>
                            </a:rPr>
                            <m:t>⋄</m:t>
                          </m:r>
                          <m:r>
                            <a:rPr lang="en-GB" altLang="zh-CN" b="0" i="1" smtClean="0">
                              <a:latin typeface="Cambria Math" panose="02040503050406030204" pitchFamily="18" charset="0"/>
                              <a:ea typeface="Cambria Math" panose="02040503050406030204" pitchFamily="18" charset="0"/>
                            </a:rPr>
                            <m:t>𝑑</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b="0" i="1" smtClean="0">
                          <a:latin typeface="Cambria Math" panose="02040503050406030204" pitchFamily="18" charset="0"/>
                        </a:rPr>
                        <m:t>,</m:t>
                      </m:r>
                    </m:oMath>
                  </m:oMathPara>
                </a14:m>
                <a:endParaRPr lang="zh-CN" altLang="en-US" dirty="0"/>
              </a:p>
              <a:p>
                <a:endParaRPr lang="zh-CN" altLang="en-US" dirty="0"/>
              </a:p>
            </p:txBody>
          </p:sp>
        </mc:Choice>
        <mc:Fallback xmlns="">
          <p:sp>
            <p:nvSpPr>
              <p:cNvPr id="5" name="矩形 4">
                <a:extLst>
                  <a:ext uri="{FF2B5EF4-FFF2-40B4-BE49-F238E27FC236}">
                    <a16:creationId xmlns:a16="http://schemas.microsoft.com/office/drawing/2014/main" id="{44BD8459-6DF7-1B4C-B7AC-04F8F22DDDA6}"/>
                  </a:ext>
                </a:extLst>
              </p:cNvPr>
              <p:cNvSpPr>
                <a:spLocks noRot="1" noChangeAspect="1" noMove="1" noResize="1" noEditPoints="1" noAdjustHandles="1" noChangeArrowheads="1" noChangeShapeType="1" noTextEdit="1"/>
              </p:cNvSpPr>
              <p:nvPr/>
            </p:nvSpPr>
            <p:spPr>
              <a:xfrm>
                <a:off x="3651428" y="2373930"/>
                <a:ext cx="5134226" cy="226151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BC4616B-C2D1-2C4B-AAED-7B00204DDE65}"/>
                  </a:ext>
                </a:extLst>
              </p:cNvPr>
              <p:cNvSpPr/>
              <p:nvPr/>
            </p:nvSpPr>
            <p:spPr>
              <a:xfrm>
                <a:off x="1460499" y="4584503"/>
                <a:ext cx="9224066" cy="1531510"/>
              </a:xfrm>
              <a:prstGeom prst="rect">
                <a:avLst/>
              </a:prstGeom>
            </p:spPr>
            <p:txBody>
              <a:bodyPr wrap="square">
                <a:spAutoFit/>
              </a:bodyPr>
              <a:lstStyle/>
              <a:p>
                <a:pPr algn="just"/>
                <a:r>
                  <a:rPr lang="zh-CN" altLang="en-GB" dirty="0"/>
                  <a:t>其中</a:t>
                </a:r>
                <a14:m>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𝑈</m:t>
                        </m:r>
                      </m:e>
                      <m:sub>
                        <m:r>
                          <a:rPr lang="en-GB" altLang="zh-CN" b="0" i="1" smtClean="0">
                            <a:latin typeface="Cambria Math" panose="02040503050406030204" pitchFamily="18" charset="0"/>
                          </a:rPr>
                          <m:t>𝑗</m:t>
                        </m:r>
                      </m:sub>
                    </m:sSub>
                    <m:r>
                      <a:rPr lang="en-GB" altLang="zh-CN" b="0" i="1" smtClean="0">
                        <a:latin typeface="Cambria Math" panose="02040503050406030204" pitchFamily="18" charset="0"/>
                      </a:rPr>
                      <m:t>, </m:t>
                    </m:r>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𝑊</m:t>
                        </m:r>
                      </m:e>
                      <m:sub>
                        <m:r>
                          <a:rPr lang="en-GB" altLang="zh-CN" b="0" i="1" smtClean="0">
                            <a:latin typeface="Cambria Math" panose="02040503050406030204" pitchFamily="18" charset="0"/>
                          </a:rPr>
                          <m:t>𝑗</m:t>
                        </m:r>
                      </m:sub>
                    </m:sSub>
                    <m:r>
                      <a:rPr lang="en-GB" altLang="zh-CN" b="0" i="1" smtClean="0">
                        <a:latin typeface="Cambria Math" panose="02040503050406030204" pitchFamily="18" charset="0"/>
                      </a:rPr>
                      <m:t>, </m:t>
                    </m:r>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𝑏</m:t>
                        </m:r>
                      </m:e>
                      <m:sub>
                        <m:r>
                          <a:rPr lang="en-GB" altLang="zh-CN" b="0" i="1" smtClean="0">
                            <a:latin typeface="Cambria Math" panose="02040503050406030204" pitchFamily="18" charset="0"/>
                          </a:rPr>
                          <m:t>𝑗</m:t>
                        </m:r>
                      </m:sub>
                    </m:sSub>
                    <m:r>
                      <a:rPr lang="en-GB" altLang="zh-CN" b="0" i="0" smtClean="0">
                        <a:latin typeface="Cambria Math" panose="02040503050406030204" pitchFamily="18" charset="0"/>
                      </a:rPr>
                      <m:t>(</m:t>
                    </m:r>
                    <m:r>
                      <m:rPr>
                        <m:sty m:val="p"/>
                      </m:rPr>
                      <a:rPr lang="en-GB" altLang="zh-CN" b="0" i="0" smtClean="0">
                        <a:latin typeface="Cambria Math" panose="02040503050406030204" pitchFamily="18" charset="0"/>
                      </a:rPr>
                      <m:t>j</m:t>
                    </m:r>
                    <m:r>
                      <a:rPr lang="en-GB" altLang="zh-CN" b="0" i="1" smtClean="0">
                        <a:latin typeface="Cambria Math" panose="02040503050406030204" pitchFamily="18" charset="0"/>
                      </a:rPr>
                      <m:t>∈{</m:t>
                    </m:r>
                    <m:r>
                      <a:rPr lang="en-GB" altLang="zh-CN" b="0" i="1" smtClean="0">
                        <a:latin typeface="Cambria Math" panose="02040503050406030204" pitchFamily="18" charset="0"/>
                      </a:rPr>
                      <m:t>𝑖</m:t>
                    </m:r>
                    <m:r>
                      <a:rPr lang="en-GB" altLang="zh-CN" b="0" i="1" smtClean="0">
                        <a:latin typeface="Cambria Math" panose="02040503050406030204" pitchFamily="18" charset="0"/>
                      </a:rPr>
                      <m:t>,</m:t>
                    </m:r>
                    <m:r>
                      <a:rPr lang="en-GB" altLang="zh-CN" b="0" i="1" smtClean="0">
                        <a:latin typeface="Cambria Math" panose="02040503050406030204" pitchFamily="18" charset="0"/>
                      </a:rPr>
                      <m:t>𝑓</m:t>
                    </m:r>
                    <m:r>
                      <a:rPr lang="en-GB" altLang="zh-CN" b="0" i="1" smtClean="0">
                        <a:latin typeface="Cambria Math" panose="02040503050406030204" pitchFamily="18" charset="0"/>
                      </a:rPr>
                      <m:t>,</m:t>
                    </m:r>
                    <m:r>
                      <a:rPr lang="en-GB" altLang="zh-CN" b="0" i="1" smtClean="0">
                        <a:latin typeface="Cambria Math" panose="02040503050406030204" pitchFamily="18" charset="0"/>
                      </a:rPr>
                      <m:t>𝑑</m:t>
                    </m:r>
                    <m:r>
                      <a:rPr lang="en-GB" altLang="zh-CN" b="0" i="1" smtClean="0">
                        <a:latin typeface="Cambria Math" panose="02040503050406030204" pitchFamily="18" charset="0"/>
                      </a:rPr>
                      <m:t>,</m:t>
                    </m:r>
                    <m:r>
                      <a:rPr lang="en-GB" altLang="zh-CN" b="0" i="1" smtClean="0">
                        <a:latin typeface="Cambria Math" panose="02040503050406030204" pitchFamily="18" charset="0"/>
                      </a:rPr>
                      <m:t>𝑐</m:t>
                    </m:r>
                    <m:r>
                      <a:rPr lang="en-GB" altLang="zh-CN" b="0" i="1" smtClean="0">
                        <a:latin typeface="Cambria Math" panose="02040503050406030204" pitchFamily="18" charset="0"/>
                      </a:rPr>
                      <m:t>}</m:t>
                    </m:r>
                    <m:r>
                      <a:rPr lang="en-GB" altLang="zh-CN" b="0" i="0" smtClean="0">
                        <a:latin typeface="Cambria Math" panose="02040503050406030204" pitchFamily="18" charset="0"/>
                      </a:rPr>
                      <m:t>)</m:t>
                    </m:r>
                  </m:oMath>
                </a14:m>
                <a:r>
                  <a:rPr lang="zh-CN" altLang="en-US" dirty="0"/>
                  <a:t>是可以学习的参数。</a:t>
                </a:r>
                <a:r>
                  <a:rPr lang="en-GB" altLang="zh-CN" dirty="0"/>
                  <a:t>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𝑖</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b="0" i="1" smtClean="0">
                        <a:latin typeface="Cambria Math" panose="02040503050406030204" pitchFamily="18" charset="0"/>
                      </a:rPr>
                      <m:t>,</m:t>
                    </m:r>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𝑓</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b="0" i="1" smtClean="0">
                        <a:latin typeface="Cambria Math" panose="02040503050406030204" pitchFamily="18" charset="0"/>
                      </a:rPr>
                      <m:t>,</m:t>
                    </m:r>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𝑑</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oMath>
                </a14:m>
                <a:r>
                  <a:rPr lang="zh-CN" altLang="en-US" dirty="0"/>
                  <a:t>是遗忘门，输入门和输出门向量，</a:t>
                </a:r>
                <a:r>
                  <a:rPr lang="en-GB" altLang="zh-CN" dirty="0"/>
                  <a:t>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𝑒</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oMath>
                </a14:m>
                <a:r>
                  <a:rPr lang="zh-CN" altLang="en-US" dirty="0"/>
                  <a:t>是额外特征（比如假期，天气情况），</a:t>
                </a:r>
                <a:r>
                  <a:rPr lang="en-GB" altLang="zh-CN" dirty="0"/>
                  <a:t>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zh-CN" altLang="en-US" i="1">
                        <a:latin typeface="Cambria Math" panose="02040503050406030204" pitchFamily="18" charset="0"/>
                      </a:rPr>
                      <m:t>为同时编码来区域</m:t>
                    </m:r>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zh-CN" altLang="en-US" i="1">
                        <a:latin typeface="Cambria Math" panose="02040503050406030204" pitchFamily="18" charset="0"/>
                      </a:rPr>
                      <m:t>的时间和空间信息</m:t>
                    </m:r>
                  </m:oMath>
                </a14:m>
                <a:r>
                  <a:rPr lang="zh-CN" altLang="en-US" dirty="0"/>
                  <a:t>。最后通过一个全连接层或者输出值。所以，下一个时间的时空序列可以表示为</a:t>
                </a:r>
                <a:endParaRPr lang="en-US" altLang="zh-CN" dirty="0"/>
              </a:p>
              <a:p>
                <a:pPr algn="just"/>
                <a:endParaRPr lang="zh-CN" altLang="en-US" dirty="0"/>
              </a:p>
            </p:txBody>
          </p:sp>
        </mc:Choice>
        <mc:Fallback xmlns="">
          <p:sp>
            <p:nvSpPr>
              <p:cNvPr id="6" name="矩形 5">
                <a:extLst>
                  <a:ext uri="{FF2B5EF4-FFF2-40B4-BE49-F238E27FC236}">
                    <a16:creationId xmlns:a16="http://schemas.microsoft.com/office/drawing/2014/main" id="{7BC4616B-C2D1-2C4B-AAED-7B00204DDE65}"/>
                  </a:ext>
                </a:extLst>
              </p:cNvPr>
              <p:cNvSpPr>
                <a:spLocks noRot="1" noChangeAspect="1" noMove="1" noResize="1" noEditPoints="1" noAdjustHandles="1" noChangeArrowheads="1" noChangeShapeType="1" noTextEdit="1"/>
              </p:cNvSpPr>
              <p:nvPr/>
            </p:nvSpPr>
            <p:spPr>
              <a:xfrm>
                <a:off x="1460499" y="4584503"/>
                <a:ext cx="9224066" cy="1531510"/>
              </a:xfrm>
              <a:prstGeom prst="rect">
                <a:avLst/>
              </a:prstGeom>
              <a:blipFill>
                <a:blip r:embed="rId3"/>
                <a:stretch>
                  <a:fillRect l="-595" t="-3187" r="-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08B28B5-C09A-DC40-BB9C-B16CA5319698}"/>
                  </a:ext>
                </a:extLst>
              </p:cNvPr>
              <p:cNvSpPr/>
              <p:nvPr/>
            </p:nvSpPr>
            <p:spPr>
              <a:xfrm>
                <a:off x="4420228" y="5961820"/>
                <a:ext cx="3596626" cy="394532"/>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acc>
                            <m:accPr>
                              <m:chr m:val="̂"/>
                              <m:ctrlPr>
                                <a:rPr lang="en-GB" altLang="zh-CN" i="1">
                                  <a:latin typeface="Cambria Math" panose="02040503050406030204" pitchFamily="18" charset="0"/>
                                </a:rPr>
                              </m:ctrlPr>
                            </m:accPr>
                            <m:e>
                              <m:r>
                                <a:rPr lang="en-GB" altLang="zh-CN" b="0" i="1" smtClean="0">
                                  <a:latin typeface="Cambria Math" panose="02040503050406030204" pitchFamily="18" charset="0"/>
                                </a:rPr>
                                <m:t>𝑦</m:t>
                              </m:r>
                            </m:e>
                          </m:acc>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b="0" i="1" smtClean="0">
                              <a:latin typeface="Cambria Math" panose="02040503050406030204" pitchFamily="18" charset="0"/>
                            </a:rPr>
                            <m:t>+1</m:t>
                          </m:r>
                        </m:sub>
                      </m:sSub>
                      <m:r>
                        <a:rPr lang="en-GB" altLang="zh-CN" i="1">
                          <a:latin typeface="Cambria Math" panose="02040503050406030204" pitchFamily="18" charset="0"/>
                        </a:rPr>
                        <m:t>=</m:t>
                      </m:r>
                      <m:r>
                        <a:rPr lang="en-GB" altLang="zh-CN" b="0" i="1" smtClean="0">
                          <a:latin typeface="Cambria Math" panose="02040503050406030204" pitchFamily="18" charset="0"/>
                        </a:rPr>
                        <m:t>𝑡𝑎𝑛h</m:t>
                      </m:r>
                      <m:r>
                        <a:rPr lang="en-GB" altLang="zh-CN" i="1">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𝑊</m:t>
                          </m:r>
                        </m:e>
                        <m:sub>
                          <m:r>
                            <a:rPr lang="en-GB" altLang="zh-CN" b="0" i="1" smtClean="0">
                              <a:latin typeface="Cambria Math" panose="02040503050406030204" pitchFamily="18" charset="0"/>
                            </a:rPr>
                            <m:t>𝑛</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𝑏</m:t>
                          </m:r>
                        </m:e>
                        <m:sub>
                          <m:r>
                            <a:rPr lang="en-GB" altLang="zh-CN" b="0" i="1" smtClean="0">
                              <a:latin typeface="Cambria Math" panose="02040503050406030204" pitchFamily="18" charset="0"/>
                            </a:rPr>
                            <m:t>𝑛</m:t>
                          </m:r>
                        </m:sub>
                      </m:sSub>
                      <m:r>
                        <a:rPr lang="en-GB" altLang="zh-CN" i="1">
                          <a:latin typeface="Cambria Math" panose="02040503050406030204" pitchFamily="18" charset="0"/>
                        </a:rPr>
                        <m:t>)</m:t>
                      </m:r>
                    </m:oMath>
                  </m:oMathPara>
                </a14:m>
                <a:endParaRPr lang="en-GB" altLang="zh-CN" dirty="0"/>
              </a:p>
            </p:txBody>
          </p:sp>
        </mc:Choice>
        <mc:Fallback xmlns="">
          <p:sp>
            <p:nvSpPr>
              <p:cNvPr id="7" name="矩形 6">
                <a:extLst>
                  <a:ext uri="{FF2B5EF4-FFF2-40B4-BE49-F238E27FC236}">
                    <a16:creationId xmlns:a16="http://schemas.microsoft.com/office/drawing/2014/main" id="{708B28B5-C09A-DC40-BB9C-B16CA5319698}"/>
                  </a:ext>
                </a:extLst>
              </p:cNvPr>
              <p:cNvSpPr>
                <a:spLocks noRot="1" noChangeAspect="1" noMove="1" noResize="1" noEditPoints="1" noAdjustHandles="1" noChangeArrowheads="1" noChangeShapeType="1" noTextEdit="1"/>
              </p:cNvSpPr>
              <p:nvPr/>
            </p:nvSpPr>
            <p:spPr>
              <a:xfrm>
                <a:off x="4420228" y="5961820"/>
                <a:ext cx="3596626" cy="394532"/>
              </a:xfrm>
              <a:prstGeom prst="rect">
                <a:avLst/>
              </a:prstGeom>
              <a:blipFill>
                <a:blip r:embed="rId4"/>
                <a:stretch>
                  <a:fillRect t="-4615" b="-6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1215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sz="5400" dirty="0"/>
              <a:t>S</a:t>
            </a:r>
            <a:r>
              <a:rPr lang="en-US" altLang="zh-CN" sz="5400" dirty="0" err="1"/>
              <a:t>patial</a:t>
            </a:r>
            <a:r>
              <a:rPr lang="en-US" altLang="zh-CN" sz="5400" dirty="0"/>
              <a:t>-Temporal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22</a:t>
            </a:fld>
            <a:endParaRPr lang="en-US"/>
          </a:p>
        </p:txBody>
      </p:sp>
      <p:pic>
        <p:nvPicPr>
          <p:cNvPr id="5" name="图片 4">
            <a:extLst>
              <a:ext uri="{FF2B5EF4-FFF2-40B4-BE49-F238E27FC236}">
                <a16:creationId xmlns:a16="http://schemas.microsoft.com/office/drawing/2014/main" id="{6F979703-7B8C-5A44-B124-ED5CBCFA5ACE}"/>
              </a:ext>
            </a:extLst>
          </p:cNvPr>
          <p:cNvPicPr>
            <a:picLocks noChangeAspect="1"/>
          </p:cNvPicPr>
          <p:nvPr/>
        </p:nvPicPr>
        <p:blipFill>
          <a:blip r:embed="rId2"/>
          <a:stretch>
            <a:fillRect/>
          </a:stretch>
        </p:blipFill>
        <p:spPr>
          <a:xfrm>
            <a:off x="1045167" y="1506279"/>
            <a:ext cx="9867900" cy="4724400"/>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E736FD0-464E-CC44-9E92-09A0FBB742C4}"/>
                  </a:ext>
                </a:extLst>
              </p:cNvPr>
              <p:cNvSpPr/>
              <p:nvPr/>
            </p:nvSpPr>
            <p:spPr>
              <a:xfrm>
                <a:off x="7600947" y="2919845"/>
                <a:ext cx="732765" cy="394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𝑠</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oMath>
                  </m:oMathPara>
                </a14:m>
                <a:endParaRPr lang="zh-CN" altLang="en-US" dirty="0"/>
              </a:p>
            </p:txBody>
          </p:sp>
        </mc:Choice>
        <mc:Fallback xmlns="">
          <p:sp>
            <p:nvSpPr>
              <p:cNvPr id="6" name="矩形 5">
                <a:extLst>
                  <a:ext uri="{FF2B5EF4-FFF2-40B4-BE49-F238E27FC236}">
                    <a16:creationId xmlns:a16="http://schemas.microsoft.com/office/drawing/2014/main" id="{DE736FD0-464E-CC44-9E92-09A0FBB742C4}"/>
                  </a:ext>
                </a:extLst>
              </p:cNvPr>
              <p:cNvSpPr>
                <a:spLocks noRot="1" noChangeAspect="1" noMove="1" noResize="1" noEditPoints="1" noAdjustHandles="1" noChangeArrowheads="1" noChangeShapeType="1" noTextEdit="1"/>
              </p:cNvSpPr>
              <p:nvPr/>
            </p:nvSpPr>
            <p:spPr>
              <a:xfrm>
                <a:off x="7600947" y="2919845"/>
                <a:ext cx="732765" cy="3945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3887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sz="5400" dirty="0"/>
              <a:t>S</a:t>
            </a:r>
            <a:r>
              <a:rPr lang="en-US" altLang="zh-CN" sz="5400" dirty="0" err="1"/>
              <a:t>patial</a:t>
            </a:r>
            <a:r>
              <a:rPr lang="en-US" altLang="zh-CN" sz="5400" dirty="0"/>
              <a:t>-Temporal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23</a:t>
            </a:fld>
            <a:endParaRPr lang="en-US"/>
          </a:p>
        </p:txBody>
      </p:sp>
      <p:sp>
        <p:nvSpPr>
          <p:cNvPr id="3" name="文本框 2">
            <a:extLst>
              <a:ext uri="{FF2B5EF4-FFF2-40B4-BE49-F238E27FC236}">
                <a16:creationId xmlns:a16="http://schemas.microsoft.com/office/drawing/2014/main" id="{DAAE3928-B827-49BA-BBCE-1C5AA1AE4383}"/>
              </a:ext>
            </a:extLst>
          </p:cNvPr>
          <p:cNvSpPr txBox="1"/>
          <p:nvPr/>
        </p:nvSpPr>
        <p:spPr>
          <a:xfrm>
            <a:off x="1460500" y="1712210"/>
            <a:ext cx="9067800" cy="646331"/>
          </a:xfrm>
          <a:prstGeom prst="rect">
            <a:avLst/>
          </a:prstGeom>
          <a:noFill/>
        </p:spPr>
        <p:txBody>
          <a:bodyPr wrap="square" rtlCol="0">
            <a:spAutoFit/>
          </a:bodyPr>
          <a:lstStyle/>
          <a:p>
            <a:pPr algn="just"/>
            <a:r>
              <a:rPr lang="zh-CN" altLang="en-US" dirty="0"/>
              <a:t>输出通过 </a:t>
            </a:r>
            <a:r>
              <a:rPr lang="en-GB" altLang="zh-CN" dirty="0"/>
              <a:t>tanh( ) </a:t>
            </a:r>
            <a:r>
              <a:rPr lang="zh-CN" altLang="en-US" dirty="0"/>
              <a:t>函数缩放到 </a:t>
            </a:r>
            <a:r>
              <a:rPr lang="en-US" altLang="zh-CN" dirty="0"/>
              <a:t>(-1,1)</a:t>
            </a:r>
            <a:r>
              <a:rPr lang="zh-CN" altLang="en-US" dirty="0"/>
              <a:t>，以与归一化的时空值保持一致，</a:t>
            </a:r>
            <a:r>
              <a:rPr lang="zh-CN" altLang="en-GB" dirty="0"/>
              <a:t>然后</a:t>
            </a:r>
            <a:r>
              <a:rPr lang="zh-CN" altLang="en-US" dirty="0"/>
              <a:t>每个城市的损失函数就可以写成如下的格式</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4BD8459-6DF7-1B4C-B7AC-04F8F22DDDA6}"/>
                  </a:ext>
                </a:extLst>
              </p:cNvPr>
              <p:cNvSpPr/>
              <p:nvPr/>
            </p:nvSpPr>
            <p:spPr>
              <a:xfrm>
                <a:off x="4171122" y="2539103"/>
                <a:ext cx="3615990" cy="7987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b="0" i="1" smtClean="0">
                              <a:latin typeface="Cambria Math" panose="02040503050406030204" pitchFamily="18" charset="0"/>
                              <a:ea typeface="Cambria Math" panose="02040503050406030204" pitchFamily="18" charset="0"/>
                            </a:rPr>
                          </m:ctrlPr>
                        </m:sSubPr>
                        <m:e>
                          <m:r>
                            <a:rPr lang="en-GB" altLang="zh-CN" i="1" smtClean="0">
                              <a:latin typeface="Cambria Math" panose="02040503050406030204" pitchFamily="18" charset="0"/>
                              <a:ea typeface="Cambria Math" panose="02040503050406030204" pitchFamily="18" charset="0"/>
                            </a:rPr>
                            <m:t>ℒ</m:t>
                          </m:r>
                        </m:e>
                        <m:sub>
                          <m:r>
                            <a:rPr lang="en-GB" altLang="zh-CN" b="0" i="1" smtClean="0">
                              <a:latin typeface="Cambria Math" panose="02040503050406030204" pitchFamily="18" charset="0"/>
                              <a:ea typeface="Cambria Math" panose="02040503050406030204" pitchFamily="18" charset="0"/>
                            </a:rPr>
                            <m:t>𝑐</m:t>
                          </m:r>
                        </m:sub>
                      </m:sSub>
                      <m:r>
                        <a:rPr lang="en-GB" altLang="zh-CN" b="0" i="1" smtClean="0">
                          <a:latin typeface="Cambria Math" panose="02040503050406030204" pitchFamily="18" charset="0"/>
                          <a:ea typeface="Cambria Math" panose="02040503050406030204" pitchFamily="18" charset="0"/>
                        </a:rPr>
                        <m:t>=</m:t>
                      </m:r>
                      <m:nary>
                        <m:naryPr>
                          <m:chr m:val="∑"/>
                          <m:supHide m:val="on"/>
                          <m:ctrlPr>
                            <a:rPr lang="en-GB" altLang="zh-CN" b="0" i="1" smtClean="0">
                              <a:latin typeface="Cambria Math" panose="02040503050406030204" pitchFamily="18" charset="0"/>
                              <a:ea typeface="Cambria Math" panose="02040503050406030204" pitchFamily="18" charset="0"/>
                            </a:rPr>
                          </m:ctrlPr>
                        </m:naryPr>
                        <m:sub>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𝑟</m:t>
                              </m:r>
                            </m:e>
                            <m:sub>
                              <m:r>
                                <a:rPr lang="en-GB" altLang="zh-CN" b="0" i="1" smtClean="0">
                                  <a:latin typeface="Cambria Math" panose="02040503050406030204" pitchFamily="18" charset="0"/>
                                  <a:ea typeface="Cambria Math" panose="02040503050406030204" pitchFamily="18" charset="0"/>
                                </a:rPr>
                                <m:t>𝑐</m:t>
                              </m:r>
                            </m:sub>
                          </m:sSub>
                        </m:sub>
                        <m:sup/>
                        <m:e>
                          <m:nary>
                            <m:naryPr>
                              <m:chr m:val="∑"/>
                              <m:supHide m:val="on"/>
                              <m:ctrlPr>
                                <a:rPr lang="en-GB" altLang="zh-CN" b="0" i="1" smtClean="0">
                                  <a:latin typeface="Cambria Math" panose="02040503050406030204" pitchFamily="18" charset="0"/>
                                  <a:ea typeface="Cambria Math" panose="02040503050406030204" pitchFamily="18" charset="0"/>
                                </a:rPr>
                              </m:ctrlPr>
                            </m:naryPr>
                            <m:sub>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𝑘</m:t>
                                  </m:r>
                                </m:e>
                                <m:sub>
                                  <m:r>
                                    <a:rPr lang="en-GB" altLang="zh-CN" b="0" i="1" smtClean="0">
                                      <a:latin typeface="Cambria Math" panose="02040503050406030204" pitchFamily="18" charset="0"/>
                                      <a:ea typeface="Cambria Math" panose="02040503050406030204" pitchFamily="18" charset="0"/>
                                    </a:rPr>
                                    <m:t>𝑐</m:t>
                                  </m:r>
                                </m:sub>
                              </m:sSub>
                            </m:sub>
                            <m:sup/>
                            <m:e>
                              <m:sSup>
                                <m:sSupPr>
                                  <m:ctrlPr>
                                    <a:rPr lang="en-GB" altLang="zh-CN" b="0" i="1" smtClean="0">
                                      <a:latin typeface="Cambria Math" panose="02040503050406030204" pitchFamily="18" charset="0"/>
                                      <a:ea typeface="Cambria Math" panose="02040503050406030204" pitchFamily="18" charset="0"/>
                                    </a:rPr>
                                  </m:ctrlPr>
                                </m:sSupPr>
                                <m:e>
                                  <m:d>
                                    <m:dPr>
                                      <m:ctrlPr>
                                        <a:rPr lang="en-GB" altLang="zh-CN" b="0" i="1" smtClean="0">
                                          <a:latin typeface="Cambria Math" panose="02040503050406030204" pitchFamily="18" charset="0"/>
                                          <a:ea typeface="Cambria Math" panose="02040503050406030204" pitchFamily="18" charset="0"/>
                                        </a:rPr>
                                      </m:ctrlPr>
                                    </m:dPr>
                                    <m:e>
                                      <m:sSub>
                                        <m:sSubPr>
                                          <m:ctrlPr>
                                            <a:rPr lang="en-GB" altLang="zh-CN" i="1">
                                              <a:latin typeface="Cambria Math" panose="02040503050406030204" pitchFamily="18" charset="0"/>
                                            </a:rPr>
                                          </m:ctrlPr>
                                        </m:sSubPr>
                                        <m:e>
                                          <m:acc>
                                            <m:accPr>
                                              <m:chr m:val="̂"/>
                                              <m:ctrlPr>
                                                <a:rPr lang="en-GB" altLang="zh-CN" i="1">
                                                  <a:latin typeface="Cambria Math" panose="02040503050406030204" pitchFamily="18" charset="0"/>
                                                </a:rPr>
                                              </m:ctrlPr>
                                            </m:accPr>
                                            <m:e>
                                              <m:r>
                                                <a:rPr lang="en-GB" altLang="zh-CN" i="1">
                                                  <a:latin typeface="Cambria Math" panose="02040503050406030204" pitchFamily="18" charset="0"/>
                                                </a:rPr>
                                                <m:t>𝑦</m:t>
                                              </m:r>
                                            </m:e>
                                          </m:acc>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b="0" i="1" smtClean="0">
                                          <a:latin typeface="Cambria Math" panose="02040503050406030204" pitchFamily="18" charset="0"/>
                                        </a:rPr>
                                        <m:t>−</m:t>
                                      </m:r>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𝑦</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e>
                                  </m:d>
                                </m:e>
                                <m:sup>
                                  <m:r>
                                    <a:rPr lang="en-GB" altLang="zh-CN" b="0" i="1" smtClean="0">
                                      <a:latin typeface="Cambria Math" panose="02040503050406030204" pitchFamily="18" charset="0"/>
                                      <a:ea typeface="Cambria Math" panose="02040503050406030204" pitchFamily="18" charset="0"/>
                                    </a:rPr>
                                    <m:t>2</m:t>
                                  </m:r>
                                </m:sup>
                              </m:sSup>
                            </m:e>
                          </m:nary>
                        </m:e>
                      </m:nary>
                    </m:oMath>
                  </m:oMathPara>
                </a14:m>
                <a:endParaRPr lang="zh-CN" altLang="en-US" dirty="0"/>
              </a:p>
            </p:txBody>
          </p:sp>
        </mc:Choice>
        <mc:Fallback xmlns="">
          <p:sp>
            <p:nvSpPr>
              <p:cNvPr id="5" name="矩形 4">
                <a:extLst>
                  <a:ext uri="{FF2B5EF4-FFF2-40B4-BE49-F238E27FC236}">
                    <a16:creationId xmlns:a16="http://schemas.microsoft.com/office/drawing/2014/main" id="{44BD8459-6DF7-1B4C-B7AC-04F8F22DDDA6}"/>
                  </a:ext>
                </a:extLst>
              </p:cNvPr>
              <p:cNvSpPr>
                <a:spLocks noRot="1" noChangeAspect="1" noMove="1" noResize="1" noEditPoints="1" noAdjustHandles="1" noChangeArrowheads="1" noChangeShapeType="1" noTextEdit="1"/>
              </p:cNvSpPr>
              <p:nvPr/>
            </p:nvSpPr>
            <p:spPr>
              <a:xfrm>
                <a:off x="4171122" y="2539103"/>
                <a:ext cx="3615990" cy="798745"/>
              </a:xfrm>
              <a:prstGeom prst="rect">
                <a:avLst/>
              </a:prstGeom>
              <a:blipFill>
                <a:blip r:embed="rId2"/>
                <a:stretch>
                  <a:fillRect l="-3509" t="-117188" b="-15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BC4616B-C2D1-2C4B-AAED-7B00204DDE65}"/>
                  </a:ext>
                </a:extLst>
              </p:cNvPr>
              <p:cNvSpPr/>
              <p:nvPr/>
            </p:nvSpPr>
            <p:spPr>
              <a:xfrm>
                <a:off x="1460500" y="3597944"/>
                <a:ext cx="9547743" cy="923330"/>
              </a:xfrm>
              <a:prstGeom prst="rect">
                <a:avLst/>
              </a:prstGeom>
            </p:spPr>
            <p:txBody>
              <a:bodyPr wrap="square">
                <a:spAutoFit/>
              </a:bodyPr>
              <a:lstStyle/>
              <a:p>
                <a:r>
                  <a:rPr lang="en-US" altLang="zh-CN" dirty="0"/>
                  <a:t>We </a:t>
                </a:r>
                <a:r>
                  <a:rPr lang="en-GB" altLang="zh-CN" dirty="0"/>
                  <a:t>denote all the parameters of the ST-net as </a:t>
                </a:r>
                <a14:m>
                  <m:oMath xmlns:m="http://schemas.openxmlformats.org/officeDocument/2006/math">
                    <m:r>
                      <a:rPr lang="el-GR" altLang="zh-CN" i="1" dirty="0" smtClean="0">
                        <a:latin typeface="Cambria Math" panose="02040503050406030204" pitchFamily="18" charset="0"/>
                      </a:rPr>
                      <m:t>𝜃</m:t>
                    </m:r>
                  </m:oMath>
                </a14:m>
                <a:r>
                  <a:rPr lang="el-GR" altLang="zh-CN" dirty="0"/>
                  <a:t>, </a:t>
                </a:r>
                <a:r>
                  <a:rPr lang="en-GB" altLang="zh-CN" dirty="0"/>
                  <a:t>and the ST-net parameterized by </a:t>
                </a:r>
                <a14:m>
                  <m:oMath xmlns:m="http://schemas.openxmlformats.org/officeDocument/2006/math">
                    <m:r>
                      <a:rPr lang="el-GR" altLang="zh-CN" i="1" dirty="0">
                        <a:latin typeface="Cambria Math" panose="02040503050406030204" pitchFamily="18" charset="0"/>
                      </a:rPr>
                      <m:t>𝜃</m:t>
                    </m:r>
                  </m:oMath>
                </a14:m>
                <a:r>
                  <a:rPr lang="el-GR" altLang="zh-CN" dirty="0"/>
                  <a:t> </a:t>
                </a:r>
                <a:r>
                  <a:rPr lang="en-GB" altLang="zh-CN" dirty="0"/>
                  <a:t>as </a:t>
                </a:r>
                <a14:m>
                  <m:oMath xmlns:m="http://schemas.openxmlformats.org/officeDocument/2006/math">
                    <m:sSub>
                      <m:sSubPr>
                        <m:ctrlPr>
                          <a:rPr lang="en-GB" altLang="zh-CN" b="0" i="1" dirty="0" smtClean="0">
                            <a:latin typeface="Cambria Math" panose="02040503050406030204" pitchFamily="18" charset="0"/>
                          </a:rPr>
                        </m:ctrlPr>
                      </m:sSubPr>
                      <m:e>
                        <m:r>
                          <m:rPr>
                            <m:sty m:val="p"/>
                          </m:rPr>
                          <a:rPr lang="en-GB" altLang="zh-CN" b="0" i="0" dirty="0" smtClean="0">
                            <a:latin typeface="Cambria Math" panose="02040503050406030204" pitchFamily="18" charset="0"/>
                          </a:rPr>
                          <m:t>f</m:t>
                        </m:r>
                      </m:e>
                      <m:sub>
                        <m:r>
                          <a:rPr lang="el-GR" altLang="zh-CN" i="1" dirty="0">
                            <a:latin typeface="Cambria Math" panose="02040503050406030204" pitchFamily="18" charset="0"/>
                          </a:rPr>
                          <m:t>𝜃</m:t>
                        </m:r>
                      </m:sub>
                    </m:sSub>
                  </m:oMath>
                </a14:m>
                <a:r>
                  <a:rPr lang="el-GR" altLang="zh-CN" dirty="0"/>
                  <a:t> .</a:t>
                </a:r>
                <a:endParaRPr lang="en-GB" altLang="zh-CN" dirty="0"/>
              </a:p>
              <a:p>
                <a:r>
                  <a:rPr lang="en-GB" altLang="zh-CN" dirty="0"/>
                  <a:t>The ST-net initialized by </a:t>
                </a:r>
                <a14:m>
                  <m:oMath xmlns:m="http://schemas.openxmlformats.org/officeDocument/2006/math">
                    <m:sSub>
                      <m:sSubPr>
                        <m:ctrlPr>
                          <a:rPr lang="en-GB" altLang="zh-CN" b="0" i="1" dirty="0" smtClean="0">
                            <a:latin typeface="Cambria Math" panose="02040503050406030204" pitchFamily="18" charset="0"/>
                          </a:rPr>
                        </m:ctrlPr>
                      </m:sSubPr>
                      <m:e>
                        <m:r>
                          <a:rPr lang="el-GR" altLang="zh-CN" i="1" dirty="0">
                            <a:latin typeface="Cambria Math" panose="02040503050406030204" pitchFamily="18" charset="0"/>
                          </a:rPr>
                          <m:t>𝜃</m:t>
                        </m:r>
                      </m:e>
                      <m:sub>
                        <m:r>
                          <a:rPr lang="en-GB" altLang="zh-CN" b="0" i="1" dirty="0" smtClean="0">
                            <a:latin typeface="Cambria Math" panose="02040503050406030204" pitchFamily="18" charset="0"/>
                          </a:rPr>
                          <m:t>0</m:t>
                        </m:r>
                      </m:sub>
                    </m:sSub>
                  </m:oMath>
                </a14:m>
                <a:r>
                  <a:rPr lang="en-GB" altLang="zh-CN" dirty="0"/>
                  <a:t> achieves the minimum of the average of generalization losses over all source cities, i.e.,</a:t>
                </a:r>
                <a:endParaRPr lang="el-GR" altLang="zh-CN" dirty="0"/>
              </a:p>
            </p:txBody>
          </p:sp>
        </mc:Choice>
        <mc:Fallback xmlns="">
          <p:sp>
            <p:nvSpPr>
              <p:cNvPr id="6" name="矩形 5">
                <a:extLst>
                  <a:ext uri="{FF2B5EF4-FFF2-40B4-BE49-F238E27FC236}">
                    <a16:creationId xmlns:a16="http://schemas.microsoft.com/office/drawing/2014/main" id="{7BC4616B-C2D1-2C4B-AAED-7B00204DDE65}"/>
                  </a:ext>
                </a:extLst>
              </p:cNvPr>
              <p:cNvSpPr>
                <a:spLocks noRot="1" noChangeAspect="1" noMove="1" noResize="1" noEditPoints="1" noAdjustHandles="1" noChangeArrowheads="1" noChangeShapeType="1" noTextEdit="1"/>
              </p:cNvSpPr>
              <p:nvPr/>
            </p:nvSpPr>
            <p:spPr>
              <a:xfrm>
                <a:off x="1460500" y="3597944"/>
                <a:ext cx="9547743" cy="923330"/>
              </a:xfrm>
              <a:prstGeom prst="rect">
                <a:avLst/>
              </a:prstGeom>
              <a:blipFill>
                <a:blip r:embed="rId3"/>
                <a:stretch>
                  <a:fillRect l="-665" t="-2703" b="-9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BE4E6F3-998C-7048-84AA-74FC587D3C79}"/>
                  </a:ext>
                </a:extLst>
              </p:cNvPr>
              <p:cNvSpPr/>
              <p:nvPr/>
            </p:nvSpPr>
            <p:spPr>
              <a:xfrm>
                <a:off x="4307689" y="4747617"/>
                <a:ext cx="3853363" cy="7987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dirty="0" smtClean="0">
                              <a:latin typeface="Cambria Math" panose="02040503050406030204" pitchFamily="18" charset="0"/>
                            </a:rPr>
                          </m:ctrlPr>
                        </m:sSubPr>
                        <m:e>
                          <m:r>
                            <a:rPr lang="el-GR" altLang="zh-CN" i="1" dirty="0">
                              <a:latin typeface="Cambria Math" panose="02040503050406030204" pitchFamily="18" charset="0"/>
                            </a:rPr>
                            <m:t>𝜃</m:t>
                          </m:r>
                        </m:e>
                        <m:sub>
                          <m:r>
                            <a:rPr lang="en-GB" altLang="zh-CN" i="1" dirty="0">
                              <a:latin typeface="Cambria Math" panose="02040503050406030204" pitchFamily="18" charset="0"/>
                            </a:rPr>
                            <m:t>0</m:t>
                          </m:r>
                        </m:sub>
                      </m:sSub>
                      <m:r>
                        <a:rPr lang="en-GB" altLang="zh-CN" b="0" i="1" dirty="0" smtClean="0">
                          <a:latin typeface="Cambria Math" panose="02040503050406030204" pitchFamily="18" charset="0"/>
                        </a:rPr>
                        <m:t>=</m:t>
                      </m:r>
                      <m:func>
                        <m:funcPr>
                          <m:ctrlPr>
                            <a:rPr lang="en-GB" altLang="zh-CN" b="0" i="1" dirty="0" smtClean="0">
                              <a:latin typeface="Cambria Math" panose="02040503050406030204" pitchFamily="18" charset="0"/>
                            </a:rPr>
                          </m:ctrlPr>
                        </m:funcPr>
                        <m:fName>
                          <m:limLow>
                            <m:limLowPr>
                              <m:ctrlPr>
                                <a:rPr lang="en-GB" altLang="zh-CN" b="0" i="1" dirty="0" smtClean="0">
                                  <a:latin typeface="Cambria Math" panose="02040503050406030204" pitchFamily="18" charset="0"/>
                                </a:rPr>
                              </m:ctrlPr>
                            </m:limLowPr>
                            <m:e>
                              <m:r>
                                <m:rPr>
                                  <m:sty m:val="p"/>
                                </m:rPr>
                                <a:rPr lang="en-GB" altLang="zh-CN" b="0" i="0" dirty="0" smtClean="0">
                                  <a:latin typeface="Cambria Math" panose="02040503050406030204" pitchFamily="18" charset="0"/>
                                </a:rPr>
                                <m:t>min</m:t>
                              </m:r>
                            </m:e>
                            <m:lim>
                              <m:sSub>
                                <m:sSubPr>
                                  <m:ctrlPr>
                                    <a:rPr lang="en-GB" altLang="zh-CN" i="1" dirty="0">
                                      <a:latin typeface="Cambria Math" panose="02040503050406030204" pitchFamily="18" charset="0"/>
                                    </a:rPr>
                                  </m:ctrlPr>
                                </m:sSubPr>
                                <m:e>
                                  <m:r>
                                    <a:rPr lang="el-GR" altLang="zh-CN" i="1" dirty="0">
                                      <a:latin typeface="Cambria Math" panose="02040503050406030204" pitchFamily="18" charset="0"/>
                                    </a:rPr>
                                    <m:t>𝜃</m:t>
                                  </m:r>
                                </m:e>
                                <m:sub>
                                  <m:r>
                                    <a:rPr lang="en-GB" altLang="zh-CN" i="1" dirty="0">
                                      <a:latin typeface="Cambria Math" panose="02040503050406030204" pitchFamily="18" charset="0"/>
                                    </a:rPr>
                                    <m:t>0</m:t>
                                  </m:r>
                                </m:sub>
                              </m:sSub>
                            </m:lim>
                          </m:limLow>
                        </m:fName>
                        <m:e>
                          <m:nary>
                            <m:naryPr>
                              <m:chr m:val="∑"/>
                              <m:supHide m:val="on"/>
                              <m:ctrlPr>
                                <a:rPr lang="en-GB" altLang="zh-CN" i="1">
                                  <a:latin typeface="Cambria Math" panose="02040503050406030204" pitchFamily="18" charset="0"/>
                                  <a:ea typeface="Cambria Math" panose="02040503050406030204" pitchFamily="18" charset="0"/>
                                </a:rPr>
                              </m:ctrlPr>
                            </m:naryPr>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𝐶</m:t>
                                  </m:r>
                                </m:e>
                                <m:sub>
                                  <m:r>
                                    <a:rPr lang="en-GB" altLang="zh-CN" i="1">
                                      <a:latin typeface="Cambria Math" panose="02040503050406030204" pitchFamily="18" charset="0"/>
                                      <a:ea typeface="Cambria Math" panose="02040503050406030204" pitchFamily="18" charset="0"/>
                                    </a:rPr>
                                    <m:t>𝑠</m:t>
                                  </m:r>
                                </m:sub>
                              </m:sSub>
                            </m:sub>
                            <m:sup/>
                            <m:e>
                              <m:sSubSup>
                                <m:sSubSupPr>
                                  <m:ctrlPr>
                                    <a:rPr lang="en-GB" altLang="zh-CN" i="1">
                                      <a:latin typeface="Cambria Math" panose="02040503050406030204" pitchFamily="18" charset="0"/>
                                      <a:ea typeface="Cambria Math" panose="02040503050406030204" pitchFamily="18" charset="0"/>
                                    </a:rPr>
                                  </m:ctrlPr>
                                </m:sSubSupPr>
                                <m:e>
                                  <m:r>
                                    <a:rPr lang="en-GB" altLang="zh-CN" i="1">
                                      <a:latin typeface="Cambria Math" panose="02040503050406030204" pitchFamily="18" charset="0"/>
                                      <a:ea typeface="Cambria Math" panose="02040503050406030204" pitchFamily="18" charset="0"/>
                                    </a:rPr>
                                    <m:t>ℒ</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sub>
                                <m:sup>
                                  <m:r>
                                    <a:rPr lang="en-GB" altLang="zh-CN" i="1">
                                      <a:latin typeface="Cambria Math" panose="02040503050406030204" pitchFamily="18" charset="0"/>
                                      <a:ea typeface="Cambria Math" panose="02040503050406030204" pitchFamily="18" charset="0"/>
                                    </a:rPr>
                                    <m:t>′</m:t>
                                  </m:r>
                                </m:sup>
                              </m:sSubSup>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𝑓</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𝜃</m:t>
                                      </m:r>
                                    </m:e>
                                    <m:sub>
                                      <m:r>
                                        <a:rPr lang="en-GB" altLang="zh-CN" i="1">
                                          <a:latin typeface="Cambria Math" panose="02040503050406030204" pitchFamily="18" charset="0"/>
                                          <a:ea typeface="Cambria Math" panose="02040503050406030204" pitchFamily="18" charset="0"/>
                                        </a:rPr>
                                        <m:t>0</m:t>
                                      </m:r>
                                    </m:sub>
                                  </m:sSub>
                                </m:sub>
                              </m:sSub>
                              <m:r>
                                <a:rPr lang="en-GB" altLang="zh-CN" i="1">
                                  <a:latin typeface="Cambria Math" panose="02040503050406030204" pitchFamily="18" charset="0"/>
                                  <a:ea typeface="Cambria Math" panose="02040503050406030204" pitchFamily="18" charset="0"/>
                                </a:rPr>
                                <m:t>−</m:t>
                              </m:r>
                              <m:r>
                                <a:rPr lang="en-GB" altLang="zh-CN" i="1">
                                  <a:latin typeface="Cambria Math" panose="02040503050406030204" pitchFamily="18" charset="0"/>
                                  <a:ea typeface="Cambria Math" panose="02040503050406030204" pitchFamily="18" charset="0"/>
                                </a:rPr>
                                <m:t>𝛼</m:t>
                              </m:r>
                              <m:sSub>
                                <m:sSubPr>
                                  <m:ctrlPr>
                                    <a:rPr lang="en-GB" altLang="zh-CN" i="1">
                                      <a:latin typeface="Cambria Math" panose="02040503050406030204" pitchFamily="18" charset="0"/>
                                      <a:ea typeface="Cambria Math" panose="02040503050406030204" pitchFamily="18" charset="0"/>
                                    </a:rPr>
                                  </m:ctrlPr>
                                </m:sSubPr>
                                <m:e>
                                  <m:r>
                                    <m:rPr>
                                      <m:sty m:val="p"/>
                                    </m:rPr>
                                    <a:rPr lang="en-GB" altLang="zh-CN" i="1">
                                      <a:latin typeface="Cambria Math" panose="02040503050406030204" pitchFamily="18" charset="0"/>
                                      <a:ea typeface="Cambria Math" panose="02040503050406030204" pitchFamily="18" charset="0"/>
                                    </a:rPr>
                                    <m:t>∇</m:t>
                                  </m:r>
                                </m:e>
                                <m:sub>
                                  <m:r>
                                    <a:rPr lang="en-GB" altLang="zh-CN" i="1">
                                      <a:latin typeface="Cambria Math" panose="02040503050406030204" pitchFamily="18" charset="0"/>
                                      <a:ea typeface="Cambria Math" panose="02040503050406030204" pitchFamily="18" charset="0"/>
                                    </a:rPr>
                                    <m:t>𝜃</m:t>
                                  </m:r>
                                </m:sub>
                              </m:s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ℒ</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sub>
                              </m:sSub>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𝑓</m:t>
                                  </m:r>
                                </m:e>
                                <m:sub>
                                  <m:r>
                                    <a:rPr lang="en-GB" altLang="zh-CN" i="1">
                                      <a:latin typeface="Cambria Math" panose="02040503050406030204" pitchFamily="18" charset="0"/>
                                      <a:ea typeface="Cambria Math" panose="02040503050406030204" pitchFamily="18" charset="0"/>
                                    </a:rPr>
                                    <m:t>𝜃</m:t>
                                  </m:r>
                                </m:sub>
                              </m:sSub>
                              <m:r>
                                <a:rPr lang="en-GB" altLang="zh-CN" i="1">
                                  <a:latin typeface="Cambria Math" panose="02040503050406030204" pitchFamily="18" charset="0"/>
                                  <a:ea typeface="Cambria Math" panose="02040503050406030204" pitchFamily="18" charset="0"/>
                                </a:rPr>
                                <m:t>))</m:t>
                              </m:r>
                            </m:e>
                          </m:nary>
                        </m:e>
                      </m:func>
                    </m:oMath>
                  </m:oMathPara>
                </a14:m>
                <a:endParaRPr lang="zh-CN" altLang="en-US" dirty="0"/>
              </a:p>
            </p:txBody>
          </p:sp>
        </mc:Choice>
        <mc:Fallback xmlns="">
          <p:sp>
            <p:nvSpPr>
              <p:cNvPr id="8" name="矩形 7">
                <a:extLst>
                  <a:ext uri="{FF2B5EF4-FFF2-40B4-BE49-F238E27FC236}">
                    <a16:creationId xmlns:a16="http://schemas.microsoft.com/office/drawing/2014/main" id="{1BE4E6F3-998C-7048-84AA-74FC587D3C79}"/>
                  </a:ext>
                </a:extLst>
              </p:cNvPr>
              <p:cNvSpPr>
                <a:spLocks noRot="1" noChangeAspect="1" noMove="1" noResize="1" noEditPoints="1" noAdjustHandles="1" noChangeArrowheads="1" noChangeShapeType="1" noTextEdit="1"/>
              </p:cNvSpPr>
              <p:nvPr/>
            </p:nvSpPr>
            <p:spPr>
              <a:xfrm>
                <a:off x="4307689" y="4747617"/>
                <a:ext cx="3853363" cy="798745"/>
              </a:xfrm>
              <a:prstGeom prst="rect">
                <a:avLst/>
              </a:prstGeom>
              <a:blipFill>
                <a:blip r:embed="rId4"/>
                <a:stretch>
                  <a:fillRect t="-115625" b="-15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D4D349B-98F9-4541-AFCA-F822F35ADF13}"/>
                  </a:ext>
                </a:extLst>
              </p:cNvPr>
              <p:cNvSpPr/>
              <p:nvPr/>
            </p:nvSpPr>
            <p:spPr>
              <a:xfrm>
                <a:off x="1460500" y="5783446"/>
                <a:ext cx="7926785" cy="422808"/>
              </a:xfrm>
              <a:prstGeom prst="rect">
                <a:avLst/>
              </a:prstGeom>
            </p:spPr>
            <p:txBody>
              <a:bodyPr wrap="none">
                <a:spAutoFit/>
              </a:bodyPr>
              <a:lstStyle/>
              <a:p>
                <a14:m>
                  <m:oMath xmlns:m="http://schemas.openxmlformats.org/officeDocument/2006/math">
                    <m:sSub>
                      <m:sSubPr>
                        <m:ctrlPr>
                          <a:rPr lang="en-GB" altLang="zh-CN" i="1" smtClean="0">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ℒ</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sub>
                    </m:sSub>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𝑓</m:t>
                        </m:r>
                      </m:e>
                      <m:sub>
                        <m:sSub>
                          <m:sSubPr>
                            <m:ctrlPr>
                              <a:rPr lang="en-GB" altLang="zh-CN" b="0" i="1" smtClean="0">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𝜃</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sub>
                        </m:sSub>
                      </m:sub>
                    </m:sSub>
                    <m:r>
                      <a:rPr lang="en-GB" altLang="zh-CN" i="1">
                        <a:latin typeface="Cambria Math" panose="02040503050406030204" pitchFamily="18" charset="0"/>
                        <a:ea typeface="Cambria Math" panose="02040503050406030204" pitchFamily="18" charset="0"/>
                      </a:rPr>
                      <m:t>)</m:t>
                    </m:r>
                  </m:oMath>
                </a14:m>
                <a:r>
                  <a:rPr lang="en-US" altLang="zh-CN" dirty="0"/>
                  <a:t> is the training loss on the training set of a city </a:t>
                </a:r>
                <a14:m>
                  <m:oMath xmlns:m="http://schemas.openxmlformats.org/officeDocument/2006/math">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oMath>
                </a14:m>
                <a:r>
                  <a:rPr lang="en-US" altLang="zh-CN" dirty="0"/>
                  <a:t> sampled from </a:t>
                </a:r>
                <a14:m>
                  <m:oMath xmlns:m="http://schemas.openxmlformats.org/officeDocument/2006/math">
                    <m:sSub>
                      <m:sSubPr>
                        <m:ctrlPr>
                          <a:rPr lang="en-GB" altLang="zh-CN" i="1">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𝐶</m:t>
                        </m:r>
                      </m:e>
                      <m:sub>
                        <m:r>
                          <a:rPr lang="en-GB" altLang="zh-CN" i="1">
                            <a:latin typeface="Cambria Math" panose="02040503050406030204" pitchFamily="18" charset="0"/>
                            <a:ea typeface="Cambria Math" panose="02040503050406030204" pitchFamily="18" charset="0"/>
                          </a:rPr>
                          <m:t>𝑠</m:t>
                        </m:r>
                      </m:sub>
                    </m:sSub>
                  </m:oMath>
                </a14:m>
                <a:r>
                  <a:rPr lang="en-US" altLang="zh-CN" dirty="0"/>
                  <a:t>. </a:t>
                </a:r>
                <a:endParaRPr lang="zh-CN" altLang="en-US" dirty="0"/>
              </a:p>
            </p:txBody>
          </p:sp>
        </mc:Choice>
        <mc:Fallback xmlns="">
          <p:sp>
            <p:nvSpPr>
              <p:cNvPr id="9" name="矩形 8">
                <a:extLst>
                  <a:ext uri="{FF2B5EF4-FFF2-40B4-BE49-F238E27FC236}">
                    <a16:creationId xmlns:a16="http://schemas.microsoft.com/office/drawing/2014/main" id="{ED4D349B-98F9-4541-AFCA-F822F35ADF13}"/>
                  </a:ext>
                </a:extLst>
              </p:cNvPr>
              <p:cNvSpPr>
                <a:spLocks noRot="1" noChangeAspect="1" noMove="1" noResize="1" noEditPoints="1" noAdjustHandles="1" noChangeArrowheads="1" noChangeShapeType="1" noTextEdit="1"/>
              </p:cNvSpPr>
              <p:nvPr/>
            </p:nvSpPr>
            <p:spPr>
              <a:xfrm>
                <a:off x="1460500" y="5783446"/>
                <a:ext cx="7926785" cy="422808"/>
              </a:xfrm>
              <a:prstGeom prst="rect">
                <a:avLst/>
              </a:prstGeom>
              <a:blipFill>
                <a:blip r:embed="rId5"/>
                <a:stretch>
                  <a:fillRect t="-8824" b="-8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929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Spatial-Temporal </a:t>
            </a:r>
            <a:r>
              <a:rPr lang="en-US" altLang="zh-CN" sz="5400" dirty="0" err="1"/>
              <a:t>Menory</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24</a:t>
            </a:fld>
            <a:endParaRPr 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784EC2C-662E-5645-B852-F99DBC63A756}"/>
                  </a:ext>
                </a:extLst>
              </p:cNvPr>
              <p:cNvSpPr/>
              <p:nvPr/>
            </p:nvSpPr>
            <p:spPr>
              <a:xfrm>
                <a:off x="1311349" y="1521022"/>
                <a:ext cx="9633098" cy="5059527"/>
              </a:xfrm>
              <a:prstGeom prst="rect">
                <a:avLst/>
              </a:prstGeom>
            </p:spPr>
            <p:txBody>
              <a:bodyPr wrap="square">
                <a:spAutoFit/>
              </a:bodyPr>
              <a:lstStyle/>
              <a:p>
                <a:pPr marL="285750" indent="-285750">
                  <a:buFont typeface="Arial" panose="020B0604020202020204" pitchFamily="34" charset="0"/>
                  <a:buChar char="•"/>
                </a:pPr>
                <a:r>
                  <a:rPr kumimoji="1" lang="zh-CN" altLang="en-GB" sz="1600" dirty="0"/>
                  <a:t>由于</a:t>
                </a:r>
                <a:r>
                  <a:rPr kumimoji="1" lang="zh-CN" altLang="en-US" sz="1600" dirty="0"/>
                  <a:t>我们现在的这个模型是一个元学习模型，对于预测的那个城市，我们没有足够的数据历史数据，比如缺失了一部分数据，或者没有节假日的数据，这个时候我们就提出了一个全局记忆，</a:t>
                </a:r>
                <a:r>
                  <a:rPr kumimoji="1" lang="en-US" altLang="zh-CN" sz="1600" dirty="0"/>
                  <a:t>ST-mem</a:t>
                </a:r>
                <a:r>
                  <a:rPr kumimoji="1" lang="zh-CN" altLang="en-US" sz="1600" dirty="0"/>
                  <a:t>，来存储长期时空模式，并迁移到我们需要的目标城市里面来。</a:t>
                </a:r>
                <a:endParaRPr kumimoji="1" lang="en-US" altLang="zh-CN" sz="1600" dirty="0"/>
              </a:p>
              <a:p>
                <a:pPr marL="285750" indent="-285750">
                  <a:buFont typeface="Arial" panose="020B0604020202020204" pitchFamily="34" charset="0"/>
                  <a:buChar char="•"/>
                </a:pPr>
                <a:r>
                  <a:rPr kumimoji="1" lang="zh-CN" altLang="en-US" sz="1600" dirty="0"/>
                  <a:t>首先我们把所有的城市的所有区域定义为</a:t>
                </a:r>
                <a:r>
                  <a:rPr kumimoji="1" lang="en-US" altLang="zh-CN" sz="1600" dirty="0"/>
                  <a:t>G</a:t>
                </a:r>
                <a:r>
                  <a:rPr kumimoji="1" lang="zh-CN" altLang="en-US" sz="1600" dirty="0"/>
                  <a:t>个种类，对于区域</a:t>
                </a:r>
                <a14:m>
                  <m:oMath xmlns:m="http://schemas.openxmlformats.org/officeDocument/2006/math">
                    <m:sSub>
                      <m:sSubPr>
                        <m:ctrlPr>
                          <a:rPr kumimoji="1" lang="en-GB" altLang="zh-CN" sz="1600" i="1" dirty="0" err="1" smtClean="0">
                            <a:latin typeface="Cambria Math" panose="02040503050406030204" pitchFamily="18" charset="0"/>
                          </a:rPr>
                        </m:ctrlPr>
                      </m:sSubPr>
                      <m:e>
                        <m:r>
                          <a:rPr kumimoji="1" lang="en-GB" altLang="zh-CN" sz="1600" i="1" dirty="0" smtClean="0">
                            <a:latin typeface="Cambria Math" panose="02040503050406030204" pitchFamily="18" charset="0"/>
                          </a:rPr>
                          <m:t>𝑟</m:t>
                        </m:r>
                      </m:e>
                      <m:sub>
                        <m:r>
                          <a:rPr kumimoji="1" lang="en-GB" altLang="zh-CN" sz="1600" i="1" dirty="0" err="1" smtClean="0">
                            <a:latin typeface="Cambria Math" panose="02040503050406030204" pitchFamily="18" charset="0"/>
                          </a:rPr>
                          <m:t>𝑐</m:t>
                        </m:r>
                      </m:sub>
                    </m:sSub>
                  </m:oMath>
                </a14:m>
                <a:r>
                  <a:rPr kumimoji="1" lang="en-GB" altLang="zh-CN" sz="1600" dirty="0"/>
                  <a:t>, the clustering</a:t>
                </a:r>
                <a:r>
                  <a:rPr kumimoji="1" lang="zh-CN" altLang="en-GB" sz="1600" dirty="0"/>
                  <a:t>结果</a:t>
                </a:r>
                <a:r>
                  <a:rPr kumimoji="1" lang="zh-CN" altLang="en-US" sz="1600" dirty="0"/>
                  <a:t>可以表示为</a:t>
                </a:r>
                <a14:m>
                  <m:oMath xmlns:m="http://schemas.openxmlformats.org/officeDocument/2006/math">
                    <m:sSub>
                      <m:sSubPr>
                        <m:ctrlPr>
                          <a:rPr kumimoji="1" lang="en-US" altLang="zh-CN" sz="1600" i="1" dirty="0" smtClean="0">
                            <a:latin typeface="Cambria Math" panose="02040503050406030204" pitchFamily="18" charset="0"/>
                          </a:rPr>
                        </m:ctrlPr>
                      </m:sSubPr>
                      <m:e>
                        <m:r>
                          <a:rPr kumimoji="1" lang="en-US" altLang="zh-CN" sz="1600" i="1" dirty="0" smtClean="0">
                            <a:latin typeface="Cambria Math" panose="02040503050406030204" pitchFamily="18" charset="0"/>
                          </a:rPr>
                          <m:t>𝑜</m:t>
                        </m:r>
                      </m:e>
                      <m:sub>
                        <m:sSub>
                          <m:sSubPr>
                            <m:ctrlPr>
                              <a:rPr kumimoji="1" lang="en-GB" altLang="zh-CN" sz="1600" b="0" i="1" dirty="0" smtClean="0">
                                <a:latin typeface="Cambria Math" panose="02040503050406030204" pitchFamily="18" charset="0"/>
                              </a:rPr>
                            </m:ctrlPr>
                          </m:sSubPr>
                          <m:e>
                            <m:r>
                              <a:rPr kumimoji="1" lang="en-US" altLang="zh-CN" sz="1600" i="1" dirty="0" smtClean="0">
                                <a:latin typeface="Cambria Math" panose="02040503050406030204" pitchFamily="18" charset="0"/>
                              </a:rPr>
                              <m:t>𝑟</m:t>
                            </m:r>
                          </m:e>
                          <m:sub>
                            <m:r>
                              <a:rPr kumimoji="1" lang="en-GB" altLang="zh-CN" sz="1600" b="0" i="1" dirty="0" smtClean="0">
                                <a:latin typeface="Cambria Math" panose="02040503050406030204" pitchFamily="18" charset="0"/>
                              </a:rPr>
                              <m:t>𝑐</m:t>
                            </m:r>
                          </m:sub>
                        </m:sSub>
                      </m:sub>
                    </m:sSub>
                    <m:r>
                      <a:rPr kumimoji="1" lang="en-GB" altLang="zh-CN" sz="1600" b="0" i="1" dirty="0" smtClean="0">
                        <a:latin typeface="Cambria Math" panose="02040503050406030204" pitchFamily="18" charset="0"/>
                      </a:rPr>
                      <m:t>∈</m:t>
                    </m:r>
                    <m:sSup>
                      <m:sSupPr>
                        <m:ctrlPr>
                          <a:rPr kumimoji="1" lang="en-GB" altLang="zh-CN" sz="1600" b="0" i="1" dirty="0" smtClean="0">
                            <a:latin typeface="Cambria Math" panose="02040503050406030204" pitchFamily="18" charset="0"/>
                          </a:rPr>
                        </m:ctrlPr>
                      </m:sSupPr>
                      <m:e>
                        <m:r>
                          <a:rPr kumimoji="1" lang="en-GB" altLang="zh-CN" sz="1600" b="0" i="1" dirty="0" smtClean="0">
                            <a:latin typeface="Cambria Math" panose="02040503050406030204" pitchFamily="18" charset="0"/>
                          </a:rPr>
                          <m:t>ℝ</m:t>
                        </m:r>
                      </m:e>
                      <m:sup>
                        <m:r>
                          <a:rPr kumimoji="1" lang="en-GB" altLang="zh-CN" sz="1600" b="0" i="1" dirty="0" smtClean="0">
                            <a:latin typeface="Cambria Math" panose="02040503050406030204" pitchFamily="18" charset="0"/>
                          </a:rPr>
                          <m:t>𝐺</m:t>
                        </m:r>
                      </m:sup>
                    </m:sSup>
                  </m:oMath>
                </a14:m>
                <a:r>
                  <a:rPr lang="en-GB" altLang="zh-CN" sz="1600" dirty="0"/>
                  <a:t>. </a:t>
                </a:r>
                <a14:m>
                  <m:oMath xmlns:m="http://schemas.openxmlformats.org/officeDocument/2006/math">
                    <m:sSub>
                      <m:sSubPr>
                        <m:ctrlPr>
                          <a:rPr kumimoji="1" lang="en-US" altLang="zh-CN" sz="1600" i="1" dirty="0">
                            <a:latin typeface="Cambria Math" panose="02040503050406030204" pitchFamily="18" charset="0"/>
                          </a:rPr>
                        </m:ctrlPr>
                      </m:sSubPr>
                      <m:e>
                        <m:r>
                          <a:rPr kumimoji="1" lang="en-US" altLang="zh-CN" sz="1600" i="1" dirty="0">
                            <a:latin typeface="Cambria Math" panose="02040503050406030204" pitchFamily="18" charset="0"/>
                          </a:rPr>
                          <m:t>𝑜</m:t>
                        </m:r>
                      </m:e>
                      <m:sub>
                        <m:sSub>
                          <m:sSubPr>
                            <m:ctrlPr>
                              <a:rPr kumimoji="1" lang="en-GB" altLang="zh-CN" sz="1600" i="1" dirty="0">
                                <a:latin typeface="Cambria Math" panose="02040503050406030204" pitchFamily="18" charset="0"/>
                              </a:rPr>
                            </m:ctrlPr>
                          </m:sSubPr>
                          <m:e>
                            <m:r>
                              <a:rPr kumimoji="1" lang="en-US" altLang="zh-CN" sz="1600" i="1" dirty="0">
                                <a:latin typeface="Cambria Math" panose="02040503050406030204" pitchFamily="18" charset="0"/>
                              </a:rPr>
                              <m:t>𝑟</m:t>
                            </m:r>
                          </m:e>
                          <m:sub>
                            <m:r>
                              <a:rPr kumimoji="1" lang="en-GB" altLang="zh-CN" sz="1600" i="1" dirty="0">
                                <a:latin typeface="Cambria Math" panose="02040503050406030204" pitchFamily="18" charset="0"/>
                              </a:rPr>
                              <m:t>𝑐</m:t>
                            </m:r>
                          </m:sub>
                        </m:sSub>
                      </m:sub>
                    </m:sSub>
                    <m:d>
                      <m:dPr>
                        <m:ctrlPr>
                          <a:rPr kumimoji="1" lang="en-GB" altLang="zh-CN" sz="1600" b="0" i="1" dirty="0" smtClean="0">
                            <a:latin typeface="Cambria Math" panose="02040503050406030204" pitchFamily="18" charset="0"/>
                          </a:rPr>
                        </m:ctrlPr>
                      </m:dPr>
                      <m:e>
                        <m:r>
                          <a:rPr kumimoji="1" lang="en-GB" altLang="zh-CN" sz="1600" b="0" i="1" dirty="0" smtClean="0">
                            <a:latin typeface="Cambria Math" panose="02040503050406030204" pitchFamily="18" charset="0"/>
                          </a:rPr>
                          <m:t>𝑔</m:t>
                        </m:r>
                      </m:e>
                    </m:d>
                    <m:r>
                      <a:rPr kumimoji="1" lang="en-GB" altLang="zh-CN" sz="1600" b="0" i="1" dirty="0" smtClean="0">
                        <a:latin typeface="Cambria Math" panose="02040503050406030204" pitchFamily="18" charset="0"/>
                      </a:rPr>
                      <m:t>=1</m:t>
                    </m:r>
                  </m:oMath>
                </a14:m>
                <a:r>
                  <a:rPr lang="en-US" altLang="zh-CN" sz="1600" dirty="0"/>
                  <a:t> </a:t>
                </a:r>
                <a:r>
                  <a:rPr lang="zh-CN" altLang="en-US" sz="1600" dirty="0"/>
                  <a:t>如果</a:t>
                </a:r>
                <a14:m>
                  <m:oMath xmlns:m="http://schemas.openxmlformats.org/officeDocument/2006/math">
                    <m:sSub>
                      <m:sSubPr>
                        <m:ctrlPr>
                          <a:rPr kumimoji="1" lang="en-GB" altLang="zh-CN" sz="1600" i="1" dirty="0">
                            <a:latin typeface="Cambria Math" panose="02040503050406030204" pitchFamily="18" charset="0"/>
                          </a:rPr>
                        </m:ctrlPr>
                      </m:sSubPr>
                      <m:e>
                        <m:r>
                          <a:rPr kumimoji="1" lang="en-GB" altLang="zh-CN" sz="1600" i="1" dirty="0">
                            <a:latin typeface="Cambria Math" panose="02040503050406030204" pitchFamily="18" charset="0"/>
                          </a:rPr>
                          <m:t>𝑟</m:t>
                        </m:r>
                      </m:e>
                      <m:sub>
                        <m:r>
                          <a:rPr kumimoji="1" lang="en-GB" altLang="zh-CN" sz="1600" i="1" dirty="0" err="1">
                            <a:latin typeface="Cambria Math" panose="02040503050406030204" pitchFamily="18" charset="0"/>
                          </a:rPr>
                          <m:t>𝑐</m:t>
                        </m:r>
                      </m:sub>
                    </m:sSub>
                  </m:oMath>
                </a14:m>
                <a:r>
                  <a:rPr lang="zh-CN" altLang="en-US" sz="1600" dirty="0"/>
                  <a:t>属于</a:t>
                </a:r>
                <a14:m>
                  <m:oMath xmlns:m="http://schemas.openxmlformats.org/officeDocument/2006/math">
                    <m:r>
                      <a:rPr lang="en-US" altLang="zh-CN" sz="1600" i="1" dirty="0" smtClean="0">
                        <a:latin typeface="Cambria Math" panose="02040503050406030204" pitchFamily="18" charset="0"/>
                      </a:rPr>
                      <m:t>𝑔</m:t>
                    </m:r>
                    <m:r>
                      <a:rPr lang="en-GB" altLang="zh-CN" sz="1600" b="0" i="1" dirty="0" smtClean="0">
                        <a:latin typeface="Cambria Math" panose="02040503050406030204" pitchFamily="18" charset="0"/>
                      </a:rPr>
                      <m:t>∈</m:t>
                    </m:r>
                    <m:r>
                      <a:rPr lang="en-GB" altLang="zh-CN" sz="1600" b="0" i="1" dirty="0" smtClean="0">
                        <a:latin typeface="Cambria Math" panose="02040503050406030204" pitchFamily="18" charset="0"/>
                      </a:rPr>
                      <m:t>𝐺</m:t>
                    </m:r>
                  </m:oMath>
                </a14:m>
                <a:r>
                  <a:rPr lang="zh-CN" altLang="en-US" sz="1600" dirty="0"/>
                  <a:t>，否则的话</a:t>
                </a:r>
                <a14:m>
                  <m:oMath xmlns:m="http://schemas.openxmlformats.org/officeDocument/2006/math">
                    <m:sSub>
                      <m:sSubPr>
                        <m:ctrlPr>
                          <a:rPr kumimoji="1" lang="en-US" altLang="zh-CN" sz="1600" i="1" dirty="0">
                            <a:latin typeface="Cambria Math" panose="02040503050406030204" pitchFamily="18" charset="0"/>
                          </a:rPr>
                        </m:ctrlPr>
                      </m:sSubPr>
                      <m:e>
                        <m:r>
                          <a:rPr kumimoji="1" lang="en-US" altLang="zh-CN" sz="1600" i="1" dirty="0">
                            <a:latin typeface="Cambria Math" panose="02040503050406030204" pitchFamily="18" charset="0"/>
                          </a:rPr>
                          <m:t>𝑜</m:t>
                        </m:r>
                      </m:e>
                      <m:sub>
                        <m:sSub>
                          <m:sSubPr>
                            <m:ctrlPr>
                              <a:rPr kumimoji="1" lang="en-GB" altLang="zh-CN" sz="1600" i="1" dirty="0">
                                <a:latin typeface="Cambria Math" panose="02040503050406030204" pitchFamily="18" charset="0"/>
                              </a:rPr>
                            </m:ctrlPr>
                          </m:sSubPr>
                          <m:e>
                            <m:r>
                              <a:rPr kumimoji="1" lang="en-US" altLang="zh-CN" sz="1600" i="1" dirty="0">
                                <a:latin typeface="Cambria Math" panose="02040503050406030204" pitchFamily="18" charset="0"/>
                              </a:rPr>
                              <m:t>𝑟</m:t>
                            </m:r>
                          </m:e>
                          <m:sub>
                            <m:r>
                              <a:rPr kumimoji="1" lang="en-GB" altLang="zh-CN" sz="1600" i="1" dirty="0">
                                <a:latin typeface="Cambria Math" panose="02040503050406030204" pitchFamily="18" charset="0"/>
                              </a:rPr>
                              <m:t>𝑐</m:t>
                            </m:r>
                          </m:sub>
                        </m:sSub>
                      </m:sub>
                    </m:sSub>
                    <m:d>
                      <m:dPr>
                        <m:ctrlPr>
                          <a:rPr kumimoji="1" lang="en-GB" altLang="zh-CN" sz="1600" i="1" dirty="0">
                            <a:latin typeface="Cambria Math" panose="02040503050406030204" pitchFamily="18" charset="0"/>
                          </a:rPr>
                        </m:ctrlPr>
                      </m:dPr>
                      <m:e>
                        <m:r>
                          <a:rPr kumimoji="1" lang="en-GB" altLang="zh-CN" sz="1600" i="1" dirty="0">
                            <a:latin typeface="Cambria Math" panose="02040503050406030204" pitchFamily="18" charset="0"/>
                          </a:rPr>
                          <m:t>𝑔</m:t>
                        </m:r>
                      </m:e>
                    </m:d>
                    <m:r>
                      <a:rPr kumimoji="1" lang="en-GB" altLang="zh-CN" sz="1600" i="1" dirty="0">
                        <a:latin typeface="Cambria Math" panose="02040503050406030204" pitchFamily="18" charset="0"/>
                      </a:rPr>
                      <m:t>=</m:t>
                    </m:r>
                    <m:r>
                      <a:rPr kumimoji="1" lang="en-US" altLang="zh-CN" sz="1600" b="0" i="1" dirty="0" smtClean="0">
                        <a:latin typeface="Cambria Math" panose="02040503050406030204" pitchFamily="18" charset="0"/>
                      </a:rPr>
                      <m:t>0</m:t>
                    </m:r>
                  </m:oMath>
                </a14:m>
                <a:r>
                  <a:rPr lang="zh-CN" altLang="en-US" sz="1600" dirty="0"/>
                  <a:t>。我们建立一个时空记忆库</a:t>
                </a:r>
                <a:r>
                  <a:rPr lang="en-US" altLang="zh-CN" sz="1600" dirty="0"/>
                  <a:t>M</a:t>
                </a:r>
                <a:r>
                  <a:rPr lang="zh-CN" altLang="en-US" sz="1600" dirty="0"/>
                  <a:t>，每一行代表一个种类</a:t>
                </a:r>
                <a:r>
                  <a:rPr lang="en-GB" altLang="zh-CN" sz="1600" dirty="0"/>
                  <a:t>, </a:t>
                </a:r>
                <a:r>
                  <a:rPr lang="zh-CN" altLang="en-GB" sz="1600" dirty="0"/>
                  <a:t>每个</a:t>
                </a:r>
                <a:r>
                  <a:rPr lang="zh-CN" altLang="en-US" sz="1600" dirty="0"/>
                  <a:t>种类的维度是</a:t>
                </a:r>
                <a14:m>
                  <m:oMath xmlns:m="http://schemas.openxmlformats.org/officeDocument/2006/math">
                    <m:r>
                      <a:rPr lang="en-US" altLang="zh-CN" sz="1600" i="1" dirty="0" smtClean="0">
                        <a:latin typeface="Cambria Math" panose="02040503050406030204" pitchFamily="18" charset="0"/>
                      </a:rPr>
                      <m:t>𝑑</m:t>
                    </m:r>
                  </m:oMath>
                </a14:m>
                <a:r>
                  <a:rPr lang="zh-CN" altLang="en-US" sz="1600" dirty="0"/>
                  <a:t>。</a:t>
                </a:r>
                <a:endParaRPr lang="en-US" altLang="zh-CN" sz="1600" dirty="0"/>
              </a:p>
              <a:p>
                <a:pPr marL="285750" indent="-285750">
                  <a:buFont typeface="Arial" panose="020B0604020202020204" pitchFamily="34" charset="0"/>
                  <a:buChar char="•"/>
                </a:pPr>
                <a:r>
                  <a:rPr lang="zh-CN" altLang="en-US" sz="1600" dirty="0"/>
                  <a:t>对于目标城市，我们只有短期数据，所以我们会利用短期数据来询问</a:t>
                </a:r>
                <a:r>
                  <a:rPr lang="en-US" altLang="zh-CN" sz="1600" dirty="0"/>
                  <a:t>ST-mem</a:t>
                </a:r>
                <a:r>
                  <a:rPr lang="zh-CN" altLang="en-US" sz="1600" dirty="0"/>
                  <a:t>，我们通过线性投影 </a:t>
                </a:r>
                <a:r>
                  <a:rPr lang="en-GB" altLang="zh-CN" sz="1600" dirty="0"/>
                  <a:t>ST-net </a:t>
                </a:r>
                <a:r>
                  <a:rPr lang="zh-CN" altLang="en-US" sz="1600" dirty="0"/>
                  <a:t>的时空表示</a:t>
                </a:r>
                <a14:m>
                  <m:oMath xmlns:m="http://schemas.openxmlformats.org/officeDocument/2006/math">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h</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oMath>
                </a14:m>
                <a:r>
                  <a:rPr lang="zh-CN" altLang="en-US" sz="1600" dirty="0"/>
                  <a:t>以获得查询向量。</a:t>
                </a:r>
                <a:endParaRPr lang="en-US" altLang="zh-CN" sz="1600" dirty="0"/>
              </a:p>
              <a:p>
                <a:pPr marL="285750" indent="-285750">
                  <a:buFont typeface="Arial" panose="020B0604020202020204" pitchFamily="34" charset="0"/>
                  <a:buChar char="•"/>
                </a:pPr>
                <a:endParaRPr lang="en-US" altLang="zh-CN" sz="1600" dirty="0"/>
              </a:p>
              <a:p>
                <a:pPr/>
                <a14:m>
                  <m:oMathPara xmlns:m="http://schemas.openxmlformats.org/officeDocument/2006/math">
                    <m:oMathParaPr>
                      <m:jc m:val="centerGroup"/>
                    </m:oMathParaPr>
                    <m:oMath xmlns:m="http://schemas.openxmlformats.org/officeDocument/2006/math">
                      <m:sSub>
                        <m:sSubPr>
                          <m:ctrlPr>
                            <a:rPr lang="en-GB" altLang="zh-CN" sz="1600" i="1">
                              <a:latin typeface="Cambria Math" panose="02040503050406030204" pitchFamily="18" charset="0"/>
                            </a:rPr>
                          </m:ctrlPr>
                        </m:sSubPr>
                        <m:e>
                          <m:r>
                            <a:rPr lang="en-GB" altLang="zh-CN" sz="1600" b="0" i="1" smtClean="0">
                              <a:latin typeface="Cambria Math" panose="02040503050406030204" pitchFamily="18" charset="0"/>
                            </a:rPr>
                            <m:t>𝑣</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r>
                        <a:rPr lang="en-GB" altLang="zh-CN" sz="1600" b="0" i="1" smtClean="0">
                          <a:latin typeface="Cambria Math" panose="02040503050406030204" pitchFamily="18" charset="0"/>
                        </a:rPr>
                        <m:t>=</m:t>
                      </m:r>
                      <m:sSub>
                        <m:sSubPr>
                          <m:ctrlPr>
                            <a:rPr lang="en-GB" altLang="zh-CN" sz="1600" b="0" i="1" smtClean="0">
                              <a:latin typeface="Cambria Math" panose="02040503050406030204" pitchFamily="18" charset="0"/>
                            </a:rPr>
                          </m:ctrlPr>
                        </m:sSubPr>
                        <m:e>
                          <m:r>
                            <a:rPr lang="en-GB" altLang="zh-CN" sz="1600" b="0" i="1" smtClean="0">
                              <a:latin typeface="Cambria Math" panose="02040503050406030204" pitchFamily="18" charset="0"/>
                            </a:rPr>
                            <m:t>𝑊</m:t>
                          </m:r>
                        </m:e>
                        <m:sub>
                          <m:r>
                            <a:rPr lang="en-GB" altLang="zh-CN" sz="1600" b="0" i="1" smtClean="0">
                              <a:latin typeface="Cambria Math" panose="02040503050406030204" pitchFamily="18" charset="0"/>
                            </a:rPr>
                            <m:t>𝑙</m:t>
                          </m:r>
                        </m:sub>
                      </m:s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h</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r>
                        <a:rPr lang="en-GB" altLang="zh-CN" sz="1600" b="0" i="1" smtClean="0">
                          <a:latin typeface="Cambria Math" panose="02040503050406030204" pitchFamily="18" charset="0"/>
                        </a:rPr>
                        <m:t>+</m:t>
                      </m:r>
                      <m:sSub>
                        <m:sSubPr>
                          <m:ctrlPr>
                            <a:rPr lang="en-GB" altLang="zh-CN" sz="1600" b="0" i="1" smtClean="0">
                              <a:latin typeface="Cambria Math" panose="02040503050406030204" pitchFamily="18" charset="0"/>
                            </a:rPr>
                          </m:ctrlPr>
                        </m:sSubPr>
                        <m:e>
                          <m:r>
                            <a:rPr lang="en-GB" altLang="zh-CN" sz="1600" b="0" i="1" smtClean="0">
                              <a:latin typeface="Cambria Math" panose="02040503050406030204" pitchFamily="18" charset="0"/>
                            </a:rPr>
                            <m:t>𝑏</m:t>
                          </m:r>
                        </m:e>
                        <m:sub>
                          <m:r>
                            <a:rPr lang="en-GB" altLang="zh-CN" sz="1600" b="0" i="1" smtClean="0">
                              <a:latin typeface="Cambria Math" panose="02040503050406030204" pitchFamily="18" charset="0"/>
                            </a:rPr>
                            <m:t>𝑙</m:t>
                          </m:r>
                        </m:sub>
                      </m:sSub>
                    </m:oMath>
                  </m:oMathPara>
                </a14:m>
                <a:endParaRPr lang="en-US" altLang="zh-CN" sz="1600" dirty="0"/>
              </a:p>
              <a:p>
                <a:endParaRPr lang="en-US" altLang="zh-CN" sz="1600" dirty="0"/>
              </a:p>
              <a:p>
                <a:r>
                  <a:rPr lang="zh-CN" altLang="en-US" sz="1600" dirty="0"/>
                  <a:t>查询向量用来计算该向量和</a:t>
                </a:r>
                <a:r>
                  <a:rPr lang="en-US" altLang="zh-CN" sz="1600" dirty="0"/>
                  <a:t>M</a:t>
                </a:r>
                <a:r>
                  <a:rPr lang="zh-CN" altLang="en-US" sz="1600" dirty="0"/>
                  <a:t>中不同种类的相似度，通过对于相似度分数来决定</a:t>
                </a:r>
                <a:endParaRPr lang="en-US" altLang="zh-CN" sz="1600" dirty="0"/>
              </a:p>
              <a:p>
                <a:endParaRPr lang="en-US" altLang="zh-CN" sz="1600" dirty="0"/>
              </a:p>
              <a:p>
                <a:pPr/>
                <a14:m>
                  <m:oMathPara xmlns:m="http://schemas.openxmlformats.org/officeDocument/2006/math">
                    <m:oMathParaPr>
                      <m:jc m:val="centerGroup"/>
                    </m:oMathParaPr>
                    <m:oMath xmlns:m="http://schemas.openxmlformats.org/officeDocument/2006/math">
                      <m:sSub>
                        <m:sSubPr>
                          <m:ctrlPr>
                            <a:rPr lang="en-GB" altLang="zh-CN" sz="1600" i="1">
                              <a:latin typeface="Cambria Math" panose="02040503050406030204" pitchFamily="18" charset="0"/>
                            </a:rPr>
                          </m:ctrlPr>
                        </m:sSubPr>
                        <m:e>
                          <m:r>
                            <a:rPr lang="en-GB" altLang="zh-CN" sz="1600" b="0" i="1" smtClean="0">
                              <a:latin typeface="Cambria Math" panose="02040503050406030204" pitchFamily="18" charset="0"/>
                            </a:rPr>
                            <m:t>𝑃</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d>
                        <m:dPr>
                          <m:ctrlPr>
                            <a:rPr lang="en-GB" altLang="zh-CN" sz="1600" b="0" i="1" smtClean="0">
                              <a:latin typeface="Cambria Math" panose="02040503050406030204" pitchFamily="18" charset="0"/>
                            </a:rPr>
                          </m:ctrlPr>
                        </m:dPr>
                        <m:e>
                          <m:r>
                            <a:rPr lang="en-GB" altLang="zh-CN" sz="1600" b="0" i="1" smtClean="0">
                              <a:latin typeface="Cambria Math" panose="02040503050406030204" pitchFamily="18" charset="0"/>
                            </a:rPr>
                            <m:t>𝑔</m:t>
                          </m:r>
                        </m:e>
                      </m:d>
                      <m:r>
                        <a:rPr lang="en-GB" altLang="zh-CN" sz="1600" b="0" i="1" smtClean="0">
                          <a:latin typeface="Cambria Math" panose="02040503050406030204" pitchFamily="18" charset="0"/>
                        </a:rPr>
                        <m:t>=</m:t>
                      </m:r>
                      <m:f>
                        <m:fPr>
                          <m:ctrlPr>
                            <a:rPr lang="en-GB" altLang="zh-CN" sz="1600" b="0" i="1" smtClean="0">
                              <a:latin typeface="Cambria Math" panose="02040503050406030204" pitchFamily="18" charset="0"/>
                            </a:rPr>
                          </m:ctrlPr>
                        </m:fPr>
                        <m:num>
                          <m:r>
                            <m:rPr>
                              <m:sty m:val="p"/>
                            </m:rPr>
                            <a:rPr lang="en-GB" altLang="zh-CN" sz="1600">
                              <a:latin typeface="Cambria Math" panose="02040503050406030204" pitchFamily="18" charset="0"/>
                            </a:rPr>
                            <m:t>exp</m:t>
                          </m:r>
                          <m:r>
                            <a:rPr lang="en-GB" altLang="zh-CN" sz="1600" i="1">
                              <a:latin typeface="Cambria Math" panose="02040503050406030204" pitchFamily="18" charset="0"/>
                            </a:rPr>
                            <m:t>⁡(</m:t>
                          </m:r>
                          <m:d>
                            <m:dPr>
                              <m:begChr m:val="⟨"/>
                              <m:endChr m:val="⟩"/>
                              <m:ctrlPr>
                                <a:rPr lang="en-GB" altLang="zh-CN" sz="1600" i="1" smtClean="0">
                                  <a:latin typeface="Cambria Math" panose="02040503050406030204" pitchFamily="18" charset="0"/>
                                </a:rPr>
                              </m:ctrlPr>
                            </m:dPr>
                            <m:e>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𝑣</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r>
                                <a:rPr lang="en-GB" altLang="zh-CN" sz="1600" i="1">
                                  <a:latin typeface="Cambria Math" panose="02040503050406030204" pitchFamily="18" charset="0"/>
                                </a:rPr>
                                <m:t>,</m:t>
                              </m:r>
                              <m:r>
                                <a:rPr lang="en-GB" altLang="zh-CN" sz="1600" i="1">
                                  <a:latin typeface="Cambria Math" panose="02040503050406030204" pitchFamily="18" charset="0"/>
                                </a:rPr>
                                <m:t>𝑀</m:t>
                              </m:r>
                              <m:r>
                                <a:rPr lang="en-GB" altLang="zh-CN" sz="1600" i="1">
                                  <a:latin typeface="Cambria Math" panose="02040503050406030204" pitchFamily="18" charset="0"/>
                                </a:rPr>
                                <m:t>(</m:t>
                              </m:r>
                              <m:r>
                                <a:rPr lang="en-GB" altLang="zh-CN" sz="1600" i="1">
                                  <a:latin typeface="Cambria Math" panose="02040503050406030204" pitchFamily="18" charset="0"/>
                                </a:rPr>
                                <m:t>𝑔</m:t>
                              </m:r>
                              <m:r>
                                <a:rPr lang="en-GB" altLang="zh-CN" sz="1600" i="1">
                                  <a:latin typeface="Cambria Math" panose="02040503050406030204" pitchFamily="18" charset="0"/>
                                </a:rPr>
                                <m:t>)</m:t>
                              </m:r>
                            </m:e>
                          </m:d>
                          <m:r>
                            <a:rPr lang="en-GB" altLang="zh-CN" sz="1600" i="1">
                              <a:latin typeface="Cambria Math" panose="02040503050406030204" pitchFamily="18" charset="0"/>
                            </a:rPr>
                            <m:t>)</m:t>
                          </m:r>
                        </m:num>
                        <m:den>
                          <m:nary>
                            <m:naryPr>
                              <m:chr m:val="∑"/>
                              <m:ctrlPr>
                                <a:rPr lang="en-GB" altLang="zh-CN" sz="1600" b="0" i="1" smtClean="0">
                                  <a:latin typeface="Cambria Math" panose="02040503050406030204" pitchFamily="18" charset="0"/>
                                </a:rPr>
                              </m:ctrlPr>
                            </m:naryPr>
                            <m:sub>
                              <m:sSup>
                                <m:sSupPr>
                                  <m:ctrlPr>
                                    <a:rPr lang="en-GB" altLang="zh-CN" sz="1600" b="0" i="1" smtClean="0">
                                      <a:latin typeface="Cambria Math" panose="02040503050406030204" pitchFamily="18" charset="0"/>
                                    </a:rPr>
                                  </m:ctrlPr>
                                </m:sSupPr>
                                <m:e>
                                  <m:r>
                                    <a:rPr lang="en-GB" altLang="zh-CN" sz="1600" b="0" i="1" smtClean="0">
                                      <a:latin typeface="Cambria Math" panose="02040503050406030204" pitchFamily="18" charset="0"/>
                                    </a:rPr>
                                    <m:t>𝑔</m:t>
                                  </m:r>
                                </m:e>
                                <m:sup>
                                  <m:r>
                                    <a:rPr lang="en-GB" altLang="zh-CN" sz="1600" b="0" i="1" smtClean="0">
                                      <a:latin typeface="Cambria Math" panose="02040503050406030204" pitchFamily="18" charset="0"/>
                                    </a:rPr>
                                    <m:t>′</m:t>
                                  </m:r>
                                </m:sup>
                              </m:sSup>
                            </m:sub>
                            <m:sup>
                              <m:r>
                                <a:rPr lang="en-GB" altLang="zh-CN" sz="1600" b="0" i="1" smtClean="0">
                                  <a:latin typeface="Cambria Math" panose="02040503050406030204" pitchFamily="18" charset="0"/>
                                </a:rPr>
                                <m:t>𝐺</m:t>
                              </m:r>
                            </m:sup>
                            <m:e>
                              <m:r>
                                <m:rPr>
                                  <m:sty m:val="p"/>
                                </m:rPr>
                                <a:rPr lang="en-GB" altLang="zh-CN" sz="1600" b="0" i="0" smtClean="0">
                                  <a:latin typeface="Cambria Math" panose="02040503050406030204" pitchFamily="18" charset="0"/>
                                </a:rPr>
                                <m:t>exp</m:t>
                              </m:r>
                              <m:r>
                                <a:rPr lang="en-GB" altLang="zh-CN" sz="1600" b="0" i="1" smtClean="0">
                                  <a:latin typeface="Cambria Math" panose="02040503050406030204" pitchFamily="18" charset="0"/>
                                </a:rPr>
                                <m:t>⁡(</m:t>
                              </m:r>
                              <m:d>
                                <m:dPr>
                                  <m:begChr m:val="⟨"/>
                                  <m:endChr m:val="⟩"/>
                                  <m:ctrlPr>
                                    <a:rPr lang="en-GB" altLang="zh-CN" sz="1600" i="1">
                                      <a:latin typeface="Cambria Math" panose="02040503050406030204" pitchFamily="18" charset="0"/>
                                    </a:rPr>
                                  </m:ctrlPr>
                                </m:dPr>
                                <m:e>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𝑣</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r>
                                    <a:rPr lang="en-GB" altLang="zh-CN" sz="1600" i="1">
                                      <a:latin typeface="Cambria Math" panose="02040503050406030204" pitchFamily="18" charset="0"/>
                                    </a:rPr>
                                    <m:t>,</m:t>
                                  </m:r>
                                  <m:r>
                                    <a:rPr lang="en-GB" altLang="zh-CN" sz="1600" i="1">
                                      <a:latin typeface="Cambria Math" panose="02040503050406030204" pitchFamily="18" charset="0"/>
                                    </a:rPr>
                                    <m:t>𝑀</m:t>
                                  </m:r>
                                  <m:d>
                                    <m:dPr>
                                      <m:ctrlPr>
                                        <a:rPr lang="en-GB" altLang="zh-CN" sz="1600" i="1">
                                          <a:latin typeface="Cambria Math" panose="02040503050406030204" pitchFamily="18" charset="0"/>
                                        </a:rPr>
                                      </m:ctrlPr>
                                    </m:dPr>
                                    <m:e>
                                      <m:r>
                                        <a:rPr lang="en-GB" altLang="zh-CN" sz="1600" i="1">
                                          <a:latin typeface="Cambria Math" panose="02040503050406030204" pitchFamily="18" charset="0"/>
                                        </a:rPr>
                                        <m:t>𝑔</m:t>
                                      </m:r>
                                    </m:e>
                                  </m:d>
                                </m:e>
                              </m:d>
                              <m:r>
                                <a:rPr lang="en-GB" altLang="zh-CN" sz="1600" b="0" i="1" smtClean="0">
                                  <a:latin typeface="Cambria Math" panose="02040503050406030204" pitchFamily="18" charset="0"/>
                                </a:rPr>
                                <m:t>)</m:t>
                              </m:r>
                            </m:e>
                          </m:nary>
                        </m:den>
                      </m:f>
                    </m:oMath>
                  </m:oMathPara>
                </a14:m>
                <a:endParaRPr lang="en-GB" altLang="zh-CN" sz="1600" dirty="0"/>
              </a:p>
              <a:p>
                <a:endParaRPr lang="en-GB" altLang="zh-CN" sz="1600" dirty="0"/>
              </a:p>
              <a:p>
                <a14:m>
                  <m:oMath xmlns:m="http://schemas.openxmlformats.org/officeDocument/2006/math">
                    <m:r>
                      <a:rPr lang="en-GB" altLang="zh-CN" sz="1600" i="1">
                        <a:latin typeface="Cambria Math" panose="02040503050406030204" pitchFamily="18" charset="0"/>
                      </a:rPr>
                      <m:t>𝑀</m:t>
                    </m:r>
                    <m:d>
                      <m:dPr>
                        <m:ctrlPr>
                          <a:rPr lang="en-GB" altLang="zh-CN" sz="1600" i="1">
                            <a:latin typeface="Cambria Math" panose="02040503050406030204" pitchFamily="18" charset="0"/>
                          </a:rPr>
                        </m:ctrlPr>
                      </m:dPr>
                      <m:e>
                        <m:r>
                          <a:rPr lang="en-GB" altLang="zh-CN" sz="1600" i="1">
                            <a:latin typeface="Cambria Math" panose="02040503050406030204" pitchFamily="18" charset="0"/>
                          </a:rPr>
                          <m:t>𝑔</m:t>
                        </m:r>
                      </m:e>
                    </m:d>
                  </m:oMath>
                </a14:m>
                <a:r>
                  <a:rPr lang="en-US" altLang="zh-CN" sz="1600" dirty="0"/>
                  <a:t> means the g-</a:t>
                </a:r>
                <a:r>
                  <a:rPr lang="en-US" altLang="zh-CN" sz="1600" dirty="0" err="1"/>
                  <a:t>th</a:t>
                </a:r>
                <a:r>
                  <a:rPr lang="en-US" altLang="zh-CN" sz="1600" dirty="0"/>
                  <a:t> row of memory. </a:t>
                </a:r>
                <a:r>
                  <a:rPr lang="zh-CN" altLang="en-US" sz="1600" dirty="0"/>
                  <a:t>然后再计算时空</a:t>
                </a:r>
                <a:r>
                  <a:rPr lang="en-GB" altLang="zh-CN" sz="1600" dirty="0"/>
                  <a:t>pattern </a:t>
                </a:r>
                <a14:m>
                  <m:oMath xmlns:m="http://schemas.openxmlformats.org/officeDocument/2006/math">
                    <m:sSub>
                      <m:sSubPr>
                        <m:ctrlPr>
                          <a:rPr lang="en-GB" altLang="zh-CN" sz="1600" i="1">
                            <a:latin typeface="Cambria Math" panose="02040503050406030204" pitchFamily="18" charset="0"/>
                          </a:rPr>
                        </m:ctrlPr>
                      </m:sSubPr>
                      <m:e>
                        <m:r>
                          <a:rPr lang="en-GB" altLang="zh-CN" sz="1600" b="0" i="1" smtClean="0">
                            <a:latin typeface="Cambria Math" panose="02040503050406030204" pitchFamily="18" charset="0"/>
                          </a:rPr>
                          <m:t>𝑧</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oMath>
                </a14:m>
                <a:endParaRPr lang="en-GB" altLang="zh-CN" sz="1600" dirty="0"/>
              </a:p>
              <a:p>
                <a:endParaRPr lang="en-GB" altLang="zh-CN" sz="1600" dirty="0"/>
              </a:p>
              <a:p>
                <a:pPr algn="ctr"/>
                <a14:m>
                  <m:oMath xmlns:m="http://schemas.openxmlformats.org/officeDocument/2006/math">
                    <m:sSub>
                      <m:sSubPr>
                        <m:ctrlPr>
                          <a:rPr lang="en-GB" altLang="zh-CN" sz="1600" i="1">
                            <a:latin typeface="Cambria Math" panose="02040503050406030204" pitchFamily="18" charset="0"/>
                          </a:rPr>
                        </m:ctrlPr>
                      </m:sSubPr>
                      <m:e>
                        <m:r>
                          <a:rPr lang="en-GB" altLang="zh-CN" sz="1600" b="0" i="1" smtClean="0">
                            <a:latin typeface="Cambria Math" panose="02040503050406030204" pitchFamily="18" charset="0"/>
                          </a:rPr>
                          <m:t>𝑧</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r>
                      <a:rPr lang="en-US" altLang="zh-CN" sz="1600" b="0" i="1" smtClean="0">
                        <a:latin typeface="Cambria Math" panose="02040503050406030204" pitchFamily="18" charset="0"/>
                      </a:rPr>
                      <m:t>=</m:t>
                    </m:r>
                  </m:oMath>
                </a14:m>
                <a:r>
                  <a:rPr lang="en-GB" altLang="zh-CN" sz="1600" dirty="0"/>
                  <a:t> </a:t>
                </a:r>
                <a14:m>
                  <m:oMath xmlns:m="http://schemas.openxmlformats.org/officeDocument/2006/math">
                    <m:nary>
                      <m:naryPr>
                        <m:chr m:val="∑"/>
                        <m:ctrlPr>
                          <a:rPr lang="en-GB" altLang="zh-CN" sz="1600" i="1">
                            <a:latin typeface="Cambria Math" panose="02040503050406030204" pitchFamily="18" charset="0"/>
                          </a:rPr>
                        </m:ctrlPr>
                      </m:naryPr>
                      <m:sub>
                        <m:r>
                          <a:rPr lang="en-GB" altLang="zh-CN" sz="1600" b="0" i="1" smtClean="0">
                            <a:latin typeface="Cambria Math" panose="02040503050406030204" pitchFamily="18" charset="0"/>
                          </a:rPr>
                          <m:t>𝑔</m:t>
                        </m:r>
                        <m:r>
                          <a:rPr lang="en-GB" altLang="zh-CN" sz="1600" b="0" i="1" smtClean="0">
                            <a:latin typeface="Cambria Math" panose="02040503050406030204" pitchFamily="18" charset="0"/>
                          </a:rPr>
                          <m:t>=1</m:t>
                        </m:r>
                      </m:sub>
                      <m:sup>
                        <m:r>
                          <a:rPr lang="en-GB" altLang="zh-CN" sz="1600" i="1">
                            <a:latin typeface="Cambria Math" panose="02040503050406030204" pitchFamily="18" charset="0"/>
                          </a:rPr>
                          <m:t>𝐺</m:t>
                        </m:r>
                      </m:sup>
                      <m:e>
                        <m:sSub>
                          <m:sSubPr>
                            <m:ctrlPr>
                              <a:rPr lang="en-GB" altLang="zh-CN" sz="1600" i="1">
                                <a:latin typeface="Cambria Math" panose="02040503050406030204" pitchFamily="18" charset="0"/>
                              </a:rPr>
                            </m:ctrlPr>
                          </m:sSubPr>
                          <m:e>
                            <m:r>
                              <a:rPr lang="en-GB" altLang="zh-CN" sz="1600" b="0" i="1" smtClean="0">
                                <a:latin typeface="Cambria Math" panose="02040503050406030204" pitchFamily="18" charset="0"/>
                              </a:rPr>
                              <m:t>𝑃</m:t>
                            </m:r>
                          </m:e>
                          <m:sub>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𝑟</m:t>
                                </m:r>
                              </m:e>
                              <m:sub>
                                <m:r>
                                  <a:rPr lang="en-GB" altLang="zh-CN" sz="1600" i="1">
                                    <a:latin typeface="Cambria Math" panose="02040503050406030204" pitchFamily="18" charset="0"/>
                                  </a:rPr>
                                  <m:t>𝑐</m:t>
                                </m:r>
                              </m:sub>
                            </m:sSub>
                            <m:r>
                              <a:rPr lang="en-GB" altLang="zh-CN" sz="1600" i="1">
                                <a:latin typeface="Cambria Math" panose="02040503050406030204" pitchFamily="18" charset="0"/>
                              </a:rPr>
                              <m:t>,</m:t>
                            </m:r>
                            <m:sSub>
                              <m:sSubPr>
                                <m:ctrlPr>
                                  <a:rPr lang="en-GB" altLang="zh-CN" sz="1600" i="1">
                                    <a:latin typeface="Cambria Math" panose="02040503050406030204" pitchFamily="18" charset="0"/>
                                  </a:rPr>
                                </m:ctrlPr>
                              </m:sSubPr>
                              <m:e>
                                <m:r>
                                  <a:rPr lang="en-GB" altLang="zh-CN" sz="1600" i="1">
                                    <a:latin typeface="Cambria Math" panose="02040503050406030204" pitchFamily="18" charset="0"/>
                                  </a:rPr>
                                  <m:t>𝑘</m:t>
                                </m:r>
                              </m:e>
                              <m:sub>
                                <m:r>
                                  <a:rPr lang="en-GB" altLang="zh-CN" sz="1600" i="1">
                                    <a:latin typeface="Cambria Math" panose="02040503050406030204" pitchFamily="18" charset="0"/>
                                  </a:rPr>
                                  <m:t>𝑐</m:t>
                                </m:r>
                              </m:sub>
                            </m:sSub>
                          </m:sub>
                        </m:sSub>
                        <m:d>
                          <m:dPr>
                            <m:ctrlPr>
                              <a:rPr lang="en-GB" altLang="zh-CN" sz="1600" b="0" i="1" smtClean="0">
                                <a:latin typeface="Cambria Math" panose="02040503050406030204" pitchFamily="18" charset="0"/>
                              </a:rPr>
                            </m:ctrlPr>
                          </m:dPr>
                          <m:e>
                            <m:r>
                              <a:rPr lang="en-GB" altLang="zh-CN" sz="1600" b="0" i="1" smtClean="0">
                                <a:latin typeface="Cambria Math" panose="02040503050406030204" pitchFamily="18" charset="0"/>
                              </a:rPr>
                              <m:t>𝑔</m:t>
                            </m:r>
                          </m:e>
                        </m:d>
                        <m:r>
                          <a:rPr lang="en-GB" altLang="zh-CN" sz="1600" b="0" i="1" smtClean="0">
                            <a:latin typeface="Cambria Math" panose="02040503050406030204" pitchFamily="18" charset="0"/>
                          </a:rPr>
                          <m:t>∗</m:t>
                        </m:r>
                        <m:r>
                          <a:rPr lang="en-GB" altLang="zh-CN" sz="1600" i="1">
                            <a:latin typeface="Cambria Math" panose="02040503050406030204" pitchFamily="18" charset="0"/>
                          </a:rPr>
                          <m:t>𝑀</m:t>
                        </m:r>
                        <m:d>
                          <m:dPr>
                            <m:ctrlPr>
                              <a:rPr lang="en-GB" altLang="zh-CN" sz="1600" i="1">
                                <a:latin typeface="Cambria Math" panose="02040503050406030204" pitchFamily="18" charset="0"/>
                              </a:rPr>
                            </m:ctrlPr>
                          </m:dPr>
                          <m:e>
                            <m:r>
                              <a:rPr lang="en-GB" altLang="zh-CN" sz="1600" i="1">
                                <a:latin typeface="Cambria Math" panose="02040503050406030204" pitchFamily="18" charset="0"/>
                              </a:rPr>
                              <m:t>𝑔</m:t>
                            </m:r>
                          </m:e>
                        </m:d>
                      </m:e>
                    </m:nary>
                  </m:oMath>
                </a14:m>
                <a:endParaRPr lang="en-GB" altLang="zh-CN" sz="1600" dirty="0"/>
              </a:p>
            </p:txBody>
          </p:sp>
        </mc:Choice>
        <mc:Fallback xmlns="">
          <p:sp>
            <p:nvSpPr>
              <p:cNvPr id="8" name="矩形 7">
                <a:extLst>
                  <a:ext uri="{FF2B5EF4-FFF2-40B4-BE49-F238E27FC236}">
                    <a16:creationId xmlns:a16="http://schemas.microsoft.com/office/drawing/2014/main" id="{C784EC2C-662E-5645-B852-F99DBC63A756}"/>
                  </a:ext>
                </a:extLst>
              </p:cNvPr>
              <p:cNvSpPr>
                <a:spLocks noRot="1" noChangeAspect="1" noMove="1" noResize="1" noEditPoints="1" noAdjustHandles="1" noChangeArrowheads="1" noChangeShapeType="1" noTextEdit="1"/>
              </p:cNvSpPr>
              <p:nvPr/>
            </p:nvSpPr>
            <p:spPr>
              <a:xfrm>
                <a:off x="1311349" y="1521022"/>
                <a:ext cx="9633098" cy="5059527"/>
              </a:xfrm>
              <a:prstGeom prst="rect">
                <a:avLst/>
              </a:prstGeom>
              <a:blipFill>
                <a:blip r:embed="rId2"/>
                <a:stretch>
                  <a:fillRect l="-316" t="-362" r="-759" b="-102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4072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altLang="zh-CN" sz="5400" b="0" i="0" u="none" strike="noStrike" baseline="0" dirty="0">
                <a:latin typeface="LinLibertineTB"/>
              </a:rPr>
              <a:t>The </a:t>
            </a:r>
            <a:r>
              <a:rPr lang="en-GB" altLang="zh-CN" sz="5400" b="0" i="0" u="none" strike="noStrike" baseline="0" dirty="0" err="1">
                <a:latin typeface="LinLibertineTB"/>
              </a:rPr>
              <a:t>stucture</a:t>
            </a:r>
            <a:r>
              <a:rPr lang="en-GB" altLang="zh-CN" sz="5400" b="0" i="0" u="none" strike="noStrike" baseline="0" dirty="0">
                <a:latin typeface="LinLibertineTB"/>
              </a:rPr>
              <a:t> of ST-mem</a:t>
            </a:r>
            <a:endParaRPr lang="zh-CN" altLang="en-US" sz="32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25</a:t>
            </a:fld>
            <a:endParaRPr lang="en-US"/>
          </a:p>
        </p:txBody>
      </p:sp>
      <p:pic>
        <p:nvPicPr>
          <p:cNvPr id="5" name="图片 4">
            <a:extLst>
              <a:ext uri="{FF2B5EF4-FFF2-40B4-BE49-F238E27FC236}">
                <a16:creationId xmlns:a16="http://schemas.microsoft.com/office/drawing/2014/main" id="{22F05FA7-FD4A-440C-BBF1-3880D7955DB1}"/>
              </a:ext>
            </a:extLst>
          </p:cNvPr>
          <p:cNvPicPr>
            <a:picLocks noChangeAspect="1"/>
          </p:cNvPicPr>
          <p:nvPr/>
        </p:nvPicPr>
        <p:blipFill>
          <a:blip r:embed="rId2"/>
          <a:stretch>
            <a:fillRect/>
          </a:stretch>
        </p:blipFill>
        <p:spPr>
          <a:xfrm>
            <a:off x="2794635" y="1589722"/>
            <a:ext cx="6800850" cy="3343275"/>
          </a:xfrm>
          <a:prstGeom prst="rect">
            <a:avLst/>
          </a:prstGeom>
        </p:spPr>
      </p:pic>
      <p:sp>
        <p:nvSpPr>
          <p:cNvPr id="10" name="文本框 9">
            <a:extLst>
              <a:ext uri="{FF2B5EF4-FFF2-40B4-BE49-F238E27FC236}">
                <a16:creationId xmlns:a16="http://schemas.microsoft.com/office/drawing/2014/main" id="{6FD2D301-E748-4308-80E8-2C630CB816D2}"/>
              </a:ext>
            </a:extLst>
          </p:cNvPr>
          <p:cNvSpPr txBox="1"/>
          <p:nvPr/>
        </p:nvSpPr>
        <p:spPr>
          <a:xfrm>
            <a:off x="2750820" y="5156023"/>
            <a:ext cx="6888480" cy="923330"/>
          </a:xfrm>
          <a:prstGeom prst="rect">
            <a:avLst/>
          </a:prstGeom>
          <a:noFill/>
        </p:spPr>
        <p:txBody>
          <a:bodyPr wrap="square">
            <a:spAutoFit/>
          </a:bodyPr>
          <a:lstStyle/>
          <a:p>
            <a:pPr algn="just"/>
            <a:r>
              <a:rPr lang="en-US" altLang="zh-CN" sz="1800" b="0" i="0" u="none" strike="noStrike" baseline="0" dirty="0">
                <a:latin typeface="LinLibertineTB"/>
              </a:rPr>
              <a:t>T</a:t>
            </a:r>
            <a:r>
              <a:rPr lang="en-US" altLang="zh-CN" dirty="0">
                <a:latin typeface="LinLibertineTB"/>
              </a:rPr>
              <a:t>he</a:t>
            </a:r>
            <a:r>
              <a:rPr lang="zh-CN" altLang="en-US" dirty="0">
                <a:latin typeface="LinLibertineTB"/>
              </a:rPr>
              <a:t> </a:t>
            </a:r>
            <a:r>
              <a:rPr lang="en-US" altLang="zh-CN" dirty="0">
                <a:latin typeface="LinLibertineTB"/>
              </a:rPr>
              <a:t>proposed</a:t>
            </a:r>
            <a:r>
              <a:rPr lang="zh-CN" altLang="en-US" dirty="0">
                <a:latin typeface="LinLibertineTB"/>
              </a:rPr>
              <a:t> </a:t>
            </a:r>
            <a:r>
              <a:rPr lang="en-US" altLang="zh-CN" dirty="0">
                <a:latin typeface="LinLibertineTB"/>
              </a:rPr>
              <a:t>ST-mem</a:t>
            </a:r>
            <a:r>
              <a:rPr lang="zh-CN" altLang="en-US" dirty="0">
                <a:latin typeface="LinLibertineTB"/>
              </a:rPr>
              <a:t> </a:t>
            </a:r>
            <a:r>
              <a:rPr lang="en-US" altLang="zh-CN" sz="1800" b="0" i="0" u="none" strike="noStrike" baseline="0" dirty="0">
                <a:latin typeface="LinLibertineTB"/>
              </a:rPr>
              <a:t>is used to get the pattern representation</a:t>
            </a:r>
            <a:r>
              <a:rPr lang="en-US" altLang="zh-CN" sz="800" b="0" i="0" u="none" strike="noStrike" baseline="0" dirty="0">
                <a:latin typeface="LinLibertineI5"/>
              </a:rPr>
              <a:t> </a:t>
            </a:r>
            <a:r>
              <a:rPr lang="en-US" altLang="zh-CN" sz="1800" b="0" i="0" u="none" strike="noStrike" baseline="0" dirty="0">
                <a:latin typeface="LinLibertineTB"/>
              </a:rPr>
              <a:t>. The short-term spatial-temporal representation and pattern representation are concatenated together </a:t>
            </a:r>
            <a:r>
              <a:rPr lang="en-GB" altLang="zh-CN" sz="1800" b="0" i="0" u="none" strike="noStrike" baseline="0" dirty="0">
                <a:latin typeface="LinLibertineTB"/>
              </a:rPr>
              <a:t>for prediction.</a:t>
            </a:r>
            <a:endParaRPr lang="zh-CN" altLang="en-US" dirty="0"/>
          </a:p>
        </p:txBody>
      </p:sp>
    </p:spTree>
    <p:extLst>
      <p:ext uri="{BB962C8B-B14F-4D97-AF65-F5344CB8AC3E}">
        <p14:creationId xmlns:p14="http://schemas.microsoft.com/office/powerpoint/2010/main" val="318096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Spatial-Temporal </a:t>
            </a:r>
            <a:r>
              <a:rPr lang="en-US" altLang="zh-CN" sz="5400" dirty="0" err="1"/>
              <a:t>Menory</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26</a:t>
            </a:fld>
            <a:endParaRPr 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1C93D3-DF05-1F43-B274-41825AEE5F34}"/>
                  </a:ext>
                </a:extLst>
              </p:cNvPr>
              <p:cNvSpPr/>
              <p:nvPr/>
            </p:nvSpPr>
            <p:spPr>
              <a:xfrm>
                <a:off x="4361234" y="3429000"/>
                <a:ext cx="4028795" cy="394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acc>
                            <m:accPr>
                              <m:chr m:val="̂"/>
                              <m:ctrlPr>
                                <a:rPr lang="en-GB" altLang="zh-CN" i="1">
                                  <a:latin typeface="Cambria Math" panose="02040503050406030204" pitchFamily="18" charset="0"/>
                                </a:rPr>
                              </m:ctrlPr>
                            </m:accPr>
                            <m:e>
                              <m:r>
                                <a:rPr lang="en-GB" altLang="zh-CN" i="1">
                                  <a:latin typeface="Cambria Math" panose="02040503050406030204" pitchFamily="18" charset="0"/>
                                </a:rPr>
                                <m:t>𝑦</m:t>
                              </m:r>
                            </m:e>
                          </m:acc>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i="1">
                          <a:latin typeface="Cambria Math" panose="02040503050406030204" pitchFamily="18" charset="0"/>
                        </a:rPr>
                        <m:t>=</m:t>
                      </m:r>
                      <m:r>
                        <a:rPr lang="en-GB" altLang="zh-CN" i="1">
                          <a:latin typeface="Cambria Math" panose="02040503050406030204" pitchFamily="18" charset="0"/>
                        </a:rPr>
                        <m:t>𝑡𝑎𝑛h</m:t>
                      </m:r>
                      <m:r>
                        <a:rPr lang="en-GB" altLang="zh-CN" i="1">
                          <a:latin typeface="Cambria Math" panose="02040503050406030204" pitchFamily="18" charset="0"/>
                        </a:rPr>
                        <m:t>(</m:t>
                      </m:r>
                      <m:sSubSup>
                        <m:sSubSupPr>
                          <m:ctrlPr>
                            <a:rPr lang="en-GB" altLang="zh-CN" b="0" i="1" smtClean="0">
                              <a:latin typeface="Cambria Math" panose="02040503050406030204" pitchFamily="18" charset="0"/>
                            </a:rPr>
                          </m:ctrlPr>
                        </m:sSubSupPr>
                        <m:e>
                          <m:r>
                            <a:rPr lang="en-GB" altLang="zh-CN" i="1">
                              <a:latin typeface="Cambria Math" panose="02040503050406030204" pitchFamily="18" charset="0"/>
                            </a:rPr>
                            <m:t>𝑊</m:t>
                          </m:r>
                        </m:e>
                        <m:sub>
                          <m:r>
                            <a:rPr lang="en-GB" altLang="zh-CN" i="1">
                              <a:latin typeface="Cambria Math" panose="02040503050406030204" pitchFamily="18" charset="0"/>
                            </a:rPr>
                            <m:t>𝑛</m:t>
                          </m:r>
                        </m:sub>
                        <m:sup>
                          <m:r>
                            <a:rPr lang="en-GB" altLang="zh-CN" b="0" i="1" smtClean="0">
                              <a:latin typeface="Cambria Math" panose="02040503050406030204" pitchFamily="18" charset="0"/>
                            </a:rPr>
                            <m:t>′</m:t>
                          </m:r>
                        </m:sup>
                      </m:sSubSup>
                      <m:r>
                        <a:rPr lang="en-GB" altLang="zh-CN" b="0" i="1" smtClean="0">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b="0" i="1" smtClean="0">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𝑧</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b="0" i="1" smtClean="0">
                          <a:latin typeface="Cambria Math" panose="02040503050406030204" pitchFamily="18" charset="0"/>
                        </a:rPr>
                        <m:t>]</m:t>
                      </m:r>
                      <m:r>
                        <a:rPr lang="en-GB" altLang="zh-CN" i="1">
                          <a:latin typeface="Cambria Math" panose="02040503050406030204" pitchFamily="18" charset="0"/>
                        </a:rPr>
                        <m:t>+</m:t>
                      </m:r>
                      <m:sSubSup>
                        <m:sSubSupPr>
                          <m:ctrlPr>
                            <a:rPr lang="en-GB" altLang="zh-CN" b="0" i="1" smtClean="0">
                              <a:latin typeface="Cambria Math" panose="02040503050406030204" pitchFamily="18" charset="0"/>
                            </a:rPr>
                          </m:ctrlPr>
                        </m:sSubSupPr>
                        <m:e>
                          <m:r>
                            <a:rPr lang="en-GB" altLang="zh-CN" i="1">
                              <a:latin typeface="Cambria Math" panose="02040503050406030204" pitchFamily="18" charset="0"/>
                            </a:rPr>
                            <m:t>𝑏</m:t>
                          </m:r>
                        </m:e>
                        <m:sub>
                          <m:r>
                            <a:rPr lang="en-GB" altLang="zh-CN" i="1">
                              <a:latin typeface="Cambria Math" panose="02040503050406030204" pitchFamily="18" charset="0"/>
                            </a:rPr>
                            <m:t>𝑛</m:t>
                          </m:r>
                        </m:sub>
                        <m:sup>
                          <m:r>
                            <a:rPr lang="en-GB" altLang="zh-CN" b="0" i="1" smtClean="0">
                              <a:latin typeface="Cambria Math" panose="02040503050406030204" pitchFamily="18" charset="0"/>
                            </a:rPr>
                            <m:t>′</m:t>
                          </m:r>
                        </m:sup>
                      </m:sSubSup>
                      <m:r>
                        <a:rPr lang="en-GB" altLang="zh-CN" i="1">
                          <a:latin typeface="Cambria Math" panose="02040503050406030204" pitchFamily="18" charset="0"/>
                        </a:rPr>
                        <m:t>)</m:t>
                      </m:r>
                    </m:oMath>
                  </m:oMathPara>
                </a14:m>
                <a:endParaRPr lang="zh-CN" altLang="en-US" dirty="0"/>
              </a:p>
            </p:txBody>
          </p:sp>
        </mc:Choice>
        <mc:Fallback xmlns="">
          <p:sp>
            <p:nvSpPr>
              <p:cNvPr id="5" name="矩形 4">
                <a:extLst>
                  <a:ext uri="{FF2B5EF4-FFF2-40B4-BE49-F238E27FC236}">
                    <a16:creationId xmlns:a16="http://schemas.microsoft.com/office/drawing/2014/main" id="{861C93D3-DF05-1F43-B274-41825AEE5F34}"/>
                  </a:ext>
                </a:extLst>
              </p:cNvPr>
              <p:cNvSpPr>
                <a:spLocks noRot="1" noChangeAspect="1" noMove="1" noResize="1" noEditPoints="1" noAdjustHandles="1" noChangeArrowheads="1" noChangeShapeType="1" noTextEdit="1"/>
              </p:cNvSpPr>
              <p:nvPr/>
            </p:nvSpPr>
            <p:spPr>
              <a:xfrm>
                <a:off x="4361234" y="3429000"/>
                <a:ext cx="4028795" cy="394532"/>
              </a:xfrm>
              <a:prstGeom prst="rect">
                <a:avLst/>
              </a:prstGeom>
              <a:blipFill>
                <a:blip r:embed="rId2"/>
                <a:stretch>
                  <a:fillRect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C1345CF-0214-3C45-9816-83E5A1E14C6E}"/>
                  </a:ext>
                </a:extLst>
              </p:cNvPr>
              <p:cNvSpPr/>
              <p:nvPr/>
            </p:nvSpPr>
            <p:spPr>
              <a:xfrm>
                <a:off x="1410585" y="1637315"/>
                <a:ext cx="9774865" cy="973728"/>
              </a:xfrm>
              <a:prstGeom prst="rect">
                <a:avLst/>
              </a:prstGeom>
            </p:spPr>
            <p:txBody>
              <a:bodyPr wrap="square">
                <a:spAutoFit/>
              </a:bodyPr>
              <a:lstStyle/>
              <a:p>
                <a:r>
                  <a:rPr lang="zh-CN" altLang="en-US" dirty="0"/>
                  <a:t>we concatenate the representation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𝑧</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 </m:t>
                    </m:r>
                  </m:oMath>
                </a14:m>
                <a:r>
                  <a:rPr lang="zh-CN" altLang="en-US" dirty="0"/>
                  <a:t>of spatial-temporal patterns with the representation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 </m:t>
                    </m:r>
                  </m:oMath>
                </a14:m>
                <a:r>
                  <a:rPr lang="zh-CN" altLang="en-US" dirty="0"/>
                  <a:t>of ST-net. And the input of the final layer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 </m:t>
                    </m:r>
                  </m:oMath>
                </a14:m>
                <a:r>
                  <a:rPr lang="en-GB" altLang="zh-CN" dirty="0"/>
                  <a:t>previous function</a:t>
                </a:r>
                <a:r>
                  <a:rPr lang="zh-CN" altLang="en-US" dirty="0"/>
                  <a:t> is replaced by the enhanced representation</a:t>
                </a:r>
              </a:p>
            </p:txBody>
          </p:sp>
        </mc:Choice>
        <mc:Fallback xmlns="">
          <p:sp>
            <p:nvSpPr>
              <p:cNvPr id="9" name="矩形 8">
                <a:extLst>
                  <a:ext uri="{FF2B5EF4-FFF2-40B4-BE49-F238E27FC236}">
                    <a16:creationId xmlns:a16="http://schemas.microsoft.com/office/drawing/2014/main" id="{AC1345CF-0214-3C45-9816-83E5A1E14C6E}"/>
                  </a:ext>
                </a:extLst>
              </p:cNvPr>
              <p:cNvSpPr>
                <a:spLocks noRot="1" noChangeAspect="1" noMove="1" noResize="1" noEditPoints="1" noAdjustHandles="1" noChangeArrowheads="1" noChangeShapeType="1" noTextEdit="1"/>
              </p:cNvSpPr>
              <p:nvPr/>
            </p:nvSpPr>
            <p:spPr>
              <a:xfrm>
                <a:off x="1410585" y="1637315"/>
                <a:ext cx="9774865" cy="973728"/>
              </a:xfrm>
              <a:prstGeom prst="rect">
                <a:avLst/>
              </a:prstGeom>
              <a:blipFill>
                <a:blip r:embed="rId3"/>
                <a:stretch>
                  <a:fillRect l="-389" t="-5195" b="-90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CCAE67AC-AA9A-0447-AAFD-7EA81DFCF7D6}"/>
                  </a:ext>
                </a:extLst>
              </p:cNvPr>
              <p:cNvSpPr/>
              <p:nvPr/>
            </p:nvSpPr>
            <p:spPr>
              <a:xfrm>
                <a:off x="4467559" y="2778271"/>
                <a:ext cx="3268907" cy="394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acc>
                            <m:accPr>
                              <m:chr m:val="̂"/>
                              <m:ctrlPr>
                                <a:rPr lang="en-GB" altLang="zh-CN" i="1">
                                  <a:latin typeface="Cambria Math" panose="02040503050406030204" pitchFamily="18" charset="0"/>
                                </a:rPr>
                              </m:ctrlPr>
                            </m:accPr>
                            <m:e>
                              <m:r>
                                <a:rPr lang="en-GB" altLang="zh-CN" i="1">
                                  <a:latin typeface="Cambria Math" panose="02040503050406030204" pitchFamily="18" charset="0"/>
                                </a:rPr>
                                <m:t>𝑦</m:t>
                              </m:r>
                            </m:e>
                          </m:acc>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r>
                            <a:rPr lang="en-GB" altLang="zh-CN" i="1">
                              <a:latin typeface="Cambria Math" panose="02040503050406030204" pitchFamily="18" charset="0"/>
                            </a:rPr>
                            <m:t>+1</m:t>
                          </m:r>
                        </m:sub>
                      </m:sSub>
                      <m:r>
                        <a:rPr lang="en-GB" altLang="zh-CN" i="1">
                          <a:latin typeface="Cambria Math" panose="02040503050406030204" pitchFamily="18" charset="0"/>
                        </a:rPr>
                        <m:t>=</m:t>
                      </m:r>
                      <m:r>
                        <a:rPr lang="en-GB" altLang="zh-CN" i="1">
                          <a:latin typeface="Cambria Math" panose="02040503050406030204" pitchFamily="18" charset="0"/>
                        </a:rPr>
                        <m:t>𝑡𝑎𝑛h</m:t>
                      </m:r>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r>
                            <a:rPr lang="en-GB" altLang="zh-CN" i="1">
                              <a:latin typeface="Cambria Math" panose="02040503050406030204" pitchFamily="18" charset="0"/>
                            </a:rPr>
                            <m:t>𝑛</m:t>
                          </m:r>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i="1">
                              <a:latin typeface="Cambria Math" panose="02040503050406030204" pitchFamily="18" charset="0"/>
                            </a:rPr>
                            <m:t>𝑛</m:t>
                          </m:r>
                        </m:sub>
                      </m:sSub>
                      <m:r>
                        <a:rPr lang="en-GB" altLang="zh-CN" i="1">
                          <a:latin typeface="Cambria Math" panose="02040503050406030204" pitchFamily="18" charset="0"/>
                        </a:rPr>
                        <m:t>)</m:t>
                      </m:r>
                    </m:oMath>
                  </m:oMathPara>
                </a14:m>
                <a:endParaRPr lang="zh-CN" altLang="en-US" dirty="0"/>
              </a:p>
            </p:txBody>
          </p:sp>
        </mc:Choice>
        <mc:Fallback>
          <p:sp>
            <p:nvSpPr>
              <p:cNvPr id="3" name="矩形 2">
                <a:extLst>
                  <a:ext uri="{FF2B5EF4-FFF2-40B4-BE49-F238E27FC236}">
                    <a16:creationId xmlns:a16="http://schemas.microsoft.com/office/drawing/2014/main" id="{CCAE67AC-AA9A-0447-AAFD-7EA81DFCF7D6}"/>
                  </a:ext>
                </a:extLst>
              </p:cNvPr>
              <p:cNvSpPr>
                <a:spLocks noRot="1" noChangeAspect="1" noMove="1" noResize="1" noEditPoints="1" noAdjustHandles="1" noChangeArrowheads="1" noChangeShapeType="1" noTextEdit="1"/>
              </p:cNvSpPr>
              <p:nvPr/>
            </p:nvSpPr>
            <p:spPr>
              <a:xfrm>
                <a:off x="4467559" y="2778271"/>
                <a:ext cx="3268907" cy="394532"/>
              </a:xfrm>
              <a:prstGeom prst="rect">
                <a:avLst/>
              </a:prstGeom>
              <a:blipFill>
                <a:blip r:embed="rId4"/>
                <a:stretch>
                  <a:fillRect t="-4688" b="-781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8A09EF1-DDC8-A541-B8B6-A35C71F4C93B}"/>
              </a:ext>
            </a:extLst>
          </p:cNvPr>
          <p:cNvSpPr txBox="1"/>
          <p:nvPr/>
        </p:nvSpPr>
        <p:spPr>
          <a:xfrm>
            <a:off x="3423684" y="2803471"/>
            <a:ext cx="829340" cy="369332"/>
          </a:xfrm>
          <a:prstGeom prst="rect">
            <a:avLst/>
          </a:prstGeom>
          <a:noFill/>
        </p:spPr>
        <p:txBody>
          <a:bodyPr wrap="square" rtlCol="0">
            <a:spAutoFit/>
          </a:bodyPr>
          <a:lstStyle/>
          <a:p>
            <a:r>
              <a:rPr kumimoji="1" lang="en-GB" altLang="zh-CN" dirty="0"/>
              <a:t>from</a:t>
            </a:r>
            <a:endParaRPr kumimoji="1" lang="zh-CN" altLang="en-US" dirty="0"/>
          </a:p>
        </p:txBody>
      </p:sp>
      <p:sp>
        <p:nvSpPr>
          <p:cNvPr id="10" name="文本框 9">
            <a:extLst>
              <a:ext uri="{FF2B5EF4-FFF2-40B4-BE49-F238E27FC236}">
                <a16:creationId xmlns:a16="http://schemas.microsoft.com/office/drawing/2014/main" id="{A6C50017-59D6-B947-BA57-A1C0113C69F1}"/>
              </a:ext>
            </a:extLst>
          </p:cNvPr>
          <p:cNvSpPr txBox="1"/>
          <p:nvPr/>
        </p:nvSpPr>
        <p:spPr>
          <a:xfrm>
            <a:off x="3537099" y="3454200"/>
            <a:ext cx="389860" cy="369332"/>
          </a:xfrm>
          <a:prstGeom prst="rect">
            <a:avLst/>
          </a:prstGeom>
          <a:noFill/>
        </p:spPr>
        <p:txBody>
          <a:bodyPr wrap="square" rtlCol="0">
            <a:spAutoFit/>
          </a:bodyPr>
          <a:lstStyle/>
          <a:p>
            <a:r>
              <a:rPr kumimoji="1" lang="en-GB" altLang="zh-CN" dirty="0"/>
              <a:t>to</a:t>
            </a:r>
            <a:endParaRPr kumimoji="1"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0A0C284-02B9-9D4B-AC05-E9B68156519F}"/>
                  </a:ext>
                </a:extLst>
              </p:cNvPr>
              <p:cNvSpPr/>
              <p:nvPr/>
            </p:nvSpPr>
            <p:spPr>
              <a:xfrm>
                <a:off x="1410585" y="4020356"/>
                <a:ext cx="9696894" cy="948529"/>
              </a:xfrm>
              <a:prstGeom prst="rect">
                <a:avLst/>
              </a:prstGeom>
            </p:spPr>
            <p:txBody>
              <a:bodyPr wrap="square">
                <a:spAutoFit/>
              </a:bodyPr>
              <a:lstStyle/>
              <a:p>
                <a:pPr algn="just"/>
                <a:r>
                  <a:rPr lang="en-GB" altLang="zh-CN" dirty="0"/>
                  <a:t>To learn the memory M, we construct the clustering loss of city </a:t>
                </a:r>
                <a14:m>
                  <m:oMath xmlns:m="http://schemas.openxmlformats.org/officeDocument/2006/math">
                    <m:sSub>
                      <m:sSubPr>
                        <m:ctrlPr>
                          <a:rPr lang="en-GB" altLang="zh-CN" i="1" dirty="0" smtClean="0">
                            <a:latin typeface="Cambria Math" panose="02040503050406030204" pitchFamily="18" charset="0"/>
                          </a:rPr>
                        </m:ctrlPr>
                      </m:sSubPr>
                      <m:e>
                        <m:r>
                          <a:rPr lang="en-GB" altLang="zh-CN" i="1" dirty="0" smtClean="0">
                            <a:latin typeface="Cambria Math" panose="02040503050406030204" pitchFamily="18" charset="0"/>
                          </a:rPr>
                          <m:t>𝑐</m:t>
                        </m:r>
                      </m:e>
                      <m:sub>
                        <m:r>
                          <a:rPr lang="en-GB" altLang="zh-CN" i="1" dirty="0" smtClean="0">
                            <a:latin typeface="Cambria Math" panose="02040503050406030204" pitchFamily="18" charset="0"/>
                          </a:rPr>
                          <m:t>𝑠</m:t>
                        </m:r>
                      </m:sub>
                    </m:sSub>
                  </m:oMath>
                </a14:m>
                <a:r>
                  <a:rPr lang="en-GB" altLang="zh-CN" dirty="0"/>
                  <a:t>, which enforce the attention scores to be consistent with previous clustering results </a:t>
                </a:r>
                <a14:m>
                  <m:oMath xmlns:m="http://schemas.openxmlformats.org/officeDocument/2006/math">
                    <m:sSub>
                      <m:sSubPr>
                        <m:ctrlPr>
                          <a:rPr lang="en-GB" altLang="zh-CN" i="1" dirty="0" smtClean="0">
                            <a:latin typeface="Cambria Math" panose="02040503050406030204" pitchFamily="18" charset="0"/>
                          </a:rPr>
                        </m:ctrlPr>
                      </m:sSubPr>
                      <m:e>
                        <m:r>
                          <a:rPr lang="en-GB" altLang="zh-CN" i="1" dirty="0" smtClean="0">
                            <a:latin typeface="Cambria Math" panose="02040503050406030204" pitchFamily="18" charset="0"/>
                          </a:rPr>
                          <m:t>𝑜</m:t>
                        </m:r>
                      </m:e>
                      <m:sub>
                        <m:sSub>
                          <m:sSubPr>
                            <m:ctrlPr>
                              <a:rPr lang="en-GB" altLang="zh-CN" b="0" i="1" dirty="0" smtClean="0">
                                <a:latin typeface="Cambria Math" panose="02040503050406030204" pitchFamily="18" charset="0"/>
                              </a:rPr>
                            </m:ctrlPr>
                          </m:sSubPr>
                          <m:e>
                            <m:r>
                              <a:rPr lang="en-GB" altLang="zh-CN" i="1" dirty="0" smtClean="0">
                                <a:latin typeface="Cambria Math" panose="02040503050406030204" pitchFamily="18" charset="0"/>
                              </a:rPr>
                              <m:t>𝑟</m:t>
                            </m:r>
                          </m:e>
                          <m:sub>
                            <m:r>
                              <a:rPr lang="en-GB" altLang="zh-CN" b="0" i="1" dirty="0" smtClean="0">
                                <a:latin typeface="Cambria Math" panose="02040503050406030204" pitchFamily="18" charset="0"/>
                              </a:rPr>
                              <m:t>𝑐</m:t>
                            </m:r>
                          </m:sub>
                        </m:sSub>
                      </m:sub>
                    </m:sSub>
                  </m:oMath>
                </a14:m>
                <a:r>
                  <a:rPr lang="en-GB" altLang="zh-CN" dirty="0"/>
                  <a:t>. Then the clustering loss can be written as:</a:t>
                </a:r>
                <a:endParaRPr lang="zh-CN" altLang="en-US" dirty="0"/>
              </a:p>
            </p:txBody>
          </p:sp>
        </mc:Choice>
        <mc:Fallback xmlns="">
          <p:sp>
            <p:nvSpPr>
              <p:cNvPr id="11" name="矩形 10">
                <a:extLst>
                  <a:ext uri="{FF2B5EF4-FFF2-40B4-BE49-F238E27FC236}">
                    <a16:creationId xmlns:a16="http://schemas.microsoft.com/office/drawing/2014/main" id="{50A0C284-02B9-9D4B-AC05-E9B68156519F}"/>
                  </a:ext>
                </a:extLst>
              </p:cNvPr>
              <p:cNvSpPr>
                <a:spLocks noRot="1" noChangeAspect="1" noMove="1" noResize="1" noEditPoints="1" noAdjustHandles="1" noChangeArrowheads="1" noChangeShapeType="1" noTextEdit="1"/>
              </p:cNvSpPr>
              <p:nvPr/>
            </p:nvSpPr>
            <p:spPr>
              <a:xfrm>
                <a:off x="1410585" y="4020356"/>
                <a:ext cx="9696894" cy="948529"/>
              </a:xfrm>
              <a:prstGeom prst="rect">
                <a:avLst/>
              </a:prstGeom>
              <a:blipFill>
                <a:blip r:embed="rId5"/>
                <a:stretch>
                  <a:fillRect l="-392" t="-2632" r="-523"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EFA87FA-7DBD-8A44-A8FD-309DC6E141C8}"/>
                  </a:ext>
                </a:extLst>
              </p:cNvPr>
              <p:cNvSpPr/>
              <p:nvPr/>
            </p:nvSpPr>
            <p:spPr>
              <a:xfrm>
                <a:off x="4527404" y="5014248"/>
                <a:ext cx="3463256" cy="7987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ℒ</m:t>
                          </m:r>
                        </m:e>
                        <m:sub>
                          <m:r>
                            <a:rPr lang="en-GB" altLang="zh-CN" i="1">
                              <a:latin typeface="Cambria Math" panose="02040503050406030204" pitchFamily="18" charset="0"/>
                              <a:ea typeface="Cambria Math" panose="02040503050406030204" pitchFamily="18" charset="0"/>
                            </a:rPr>
                            <m:t>𝑐</m:t>
                          </m:r>
                          <m:r>
                            <a:rPr lang="en-GB" altLang="zh-CN" b="0" i="1" smtClean="0">
                              <a:latin typeface="Cambria Math" panose="02040503050406030204" pitchFamily="18" charset="0"/>
                              <a:ea typeface="Cambria Math" panose="02040503050406030204" pitchFamily="18" charset="0"/>
                            </a:rPr>
                            <m:t>𝑙𝑢</m:t>
                          </m:r>
                        </m:sub>
                      </m:sSub>
                      <m:r>
                        <a:rPr lang="en-GB" altLang="zh-CN" i="1">
                          <a:latin typeface="Cambria Math" panose="02040503050406030204" pitchFamily="18" charset="0"/>
                          <a:ea typeface="Cambria Math" panose="02040503050406030204" pitchFamily="18" charset="0"/>
                        </a:rPr>
                        <m:t>=</m:t>
                      </m:r>
                      <m:r>
                        <a:rPr lang="en-GB" altLang="zh-CN" b="0" i="1" smtClean="0">
                          <a:latin typeface="Cambria Math" panose="02040503050406030204" pitchFamily="18" charset="0"/>
                          <a:ea typeface="Cambria Math" panose="02040503050406030204" pitchFamily="18" charset="0"/>
                        </a:rPr>
                        <m:t>−</m:t>
                      </m:r>
                      <m:nary>
                        <m:naryPr>
                          <m:chr m:val="∑"/>
                          <m:supHide m:val="on"/>
                          <m:ctrlPr>
                            <a:rPr lang="en-GB" altLang="zh-CN" i="1">
                              <a:latin typeface="Cambria Math" panose="02040503050406030204" pitchFamily="18" charset="0"/>
                              <a:ea typeface="Cambria Math" panose="02040503050406030204" pitchFamily="18" charset="0"/>
                            </a:rPr>
                          </m:ctrlPr>
                        </m:naryPr>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𝑟</m:t>
                              </m:r>
                            </m:e>
                            <m:sub>
                              <m:r>
                                <a:rPr lang="en-GB" altLang="zh-CN" i="1">
                                  <a:latin typeface="Cambria Math" panose="02040503050406030204" pitchFamily="18" charset="0"/>
                                  <a:ea typeface="Cambria Math" panose="02040503050406030204" pitchFamily="18" charset="0"/>
                                </a:rPr>
                                <m:t>𝑐</m:t>
                              </m:r>
                            </m:sub>
                          </m:sSub>
                        </m:sub>
                        <m:sup/>
                        <m:e>
                          <m:nary>
                            <m:naryPr>
                              <m:chr m:val="∑"/>
                              <m:supHide m:val="on"/>
                              <m:ctrlPr>
                                <a:rPr lang="en-GB" altLang="zh-CN" i="1">
                                  <a:latin typeface="Cambria Math" panose="02040503050406030204" pitchFamily="18" charset="0"/>
                                  <a:ea typeface="Cambria Math" panose="02040503050406030204" pitchFamily="18" charset="0"/>
                                </a:rPr>
                              </m:ctrlPr>
                            </m:naryPr>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𝑘</m:t>
                                  </m:r>
                                </m:e>
                                <m:sub>
                                  <m:r>
                                    <a:rPr lang="en-GB" altLang="zh-CN" i="1">
                                      <a:latin typeface="Cambria Math" panose="02040503050406030204" pitchFamily="18" charset="0"/>
                                      <a:ea typeface="Cambria Math" panose="02040503050406030204" pitchFamily="18" charset="0"/>
                                    </a:rPr>
                                    <m:t>𝑐</m:t>
                                  </m:r>
                                </m:sub>
                              </m:sSub>
                            </m:sub>
                            <m:sup/>
                            <m:e>
                              <m:sSub>
                                <m:sSubPr>
                                  <m:ctrlPr>
                                    <a:rPr lang="en-GB" altLang="zh-CN" i="1" dirty="0">
                                      <a:latin typeface="Cambria Math" panose="02040503050406030204" pitchFamily="18" charset="0"/>
                                    </a:rPr>
                                  </m:ctrlPr>
                                </m:sSubPr>
                                <m:e>
                                  <m:r>
                                    <a:rPr lang="en-GB" altLang="zh-CN" i="1" dirty="0">
                                      <a:latin typeface="Cambria Math" panose="02040503050406030204" pitchFamily="18" charset="0"/>
                                    </a:rPr>
                                    <m:t>𝑜</m:t>
                                  </m:r>
                                </m:e>
                                <m:sub>
                                  <m:sSub>
                                    <m:sSubPr>
                                      <m:ctrlPr>
                                        <a:rPr lang="en-GB" altLang="zh-CN" i="1" dirty="0">
                                          <a:latin typeface="Cambria Math" panose="02040503050406030204" pitchFamily="18" charset="0"/>
                                        </a:rPr>
                                      </m:ctrlPr>
                                    </m:sSubPr>
                                    <m:e>
                                      <m:r>
                                        <a:rPr lang="en-GB" altLang="zh-CN" i="1" dirty="0">
                                          <a:latin typeface="Cambria Math" panose="02040503050406030204" pitchFamily="18" charset="0"/>
                                        </a:rPr>
                                        <m:t>𝑟</m:t>
                                      </m:r>
                                    </m:e>
                                    <m:sub>
                                      <m:r>
                                        <a:rPr lang="en-GB" altLang="zh-CN" i="1" dirty="0">
                                          <a:latin typeface="Cambria Math" panose="02040503050406030204" pitchFamily="18" charset="0"/>
                                        </a:rPr>
                                        <m:t>𝑐</m:t>
                                      </m:r>
                                    </m:sub>
                                  </m:sSub>
                                </m:sub>
                              </m:sSub>
                              <m:r>
                                <m:rPr>
                                  <m:sty m:val="p"/>
                                </m:rPr>
                                <a:rPr lang="en-GB" altLang="zh-CN" b="0" i="0" dirty="0" smtClean="0">
                                  <a:latin typeface="Cambria Math" panose="02040503050406030204" pitchFamily="18" charset="0"/>
                                </a:rPr>
                                <m:t>log</m:t>
                              </m:r>
                              <m:r>
                                <a:rPr lang="en-GB" altLang="zh-CN" b="0" i="1" dirty="0" smtClean="0">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𝑃</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𝑟</m:t>
                                      </m:r>
                                    </m:e>
                                    <m:sub>
                                      <m:r>
                                        <a:rPr lang="en-GB" altLang="zh-CN" i="1">
                                          <a:latin typeface="Cambria Math" panose="02040503050406030204" pitchFamily="18" charset="0"/>
                                        </a:rPr>
                                        <m:t>𝑐</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𝑘</m:t>
                                      </m:r>
                                    </m:e>
                                    <m:sub>
                                      <m:r>
                                        <a:rPr lang="en-GB" altLang="zh-CN" i="1">
                                          <a:latin typeface="Cambria Math" panose="02040503050406030204" pitchFamily="18" charset="0"/>
                                        </a:rPr>
                                        <m:t>𝑐</m:t>
                                      </m:r>
                                    </m:sub>
                                  </m:sSub>
                                </m:sub>
                              </m:sSub>
                              <m:d>
                                <m:dPr>
                                  <m:ctrlPr>
                                    <a:rPr lang="en-GB" altLang="zh-CN" i="1">
                                      <a:latin typeface="Cambria Math" panose="02040503050406030204" pitchFamily="18" charset="0"/>
                                    </a:rPr>
                                  </m:ctrlPr>
                                </m:dPr>
                                <m:e>
                                  <m:r>
                                    <a:rPr lang="en-GB" altLang="zh-CN" i="1">
                                      <a:latin typeface="Cambria Math" panose="02040503050406030204" pitchFamily="18" charset="0"/>
                                    </a:rPr>
                                    <m:t>𝑔</m:t>
                                  </m:r>
                                </m:e>
                              </m:d>
                              <m:r>
                                <a:rPr lang="en-GB" altLang="zh-CN" b="0" i="1" dirty="0" smtClean="0">
                                  <a:latin typeface="Cambria Math" panose="02040503050406030204" pitchFamily="18" charset="0"/>
                                </a:rPr>
                                <m:t>)</m:t>
                              </m:r>
                            </m:e>
                          </m:nary>
                        </m:e>
                      </m:nary>
                    </m:oMath>
                  </m:oMathPara>
                </a14:m>
                <a:endParaRPr lang="zh-CN" altLang="en-US" dirty="0"/>
              </a:p>
            </p:txBody>
          </p:sp>
        </mc:Choice>
        <mc:Fallback xmlns="">
          <p:sp>
            <p:nvSpPr>
              <p:cNvPr id="12" name="矩形 11">
                <a:extLst>
                  <a:ext uri="{FF2B5EF4-FFF2-40B4-BE49-F238E27FC236}">
                    <a16:creationId xmlns:a16="http://schemas.microsoft.com/office/drawing/2014/main" id="{7EFA87FA-7DBD-8A44-A8FD-309DC6E141C8}"/>
                  </a:ext>
                </a:extLst>
              </p:cNvPr>
              <p:cNvSpPr>
                <a:spLocks noRot="1" noChangeAspect="1" noMove="1" noResize="1" noEditPoints="1" noAdjustHandles="1" noChangeArrowheads="1" noChangeShapeType="1" noTextEdit="1"/>
              </p:cNvSpPr>
              <p:nvPr/>
            </p:nvSpPr>
            <p:spPr>
              <a:xfrm>
                <a:off x="4527404" y="5014248"/>
                <a:ext cx="3463256" cy="798745"/>
              </a:xfrm>
              <a:prstGeom prst="rect">
                <a:avLst/>
              </a:prstGeom>
              <a:blipFill>
                <a:blip r:embed="rId6"/>
                <a:stretch>
                  <a:fillRect t="-119048" b="-1603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7740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sz="5400" dirty="0"/>
              <a:t>Final Objective Function</a:t>
            </a:r>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27</a:t>
            </a:fld>
            <a:endParaRPr lang="en-US"/>
          </a:p>
        </p:txBody>
      </p:sp>
      <p:sp>
        <p:nvSpPr>
          <p:cNvPr id="5" name="文本框 4">
            <a:extLst>
              <a:ext uri="{FF2B5EF4-FFF2-40B4-BE49-F238E27FC236}">
                <a16:creationId xmlns:a16="http://schemas.microsoft.com/office/drawing/2014/main" id="{ABC59D73-5854-544E-B9DC-A1B8E959A287}"/>
              </a:ext>
            </a:extLst>
          </p:cNvPr>
          <p:cNvSpPr txBox="1"/>
          <p:nvPr/>
        </p:nvSpPr>
        <p:spPr>
          <a:xfrm>
            <a:off x="2291149" y="1531087"/>
            <a:ext cx="2916183" cy="369332"/>
          </a:xfrm>
          <a:prstGeom prst="rect">
            <a:avLst/>
          </a:prstGeom>
          <a:noFill/>
        </p:spPr>
        <p:txBody>
          <a:bodyPr wrap="none" rtlCol="0">
            <a:spAutoFit/>
          </a:bodyPr>
          <a:lstStyle/>
          <a:p>
            <a:r>
              <a:rPr lang="en-GB" altLang="zh-CN" dirty="0"/>
              <a:t>The final objective function</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C09F6B2-F588-3848-9609-61C9DD6892E0}"/>
                  </a:ext>
                </a:extLst>
              </p:cNvPr>
              <p:cNvSpPr/>
              <p:nvPr/>
            </p:nvSpPr>
            <p:spPr>
              <a:xfrm>
                <a:off x="3888216" y="2395744"/>
                <a:ext cx="4415568" cy="7987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dirty="0" smtClean="0">
                              <a:latin typeface="Cambria Math" panose="02040503050406030204" pitchFamily="18" charset="0"/>
                            </a:rPr>
                          </m:ctrlPr>
                        </m:sSubPr>
                        <m:e>
                          <m:r>
                            <a:rPr lang="el-GR" altLang="zh-CN" i="1" dirty="0">
                              <a:latin typeface="Cambria Math" panose="02040503050406030204" pitchFamily="18" charset="0"/>
                            </a:rPr>
                            <m:t>𝜃</m:t>
                          </m:r>
                        </m:e>
                        <m:sub>
                          <m:r>
                            <a:rPr lang="en-GB" altLang="zh-CN" i="1" dirty="0">
                              <a:latin typeface="Cambria Math" panose="02040503050406030204" pitchFamily="18" charset="0"/>
                            </a:rPr>
                            <m:t>0</m:t>
                          </m:r>
                        </m:sub>
                      </m:sSub>
                      <m:r>
                        <a:rPr lang="en-GB" altLang="zh-CN" b="0" i="1" dirty="0" smtClean="0">
                          <a:latin typeface="Cambria Math" panose="02040503050406030204" pitchFamily="18" charset="0"/>
                        </a:rPr>
                        <m:t>,</m:t>
                      </m:r>
                      <m:r>
                        <a:rPr lang="en-GB" altLang="zh-CN" b="0" i="1" dirty="0" smtClean="0">
                          <a:latin typeface="Cambria Math" panose="02040503050406030204" pitchFamily="18" charset="0"/>
                        </a:rPr>
                        <m:t>𝑀</m:t>
                      </m:r>
                      <m:r>
                        <a:rPr lang="en-GB" altLang="zh-CN" i="1" dirty="0">
                          <a:latin typeface="Cambria Math" panose="02040503050406030204" pitchFamily="18" charset="0"/>
                        </a:rPr>
                        <m:t>=</m:t>
                      </m:r>
                      <m:func>
                        <m:funcPr>
                          <m:ctrlPr>
                            <a:rPr lang="en-GB" altLang="zh-CN" i="1" dirty="0">
                              <a:latin typeface="Cambria Math" panose="02040503050406030204" pitchFamily="18" charset="0"/>
                            </a:rPr>
                          </m:ctrlPr>
                        </m:funcPr>
                        <m:fName>
                          <m:limLow>
                            <m:limLowPr>
                              <m:ctrlPr>
                                <a:rPr lang="en-GB" altLang="zh-CN" i="1" dirty="0">
                                  <a:latin typeface="Cambria Math" panose="02040503050406030204" pitchFamily="18" charset="0"/>
                                </a:rPr>
                              </m:ctrlPr>
                            </m:limLowPr>
                            <m:e>
                              <m:r>
                                <m:rPr>
                                  <m:sty m:val="p"/>
                                </m:rPr>
                                <a:rPr lang="en-GB" altLang="zh-CN" dirty="0">
                                  <a:latin typeface="Cambria Math" panose="02040503050406030204" pitchFamily="18" charset="0"/>
                                </a:rPr>
                                <m:t>min</m:t>
                              </m:r>
                            </m:e>
                            <m:lim>
                              <m:sSub>
                                <m:sSubPr>
                                  <m:ctrlPr>
                                    <a:rPr lang="en-GB" altLang="zh-CN" i="1" dirty="0">
                                      <a:latin typeface="Cambria Math" panose="02040503050406030204" pitchFamily="18" charset="0"/>
                                    </a:rPr>
                                  </m:ctrlPr>
                                </m:sSubPr>
                                <m:e>
                                  <m:r>
                                    <a:rPr lang="el-GR" altLang="zh-CN" i="1" dirty="0">
                                      <a:latin typeface="Cambria Math" panose="02040503050406030204" pitchFamily="18" charset="0"/>
                                    </a:rPr>
                                    <m:t>𝜃</m:t>
                                  </m:r>
                                </m:e>
                                <m:sub>
                                  <m:r>
                                    <a:rPr lang="en-GB" altLang="zh-CN" i="1" dirty="0">
                                      <a:latin typeface="Cambria Math" panose="02040503050406030204" pitchFamily="18" charset="0"/>
                                    </a:rPr>
                                    <m:t>0</m:t>
                                  </m:r>
                                </m:sub>
                              </m:sSub>
                              <m:r>
                                <a:rPr lang="en-GB" altLang="zh-CN" b="0" i="1" dirty="0" smtClean="0">
                                  <a:latin typeface="Cambria Math" panose="02040503050406030204" pitchFamily="18" charset="0"/>
                                </a:rPr>
                                <m:t>,</m:t>
                              </m:r>
                              <m:r>
                                <a:rPr lang="en-GB" altLang="zh-CN" b="0" i="1" dirty="0" smtClean="0">
                                  <a:latin typeface="Cambria Math" panose="02040503050406030204" pitchFamily="18" charset="0"/>
                                </a:rPr>
                                <m:t>𝑀</m:t>
                              </m:r>
                            </m:lim>
                          </m:limLow>
                        </m:fName>
                        <m:e>
                          <m:nary>
                            <m:naryPr>
                              <m:chr m:val="∑"/>
                              <m:supHide m:val="on"/>
                              <m:ctrlPr>
                                <a:rPr lang="en-GB" altLang="zh-CN" i="1">
                                  <a:latin typeface="Cambria Math" panose="02040503050406030204" pitchFamily="18" charset="0"/>
                                  <a:ea typeface="Cambria Math" panose="02040503050406030204" pitchFamily="18" charset="0"/>
                                </a:rPr>
                              </m:ctrlPr>
                            </m:naryPr>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𝐶</m:t>
                                  </m:r>
                                </m:e>
                                <m:sub>
                                  <m:r>
                                    <a:rPr lang="en-GB" altLang="zh-CN" i="1">
                                      <a:latin typeface="Cambria Math" panose="02040503050406030204" pitchFamily="18" charset="0"/>
                                      <a:ea typeface="Cambria Math" panose="02040503050406030204" pitchFamily="18" charset="0"/>
                                    </a:rPr>
                                    <m:t>𝑠</m:t>
                                  </m:r>
                                </m:sub>
                              </m:sSub>
                            </m:sub>
                            <m:sup/>
                            <m:e>
                              <m:sSubSup>
                                <m:sSubSupPr>
                                  <m:ctrlPr>
                                    <a:rPr lang="en-GB" altLang="zh-CN" i="1">
                                      <a:latin typeface="Cambria Math" panose="02040503050406030204" pitchFamily="18" charset="0"/>
                                      <a:ea typeface="Cambria Math" panose="02040503050406030204" pitchFamily="18" charset="0"/>
                                    </a:rPr>
                                  </m:ctrlPr>
                                </m:sSubSupPr>
                                <m:e>
                                  <m:r>
                                    <a:rPr lang="en-GB" altLang="zh-CN" i="1">
                                      <a:latin typeface="Cambria Math" panose="02040503050406030204" pitchFamily="18" charset="0"/>
                                      <a:ea typeface="Cambria Math" panose="02040503050406030204" pitchFamily="18" charset="0"/>
                                    </a:rPr>
                                    <m:t>ℒ</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𝑐</m:t>
                                      </m:r>
                                    </m:e>
                                    <m:sub>
                                      <m:r>
                                        <a:rPr lang="en-GB" altLang="zh-CN" i="1">
                                          <a:latin typeface="Cambria Math" panose="02040503050406030204" pitchFamily="18" charset="0"/>
                                          <a:ea typeface="Cambria Math" panose="02040503050406030204" pitchFamily="18" charset="0"/>
                                        </a:rPr>
                                        <m:t>𝑠</m:t>
                                      </m:r>
                                    </m:sub>
                                  </m:sSub>
                                </m:sub>
                                <m:sup>
                                  <m:r>
                                    <a:rPr lang="en-GB" altLang="zh-CN" i="1">
                                      <a:latin typeface="Cambria Math" panose="02040503050406030204" pitchFamily="18" charset="0"/>
                                      <a:ea typeface="Cambria Math" panose="02040503050406030204" pitchFamily="18" charset="0"/>
                                    </a:rPr>
                                    <m:t>′</m:t>
                                  </m:r>
                                </m:sup>
                              </m:sSubSup>
                              <m:d>
                                <m:dPr>
                                  <m:ctrlPr>
                                    <a:rPr lang="en-GB" altLang="zh-CN" i="1">
                                      <a:latin typeface="Cambria Math" panose="02040503050406030204" pitchFamily="18" charset="0"/>
                                      <a:ea typeface="Cambria Math" panose="02040503050406030204" pitchFamily="18" charset="0"/>
                                    </a:rPr>
                                  </m:ctrlPr>
                                </m:dPr>
                                <m:e>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𝑓</m:t>
                                      </m:r>
                                    </m:e>
                                    <m:sub>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𝜃</m:t>
                                          </m:r>
                                        </m:e>
                                        <m:sub>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𝑐</m:t>
                                              </m:r>
                                            </m:e>
                                            <m:sub>
                                              <m:r>
                                                <a:rPr lang="en-GB" altLang="zh-CN" b="0" i="1" smtClean="0">
                                                  <a:latin typeface="Cambria Math" panose="02040503050406030204" pitchFamily="18" charset="0"/>
                                                  <a:ea typeface="Cambria Math" panose="02040503050406030204" pitchFamily="18" charset="0"/>
                                                </a:rPr>
                                                <m:t>𝑠</m:t>
                                              </m:r>
                                            </m:sub>
                                          </m:sSub>
                                        </m:sub>
                                      </m:sSub>
                                    </m:sub>
                                  </m:sSub>
                                </m:e>
                              </m:d>
                              <m:r>
                                <a:rPr lang="en-GB" altLang="zh-CN" b="0" i="1" smtClean="0">
                                  <a:latin typeface="Cambria Math" panose="02040503050406030204" pitchFamily="18" charset="0"/>
                                  <a:ea typeface="Cambria Math" panose="02040503050406030204" pitchFamily="18" charset="0"/>
                                </a:rPr>
                                <m:t>+</m:t>
                              </m:r>
                              <m:r>
                                <a:rPr lang="en-GB" altLang="zh-CN" b="0" i="1" smtClean="0">
                                  <a:latin typeface="Cambria Math" panose="02040503050406030204" pitchFamily="18" charset="0"/>
                                  <a:ea typeface="Cambria Math" panose="02040503050406030204" pitchFamily="18" charset="0"/>
                                </a:rPr>
                                <m:t>𝛾</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ℒ</m:t>
                                  </m:r>
                                </m:e>
                                <m:sub>
                                  <m:r>
                                    <a:rPr lang="en-GB" altLang="zh-CN" b="0" i="1" smtClean="0">
                                      <a:latin typeface="Cambria Math" panose="02040503050406030204" pitchFamily="18" charset="0"/>
                                      <a:ea typeface="Cambria Math" panose="02040503050406030204" pitchFamily="18" charset="0"/>
                                    </a:rPr>
                                    <m:t>𝑐𝑙𝑢</m:t>
                                  </m:r>
                                </m:sub>
                              </m:sSub>
                              <m:r>
                                <a:rPr lang="en-GB"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𝑓</m:t>
                                  </m:r>
                                </m:e>
                                <m:sub>
                                  <m:sSub>
                                    <m:sSubPr>
                                      <m:ctrlPr>
                                        <a:rPr lang="en-GB" altLang="zh-CN" b="0" i="1" smtClean="0">
                                          <a:latin typeface="Cambria Math" panose="02040503050406030204" pitchFamily="18" charset="0"/>
                                          <a:ea typeface="Cambria Math" panose="02040503050406030204" pitchFamily="18" charset="0"/>
                                        </a:rPr>
                                      </m:ctrlPr>
                                    </m:sSubPr>
                                    <m:e>
                                      <m:sSub>
                                        <m:sSubPr>
                                          <m:ctrlPr>
                                            <a:rPr lang="en-GB" altLang="zh-CN" b="0" i="1" smtClean="0">
                                              <a:latin typeface="Cambria Math" panose="02040503050406030204" pitchFamily="18" charset="0"/>
                                              <a:ea typeface="Cambria Math" panose="02040503050406030204" pitchFamily="18" charset="0"/>
                                            </a:rPr>
                                          </m:ctrlPr>
                                        </m:sSubPr>
                                        <m:e>
                                          <m:r>
                                            <a:rPr lang="en-GB" altLang="zh-CN" i="1">
                                              <a:latin typeface="Cambria Math" panose="02040503050406030204" pitchFamily="18" charset="0"/>
                                              <a:ea typeface="Cambria Math" panose="02040503050406030204" pitchFamily="18" charset="0"/>
                                            </a:rPr>
                                            <m:t>𝜃</m:t>
                                          </m:r>
                                        </m:e>
                                        <m:sub>
                                          <m:r>
                                            <a:rPr lang="en-GB" altLang="zh-CN" b="0" i="1" smtClean="0">
                                              <a:latin typeface="Cambria Math" panose="02040503050406030204" pitchFamily="18" charset="0"/>
                                              <a:ea typeface="Cambria Math" panose="02040503050406030204" pitchFamily="18" charset="0"/>
                                            </a:rPr>
                                            <m:t>𝑐</m:t>
                                          </m:r>
                                        </m:sub>
                                      </m:sSub>
                                    </m:e>
                                    <m:sub>
                                      <m:r>
                                        <a:rPr lang="en-GB" altLang="zh-CN" b="0" i="1" smtClean="0">
                                          <a:latin typeface="Cambria Math" panose="02040503050406030204" pitchFamily="18" charset="0"/>
                                          <a:ea typeface="Cambria Math" panose="02040503050406030204" pitchFamily="18" charset="0"/>
                                        </a:rPr>
                                        <m:t>𝑠</m:t>
                                      </m:r>
                                    </m:sub>
                                  </m:sSub>
                                </m:sub>
                              </m:sSub>
                              <m:r>
                                <a:rPr lang="en-GB" altLang="zh-CN" i="1">
                                  <a:latin typeface="Cambria Math" panose="02040503050406030204" pitchFamily="18" charset="0"/>
                                  <a:ea typeface="Cambria Math" panose="02040503050406030204" pitchFamily="18" charset="0"/>
                                </a:rPr>
                                <m:t>))</m:t>
                              </m:r>
                            </m:e>
                          </m:nary>
                        </m:e>
                      </m:func>
                    </m:oMath>
                  </m:oMathPara>
                </a14:m>
                <a:endParaRPr lang="zh-CN" altLang="en-US" dirty="0"/>
              </a:p>
            </p:txBody>
          </p:sp>
        </mc:Choice>
        <mc:Fallback xmlns="">
          <p:sp>
            <p:nvSpPr>
              <p:cNvPr id="6" name="矩形 5">
                <a:extLst>
                  <a:ext uri="{FF2B5EF4-FFF2-40B4-BE49-F238E27FC236}">
                    <a16:creationId xmlns:a16="http://schemas.microsoft.com/office/drawing/2014/main" id="{BC09F6B2-F588-3848-9609-61C9DD6892E0}"/>
                  </a:ext>
                </a:extLst>
              </p:cNvPr>
              <p:cNvSpPr>
                <a:spLocks noRot="1" noChangeAspect="1" noMove="1" noResize="1" noEditPoints="1" noAdjustHandles="1" noChangeArrowheads="1" noChangeShapeType="1" noTextEdit="1"/>
              </p:cNvSpPr>
              <p:nvPr/>
            </p:nvSpPr>
            <p:spPr>
              <a:xfrm>
                <a:off x="3888216" y="2395744"/>
                <a:ext cx="4415568" cy="798745"/>
              </a:xfrm>
              <a:prstGeom prst="rect">
                <a:avLst/>
              </a:prstGeom>
              <a:blipFill>
                <a:blip r:embed="rId2"/>
                <a:stretch>
                  <a:fillRect t="-115625" b="-15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C897650-5B58-E742-AFE8-C5BEC7619270}"/>
                  </a:ext>
                </a:extLst>
              </p:cNvPr>
              <p:cNvSpPr/>
              <p:nvPr/>
            </p:nvSpPr>
            <p:spPr>
              <a:xfrm>
                <a:off x="2291149" y="3682128"/>
                <a:ext cx="8206730" cy="1779526"/>
              </a:xfrm>
              <a:prstGeom prst="rect">
                <a:avLst/>
              </a:prstGeom>
            </p:spPr>
            <p:txBody>
              <a:bodyPr wrap="square">
                <a:spAutoFit/>
              </a:bodyPr>
              <a:lstStyle/>
              <a:p>
                <a:pPr algn="just"/>
                <a:r>
                  <a:rPr lang="zh-CN" altLang="en-US" dirty="0"/>
                  <a:t>where </a:t>
                </a:r>
                <a14:m>
                  <m:oMath xmlns:m="http://schemas.openxmlformats.org/officeDocument/2006/math">
                    <m:r>
                      <a:rPr lang="zh-CN" altLang="en-US" i="1" dirty="0" smtClean="0">
                        <a:latin typeface="Cambria Math" panose="02040503050406030204" pitchFamily="18" charset="0"/>
                      </a:rPr>
                      <m:t>𝛾</m:t>
                    </m:r>
                  </m:oMath>
                </a14:m>
                <a:r>
                  <a:rPr lang="zh-CN" altLang="en-US" dirty="0"/>
                  <a:t> is a trade-off hypeparameter and is used to balance the effect of each part. </a:t>
                </a:r>
                <a14:m>
                  <m:oMath xmlns:m="http://schemas.openxmlformats.org/officeDocument/2006/math">
                    <m:sSub>
                      <m:sSubPr>
                        <m:ctrlPr>
                          <a:rPr lang="en-GB" altLang="zh-CN" b="0" i="1" dirty="0" smtClean="0">
                            <a:latin typeface="Cambria Math" panose="02040503050406030204" pitchFamily="18" charset="0"/>
                          </a:rPr>
                        </m:ctrlPr>
                      </m:sSubPr>
                      <m:e>
                        <m:r>
                          <a:rPr lang="zh-CN" altLang="en-US" i="1" dirty="0" smtClean="0">
                            <a:latin typeface="Cambria Math" panose="02040503050406030204" pitchFamily="18" charset="0"/>
                          </a:rPr>
                          <m:t>𝜃</m:t>
                        </m:r>
                      </m:e>
                      <m:sub>
                        <m:sSub>
                          <m:sSubPr>
                            <m:ctrlPr>
                              <a:rPr lang="en-GB" altLang="zh-CN" b="0" i="1" dirty="0" smtClean="0">
                                <a:latin typeface="Cambria Math" panose="02040503050406030204" pitchFamily="18" charset="0"/>
                              </a:rPr>
                            </m:ctrlPr>
                          </m:sSubPr>
                          <m:e>
                            <m:r>
                              <a:rPr lang="zh-CN" altLang="en-US" i="1" dirty="0" smtClean="0">
                                <a:latin typeface="Cambria Math" panose="02040503050406030204" pitchFamily="18" charset="0"/>
                              </a:rPr>
                              <m:t>𝑐</m:t>
                            </m:r>
                          </m:e>
                          <m:sub>
                            <m:r>
                              <a:rPr lang="zh-CN" altLang="en-US" i="1" dirty="0" smtClean="0">
                                <a:latin typeface="Cambria Math" panose="02040503050406030204" pitchFamily="18" charset="0"/>
                              </a:rPr>
                              <m:t>𝑠</m:t>
                            </m:r>
                          </m:sub>
                        </m:sSub>
                      </m:sub>
                    </m:sSub>
                    <m:r>
                      <a:rPr lang="zh-CN" altLang="en-US" i="1" dirty="0" smtClean="0">
                        <a:latin typeface="Cambria Math" panose="02040503050406030204" pitchFamily="18" charset="0"/>
                      </a:rPr>
                      <m:t> = </m:t>
                    </m:r>
                    <m:sSub>
                      <m:sSubPr>
                        <m:ctrlPr>
                          <a:rPr lang="en-GB" altLang="zh-CN" b="0" i="1" dirty="0" smtClean="0">
                            <a:latin typeface="Cambria Math" panose="02040503050406030204" pitchFamily="18" charset="0"/>
                          </a:rPr>
                        </m:ctrlPr>
                      </m:sSubPr>
                      <m:e>
                        <m:r>
                          <a:rPr lang="zh-CN" altLang="en-US" i="1" dirty="0" smtClean="0">
                            <a:latin typeface="Cambria Math" panose="02040503050406030204" pitchFamily="18" charset="0"/>
                          </a:rPr>
                          <m:t>𝜃</m:t>
                        </m:r>
                      </m:e>
                      <m:sub>
                        <m:r>
                          <a:rPr lang="zh-CN" altLang="en-US" i="1" dirty="0" smtClean="0">
                            <a:latin typeface="Cambria Math" panose="02040503050406030204" pitchFamily="18" charset="0"/>
                          </a:rPr>
                          <m:t>0</m:t>
                        </m:r>
                      </m:sub>
                    </m:sSub>
                    <m:r>
                      <a:rPr lang="zh-CN" altLang="en-US" i="1" dirty="0" smtClean="0">
                        <a:latin typeface="Cambria Math" panose="02040503050406030204" pitchFamily="18" charset="0"/>
                      </a:rPr>
                      <m:t> − </m:t>
                    </m:r>
                    <m:r>
                      <a:rPr lang="zh-CN" altLang="en-US" i="1" dirty="0" smtClean="0">
                        <a:latin typeface="Cambria Math" panose="02040503050406030204" pitchFamily="18" charset="0"/>
                      </a:rPr>
                      <m:t>𝛼</m:t>
                    </m:r>
                    <m:sSub>
                      <m:sSubPr>
                        <m:ctrlPr>
                          <a:rPr lang="en-GB" altLang="zh-CN" b="0" i="1" dirty="0" smtClean="0">
                            <a:latin typeface="Cambria Math" panose="02040503050406030204" pitchFamily="18" charset="0"/>
                          </a:rPr>
                        </m:ctrlPr>
                      </m:sSubPr>
                      <m:e>
                        <m:r>
                          <m:rPr>
                            <m:sty m:val="p"/>
                          </m:rPr>
                          <a:rPr lang="zh-CN" altLang="en-US" i="0" dirty="0">
                            <a:latin typeface="Cambria Math" panose="02040503050406030204" pitchFamily="18" charset="0"/>
                          </a:rPr>
                          <m:t>∇</m:t>
                        </m:r>
                      </m:e>
                      <m:sub>
                        <m:r>
                          <a:rPr lang="zh-CN" altLang="en-US" i="1" dirty="0">
                            <a:latin typeface="Cambria Math" panose="02040503050406030204" pitchFamily="18" charset="0"/>
                          </a:rPr>
                          <m:t>𝜃</m:t>
                        </m:r>
                      </m:sub>
                    </m:sSub>
                    <m:sSub>
                      <m:sSubPr>
                        <m:ctrlPr>
                          <a:rPr lang="en-GB" altLang="zh-CN" b="0" i="1" dirty="0" smtClean="0">
                            <a:latin typeface="Cambria Math" panose="02040503050406030204" pitchFamily="18" charset="0"/>
                          </a:rPr>
                        </m:ctrlPr>
                      </m:sSubPr>
                      <m:e>
                        <m:r>
                          <a:rPr lang="zh-CN" altLang="en-US" i="1" dirty="0">
                            <a:latin typeface="Cambria Math" panose="02040503050406030204" pitchFamily="18" charset="0"/>
                          </a:rPr>
                          <m:t>𝐿</m:t>
                        </m:r>
                      </m:e>
                      <m:sub>
                        <m:sSub>
                          <m:sSubPr>
                            <m:ctrlPr>
                              <a:rPr lang="en-GB" altLang="zh-CN" b="0" i="1" dirty="0" smtClean="0">
                                <a:latin typeface="Cambria Math" panose="02040503050406030204" pitchFamily="18"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𝑠</m:t>
                            </m:r>
                          </m:sub>
                        </m:sSub>
                      </m:sub>
                    </m:sSub>
                    <m:r>
                      <a:rPr lang="zh-CN" altLang="en-US" i="1" dirty="0">
                        <a:latin typeface="Cambria Math" panose="02040503050406030204" pitchFamily="18" charset="0"/>
                      </a:rPr>
                      <m:t> ( </m:t>
                    </m:r>
                    <m:sSub>
                      <m:sSubPr>
                        <m:ctrlPr>
                          <a:rPr lang="en-GB" altLang="zh-CN" b="0" i="1" dirty="0" smtClean="0">
                            <a:latin typeface="Cambria Math" panose="02040503050406030204" pitchFamily="18" charset="0"/>
                          </a:rPr>
                        </m:ctrlPr>
                      </m:sSubPr>
                      <m:e>
                        <m:r>
                          <a:rPr lang="zh-CN" altLang="en-US" i="1" dirty="0">
                            <a:latin typeface="Cambria Math" panose="02040503050406030204" pitchFamily="18" charset="0"/>
                          </a:rPr>
                          <m:t>𝑓</m:t>
                        </m:r>
                      </m:e>
                      <m:sub>
                        <m:r>
                          <a:rPr lang="zh-CN" altLang="en-US" i="1" dirty="0">
                            <a:latin typeface="Cambria Math" panose="02040503050406030204" pitchFamily="18" charset="0"/>
                          </a:rPr>
                          <m:t>𝜃</m:t>
                        </m:r>
                      </m:sub>
                    </m:sSub>
                    <m:r>
                      <a:rPr lang="zh-CN" altLang="en-US" i="1" dirty="0">
                        <a:latin typeface="Cambria Math" panose="02040503050406030204" pitchFamily="18" charset="0"/>
                      </a:rPr>
                      <m:t> ) </m:t>
                    </m:r>
                  </m:oMath>
                </a14:m>
                <a:r>
                  <a:rPr lang="zh-CN" altLang="en-US" dirty="0"/>
                  <a:t>is defined </a:t>
                </a:r>
                <a:r>
                  <a:rPr lang="en-GB" altLang="zh-CN" dirty="0"/>
                  <a:t>before</a:t>
                </a:r>
                <a:r>
                  <a:rPr lang="zh-CN" altLang="en-US" dirty="0"/>
                  <a:t>. By using testing set of each city </a:t>
                </a:r>
                <a14:m>
                  <m:oMath xmlns:m="http://schemas.openxmlformats.org/officeDocument/2006/math">
                    <m:sSub>
                      <m:sSubPr>
                        <m:ctrlPr>
                          <a:rPr lang="en-GB" altLang="zh-CN" i="1" dirty="0" smtClean="0">
                            <a:latin typeface="Cambria Math" panose="02040503050406030204" pitchFamily="18" charset="0"/>
                          </a:rPr>
                        </m:ctrlPr>
                      </m:sSubPr>
                      <m:e>
                        <m:r>
                          <a:rPr lang="zh-CN" altLang="en-US" i="1" dirty="0" smtClean="0">
                            <a:latin typeface="Cambria Math" panose="02040503050406030204" pitchFamily="18" charset="0"/>
                          </a:rPr>
                          <m:t>𝑐</m:t>
                        </m:r>
                      </m:e>
                      <m:sub>
                        <m:r>
                          <a:rPr lang="zh-CN" altLang="en-US" i="1" dirty="0" smtClean="0">
                            <a:latin typeface="Cambria Math" panose="02040503050406030204" pitchFamily="18" charset="0"/>
                          </a:rPr>
                          <m:t>𝑠</m:t>
                        </m:r>
                      </m:sub>
                    </m:sSub>
                  </m:oMath>
                </a14:m>
                <a:r>
                  <a:rPr lang="zh-CN" altLang="en-US" dirty="0"/>
                  <a:t> , the memory</a:t>
                </a:r>
                <a:r>
                  <a:rPr lang="en-US" altLang="zh-CN" dirty="0"/>
                  <a:t> </a:t>
                </a:r>
                <a:r>
                  <a:rPr lang="zh-CN" altLang="en-US" dirty="0"/>
                  <a:t>M and initialization </a:t>
                </a:r>
                <a14:m>
                  <m:oMath xmlns:m="http://schemas.openxmlformats.org/officeDocument/2006/math">
                    <m:sSub>
                      <m:sSubPr>
                        <m:ctrlPr>
                          <a:rPr lang="en-GB" altLang="zh-CN" b="0" i="1" dirty="0" smtClean="0">
                            <a:latin typeface="Cambria Math" panose="02040503050406030204" pitchFamily="18" charset="0"/>
                          </a:rPr>
                        </m:ctrlPr>
                      </m:sSubPr>
                      <m:e>
                        <m:r>
                          <a:rPr lang="zh-CN" altLang="en-US" i="1" dirty="0" smtClean="0">
                            <a:latin typeface="Cambria Math" panose="02040503050406030204" pitchFamily="18" charset="0"/>
                          </a:rPr>
                          <m:t>𝜃</m:t>
                        </m:r>
                      </m:e>
                      <m:sub>
                        <m:r>
                          <a:rPr lang="zh-CN" altLang="en-US" i="1" dirty="0" smtClean="0">
                            <a:latin typeface="Cambria Math" panose="02040503050406030204" pitchFamily="18" charset="0"/>
                          </a:rPr>
                          <m:t>0</m:t>
                        </m:r>
                      </m:sub>
                    </m:sSub>
                  </m:oMath>
                </a14:m>
                <a:r>
                  <a:rPr lang="zh-CN" altLang="en-US" dirty="0"/>
                  <a:t> are updated by gradient descent.</a:t>
                </a:r>
                <a:r>
                  <a:rPr lang="en-US" altLang="zh-CN" dirty="0"/>
                  <a:t> Both M and </a:t>
                </a:r>
                <a14:m>
                  <m:oMath xmlns:m="http://schemas.openxmlformats.org/officeDocument/2006/math">
                    <m:sSub>
                      <m:sSubPr>
                        <m:ctrlPr>
                          <a:rPr lang="en-GB" altLang="zh-CN" i="1" dirty="0">
                            <a:latin typeface="Cambria Math" panose="02040503050406030204" pitchFamily="18" charset="0"/>
                          </a:rPr>
                        </m:ctrlPr>
                      </m:sSubPr>
                      <m:e>
                        <m:r>
                          <a:rPr lang="zh-CN" altLang="en-US" i="1" dirty="0">
                            <a:latin typeface="Cambria Math" panose="02040503050406030204" pitchFamily="18" charset="0"/>
                          </a:rPr>
                          <m:t>𝜃</m:t>
                        </m:r>
                      </m:e>
                      <m:sub>
                        <m:r>
                          <a:rPr lang="zh-CN" altLang="en-US" i="1" dirty="0">
                            <a:latin typeface="Cambria Math" panose="02040503050406030204" pitchFamily="18" charset="0"/>
                          </a:rPr>
                          <m:t>0</m:t>
                        </m:r>
                      </m:sub>
                    </m:sSub>
                  </m:oMath>
                </a14:m>
                <a:r>
                  <a:rPr lang="en-US" altLang="zh-CN" dirty="0"/>
                  <a:t> are not updated when training a specific task. Memory M provide region-level relationship and </a:t>
                </a:r>
                <a:r>
                  <a:rPr lang="zh-CN" altLang="en-US" dirty="0"/>
                  <a:t>initialization </a:t>
                </a:r>
                <a14:m>
                  <m:oMath xmlns:m="http://schemas.openxmlformats.org/officeDocument/2006/math">
                    <m:sSub>
                      <m:sSubPr>
                        <m:ctrlPr>
                          <a:rPr lang="en-GB" altLang="zh-CN" i="1" dirty="0">
                            <a:latin typeface="Cambria Math" panose="02040503050406030204" pitchFamily="18" charset="0"/>
                          </a:rPr>
                        </m:ctrlPr>
                      </m:sSubPr>
                      <m:e>
                        <m:r>
                          <a:rPr lang="zh-CN" altLang="en-US" i="1" dirty="0">
                            <a:latin typeface="Cambria Math" panose="02040503050406030204" pitchFamily="18" charset="0"/>
                          </a:rPr>
                          <m:t>𝜃</m:t>
                        </m:r>
                      </m:e>
                      <m:sub>
                        <m:r>
                          <a:rPr lang="zh-CN" altLang="en-US" i="1" dirty="0">
                            <a:latin typeface="Cambria Math" panose="02040503050406030204" pitchFamily="18" charset="0"/>
                          </a:rPr>
                          <m:t>0</m:t>
                        </m:r>
                      </m:sub>
                    </m:sSub>
                  </m:oMath>
                </a14:m>
                <a:r>
                  <a:rPr lang="zh-CN" altLang="en-US" dirty="0"/>
                  <a:t> </a:t>
                </a:r>
                <a:r>
                  <a:rPr lang="en-GB" altLang="zh-CN" dirty="0"/>
                  <a:t>can help to adapt the new target city. </a:t>
                </a:r>
                <a:endParaRPr lang="zh-CN" altLang="en-US" dirty="0"/>
              </a:p>
            </p:txBody>
          </p:sp>
        </mc:Choice>
        <mc:Fallback xmlns="">
          <p:sp>
            <p:nvSpPr>
              <p:cNvPr id="7" name="矩形 6">
                <a:extLst>
                  <a:ext uri="{FF2B5EF4-FFF2-40B4-BE49-F238E27FC236}">
                    <a16:creationId xmlns:a16="http://schemas.microsoft.com/office/drawing/2014/main" id="{DC897650-5B58-E742-AFE8-C5BEC7619270}"/>
                  </a:ext>
                </a:extLst>
              </p:cNvPr>
              <p:cNvSpPr>
                <a:spLocks noRot="1" noChangeAspect="1" noMove="1" noResize="1" noEditPoints="1" noAdjustHandles="1" noChangeArrowheads="1" noChangeShapeType="1" noTextEdit="1"/>
              </p:cNvSpPr>
              <p:nvPr/>
            </p:nvSpPr>
            <p:spPr>
              <a:xfrm>
                <a:off x="2291149" y="3682128"/>
                <a:ext cx="8206730" cy="1779526"/>
              </a:xfrm>
              <a:prstGeom prst="rect">
                <a:avLst/>
              </a:prstGeom>
              <a:blipFill>
                <a:blip r:embed="rId3"/>
                <a:stretch>
                  <a:fillRect l="-618" t="-704" r="-618" b="-3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563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sz="5400" dirty="0"/>
              <a:t>Meta learning algorithm</a:t>
            </a:r>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28</a:t>
            </a:fld>
            <a:endParaRPr lang="en-US"/>
          </a:p>
        </p:txBody>
      </p:sp>
      <p:pic>
        <p:nvPicPr>
          <p:cNvPr id="8" name="图片 7">
            <a:extLst>
              <a:ext uri="{FF2B5EF4-FFF2-40B4-BE49-F238E27FC236}">
                <a16:creationId xmlns:a16="http://schemas.microsoft.com/office/drawing/2014/main" id="{D4C53598-5786-41F2-8775-9643530E0C03}"/>
              </a:ext>
            </a:extLst>
          </p:cNvPr>
          <p:cNvPicPr>
            <a:picLocks noChangeAspect="1"/>
          </p:cNvPicPr>
          <p:nvPr/>
        </p:nvPicPr>
        <p:blipFill>
          <a:blip r:embed="rId2"/>
          <a:stretch>
            <a:fillRect/>
          </a:stretch>
        </p:blipFill>
        <p:spPr>
          <a:xfrm>
            <a:off x="445859" y="1509344"/>
            <a:ext cx="5769282" cy="4597854"/>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51FEB78-B967-4527-806C-A05655EC8F61}"/>
                  </a:ext>
                </a:extLst>
              </p:cNvPr>
              <p:cNvSpPr txBox="1"/>
              <p:nvPr/>
            </p:nvSpPr>
            <p:spPr>
              <a:xfrm>
                <a:off x="6215142" y="1580015"/>
                <a:ext cx="5759144" cy="4247317"/>
              </a:xfrm>
              <a:prstGeom prst="rect">
                <a:avLst/>
              </a:prstGeom>
              <a:noFill/>
            </p:spPr>
            <p:txBody>
              <a:bodyPr wrap="square">
                <a:spAutoFit/>
              </a:bodyPr>
              <a:lstStyle/>
              <a:p>
                <a:pPr algn="l"/>
                <a:r>
                  <a:rPr lang="zh-CN" altLang="en-US" b="1" i="0" dirty="0">
                    <a:effectLst/>
                    <a:latin typeface="Arial" panose="020B0604020202020204" pitchFamily="34" charset="0"/>
                    <a:cs typeface="Arial" panose="020B0604020202020204" pitchFamily="34" charset="0"/>
                  </a:rPr>
                  <a:t>要求 </a:t>
                </a:r>
                <a:r>
                  <a:rPr lang="en-US" altLang="zh-CN" b="1" i="0" dirty="0">
                    <a:effectLst/>
                    <a:latin typeface="Arial" panose="020B0604020202020204" pitchFamily="34" charset="0"/>
                    <a:cs typeface="Arial" panose="020B0604020202020204" pitchFamily="34" charset="0"/>
                  </a:rPr>
                  <a:t>P(T) </a:t>
                </a:r>
                <a:r>
                  <a:rPr lang="zh-CN" altLang="en-US" b="1" i="0" dirty="0">
                    <a:effectLst/>
                    <a:latin typeface="Arial" panose="020B0604020202020204" pitchFamily="34" charset="0"/>
                    <a:cs typeface="Arial" panose="020B0604020202020204" pitchFamily="34" charset="0"/>
                  </a:rPr>
                  <a:t>是所有任务服从的分布</a:t>
                </a:r>
                <a:br>
                  <a:rPr lang="zh-CN" altLang="en-US" b="1" i="0" dirty="0">
                    <a:effectLst/>
                    <a:latin typeface="Arial" panose="020B0604020202020204" pitchFamily="34" charset="0"/>
                    <a:cs typeface="Arial" panose="020B0604020202020204" pitchFamily="34" charset="0"/>
                  </a:rPr>
                </a:br>
                <a:r>
                  <a:rPr lang="zh-CN" altLang="en-US" b="1" i="0" dirty="0">
                    <a:effectLst/>
                    <a:latin typeface="Arial" panose="020B0604020202020204" pitchFamily="34" charset="0"/>
                    <a:cs typeface="Arial" panose="020B0604020202020204" pitchFamily="34" charset="0"/>
                  </a:rPr>
                  <a:t>要求 </a:t>
                </a:r>
                <a:r>
                  <a:rPr lang="en-US" altLang="zh-CN" b="1" i="0" dirty="0">
                    <a:effectLst/>
                    <a:latin typeface="Arial" panose="020B0604020202020204" pitchFamily="34" charset="0"/>
                    <a:cs typeface="Arial" panose="020B0604020202020204" pitchFamily="34" charset="0"/>
                  </a:rPr>
                  <a:t>α</a:t>
                </a:r>
                <a:r>
                  <a:rPr lang="zh-CN" altLang="en-US" b="1" i="0" dirty="0">
                    <a:effectLst/>
                    <a:latin typeface="Arial" panose="020B0604020202020204" pitchFamily="34" charset="0"/>
                    <a:cs typeface="Arial" panose="020B0604020202020204" pitchFamily="34" charset="0"/>
                  </a:rPr>
                  <a:t>，</a:t>
                </a:r>
                <a:r>
                  <a:rPr lang="en-US" altLang="zh-CN" b="1" i="0" dirty="0">
                    <a:effectLst/>
                    <a:latin typeface="Arial" panose="020B0604020202020204" pitchFamily="34" charset="0"/>
                    <a:cs typeface="Arial" panose="020B0604020202020204" pitchFamily="34" charset="0"/>
                  </a:rPr>
                  <a:t>β </a:t>
                </a:r>
                <a:r>
                  <a:rPr lang="zh-CN" altLang="en-US" b="1" i="0" dirty="0">
                    <a:effectLst/>
                    <a:latin typeface="Arial" panose="020B0604020202020204" pitchFamily="34" charset="0"/>
                    <a:cs typeface="Arial" panose="020B0604020202020204" pitchFamily="34" charset="0"/>
                  </a:rPr>
                  <a:t>是步长超参数</a:t>
                </a:r>
                <a:endParaRPr lang="en-US" altLang="zh-CN" b="1" i="0" dirty="0">
                  <a:effectLst/>
                  <a:latin typeface="Arial" panose="020B0604020202020204" pitchFamily="34" charset="0"/>
                  <a:cs typeface="Arial" panose="020B0604020202020204" pitchFamily="34" charset="0"/>
                </a:endParaRPr>
              </a:p>
              <a:p>
                <a:pPr algn="l"/>
                <a:endParaRPr lang="zh-CN" altLang="en-US" b="1" i="0" dirty="0">
                  <a:effectLst/>
                  <a:latin typeface="Arial" panose="020B0604020202020204" pitchFamily="34" charset="0"/>
                  <a:cs typeface="Arial" panose="020B0604020202020204" pitchFamily="34" charset="0"/>
                </a:endParaRPr>
              </a:p>
              <a:p>
                <a:pPr algn="l">
                  <a:buFont typeface="+mj-lt"/>
                  <a:buAutoNum type="arabicPeriod"/>
                </a:pPr>
                <a:r>
                  <a:rPr lang="zh-CN" altLang="en-US" b="1" i="0" dirty="0">
                    <a:effectLst/>
                    <a:latin typeface="Arial" panose="020B0604020202020204" pitchFamily="34" charset="0"/>
                    <a:cs typeface="Arial" panose="020B0604020202020204" pitchFamily="34" charset="0"/>
                  </a:rPr>
                  <a:t>随机初始化网络模型参数 </a:t>
                </a:r>
                <a:r>
                  <a:rPr lang="en-US" altLang="zh-CN" b="1" i="0" dirty="0">
                    <a:effectLst/>
                    <a:latin typeface="Arial" panose="020B0604020202020204" pitchFamily="34" charset="0"/>
                    <a:cs typeface="Arial" panose="020B0604020202020204" pitchFamily="34" charset="0"/>
                  </a:rPr>
                  <a:t>θ</a:t>
                </a:r>
              </a:p>
              <a:p>
                <a:pPr algn="l">
                  <a:buFont typeface="+mj-lt"/>
                  <a:buAutoNum type="arabicPeriod"/>
                </a:pPr>
                <a:r>
                  <a:rPr lang="en-US" altLang="zh-CN" b="1" i="0" dirty="0">
                    <a:effectLst/>
                    <a:latin typeface="Arial" panose="020B0604020202020204" pitchFamily="34" charset="0"/>
                    <a:cs typeface="Arial" panose="020B0604020202020204" pitchFamily="34" charset="0"/>
                  </a:rPr>
                  <a:t>while </a:t>
                </a:r>
                <a:r>
                  <a:rPr lang="zh-CN" altLang="en-US" b="1" i="0" dirty="0">
                    <a:effectLst/>
                    <a:latin typeface="Arial" panose="020B0604020202020204" pitchFamily="34" charset="0"/>
                    <a:cs typeface="Arial" panose="020B0604020202020204" pitchFamily="34" charset="0"/>
                  </a:rPr>
                  <a:t>循环（此行代表 </a:t>
                </a:r>
                <a:r>
                  <a:rPr lang="en-US" altLang="zh-CN" b="1" i="0" dirty="0">
                    <a:effectLst/>
                    <a:latin typeface="Arial" panose="020B0604020202020204" pitchFamily="34" charset="0"/>
                    <a:cs typeface="Arial" panose="020B0604020202020204" pitchFamily="34" charset="0"/>
                  </a:rPr>
                  <a:t>meta train</a:t>
                </a:r>
                <a:r>
                  <a:rPr lang="zh-CN" altLang="en-US" b="1" i="0" dirty="0">
                    <a:effectLst/>
                    <a:latin typeface="Arial" panose="020B0604020202020204" pitchFamily="34" charset="0"/>
                    <a:cs typeface="Arial" panose="020B0604020202020204" pitchFamily="34" charset="0"/>
                  </a:rPr>
                  <a:t>，如迭代次数等）</a:t>
                </a:r>
              </a:p>
              <a:p>
                <a:pPr algn="l">
                  <a:buFont typeface="+mj-lt"/>
                  <a:buAutoNum type="arabicPeriod"/>
                </a:pPr>
                <a:r>
                  <a:rPr lang="zh-CN" altLang="en-US" b="1" i="0" dirty="0">
                    <a:effectLst/>
                    <a:latin typeface="Arial" panose="020B0604020202020204" pitchFamily="34" charset="0"/>
                    <a:cs typeface="Arial" panose="020B0604020202020204" pitchFamily="34" charset="0"/>
                  </a:rPr>
                  <a:t>从任务分布 </a:t>
                </a:r>
                <a:r>
                  <a:rPr lang="en-US" altLang="zh-CN" b="1" i="0" dirty="0">
                    <a:effectLst/>
                    <a:latin typeface="Arial" panose="020B0604020202020204" pitchFamily="34" charset="0"/>
                    <a:cs typeface="Arial" panose="020B0604020202020204" pitchFamily="34" charset="0"/>
                  </a:rPr>
                  <a:t>P(T) </a:t>
                </a:r>
                <a:r>
                  <a:rPr lang="zh-CN" altLang="en-US" b="1" i="0" dirty="0">
                    <a:effectLst/>
                    <a:latin typeface="Arial" panose="020B0604020202020204" pitchFamily="34" charset="0"/>
                    <a:cs typeface="Arial" panose="020B0604020202020204" pitchFamily="34" charset="0"/>
                  </a:rPr>
                  <a:t>中随机抽样 </a:t>
                </a:r>
                <a:r>
                  <a:rPr lang="en-US" altLang="zh-CN" b="1" i="0" dirty="0">
                    <a:effectLst/>
                    <a:latin typeface="Arial" panose="020B0604020202020204" pitchFamily="34" charset="0"/>
                    <a:cs typeface="Arial" panose="020B0604020202020204" pitchFamily="34" charset="0"/>
                  </a:rPr>
                  <a:t>batch </a:t>
                </a:r>
                <a:r>
                  <a:rPr lang="zh-CN" altLang="en-US" b="1" i="0" dirty="0">
                    <a:effectLst/>
                    <a:latin typeface="Arial" panose="020B0604020202020204" pitchFamily="34" charset="0"/>
                    <a:cs typeface="Arial" panose="020B0604020202020204" pitchFamily="34" charset="0"/>
                  </a:rPr>
                  <a:t>个 </a:t>
                </a:r>
                <a:r>
                  <a:rPr lang="en-US" altLang="zh-CN" b="1" i="0" dirty="0">
                    <a:effectLst/>
                    <a:latin typeface="Arial" panose="020B0604020202020204" pitchFamily="34" charset="0"/>
                    <a:cs typeface="Arial" panose="020B0604020202020204" pitchFamily="34" charset="0"/>
                  </a:rPr>
                  <a:t>tasks</a:t>
                </a:r>
              </a:p>
              <a:p>
                <a:pPr algn="l">
                  <a:buFont typeface="+mj-lt"/>
                  <a:buAutoNum type="arabicPeriod"/>
                </a:pPr>
                <a:r>
                  <a:rPr lang="zh-CN" altLang="en-US" b="1" i="0" dirty="0">
                    <a:effectLst/>
                    <a:latin typeface="Arial" panose="020B0604020202020204" pitchFamily="34" charset="0"/>
                    <a:cs typeface="Arial" panose="020B0604020202020204" pitchFamily="34" charset="0"/>
                  </a:rPr>
                  <a:t>遍历所有的任务，对每个任务 </a:t>
                </a:r>
                <a14:m>
                  <m:oMath xmlns:m="http://schemas.openxmlformats.org/officeDocument/2006/math">
                    <m:sSub>
                      <m:sSubPr>
                        <m:ctrlPr>
                          <a:rPr lang="en-US" altLang="zh-CN" b="1" i="1" dirty="0" smtClean="0">
                            <a:effectLst/>
                            <a:latin typeface="Cambria Math" panose="02040503050406030204" pitchFamily="18" charset="0"/>
                            <a:cs typeface="Arial" panose="020B0604020202020204" pitchFamily="34" charset="0"/>
                          </a:rPr>
                        </m:ctrlPr>
                      </m:sSubPr>
                      <m:e>
                        <m:r>
                          <a:rPr lang="en-US" altLang="zh-CN" b="1" i="1" dirty="0" smtClean="0">
                            <a:effectLst/>
                            <a:latin typeface="Cambria Math" panose="02040503050406030204" pitchFamily="18" charset="0"/>
                            <a:cs typeface="Arial" panose="020B0604020202020204" pitchFamily="34" charset="0"/>
                          </a:rPr>
                          <m:t>𝑻</m:t>
                        </m:r>
                      </m:e>
                      <m:sub>
                        <m:r>
                          <a:rPr lang="en-US" altLang="zh-CN" b="1" i="1" dirty="0" smtClean="0">
                            <a:effectLst/>
                            <a:latin typeface="Cambria Math" panose="02040503050406030204" pitchFamily="18" charset="0"/>
                            <a:cs typeface="Arial" panose="020B0604020202020204" pitchFamily="34" charset="0"/>
                          </a:rPr>
                          <m:t>𝒊</m:t>
                        </m:r>
                      </m:sub>
                    </m:sSub>
                  </m:oMath>
                </a14:m>
                <a:r>
                  <a:rPr lang="en-US" altLang="zh-CN" b="1" i="0" dirty="0">
                    <a:effectLst/>
                    <a:latin typeface="Arial" panose="020B0604020202020204" pitchFamily="34" charset="0"/>
                    <a:cs typeface="Arial" panose="020B0604020202020204" pitchFamily="34" charset="0"/>
                  </a:rPr>
                  <a:t> </a:t>
                </a:r>
                <a:r>
                  <a:rPr lang="zh-CN" altLang="en-US" b="1" i="0" dirty="0">
                    <a:effectLst/>
                    <a:latin typeface="Arial" panose="020B0604020202020204" pitchFamily="34" charset="0"/>
                    <a:cs typeface="Arial" panose="020B0604020202020204" pitchFamily="34" charset="0"/>
                  </a:rPr>
                  <a:t>执行</a:t>
                </a:r>
              </a:p>
              <a:p>
                <a:pPr algn="l">
                  <a:buFont typeface="+mj-lt"/>
                  <a:buAutoNum type="arabicPeriod"/>
                </a:pPr>
                <a:r>
                  <a:rPr lang="zh-CN" altLang="en-US" b="1" i="0" dirty="0">
                    <a:effectLst/>
                    <a:latin typeface="Arial" panose="020B0604020202020204" pitchFamily="34" charset="0"/>
                    <a:cs typeface="Arial" panose="020B0604020202020204" pitchFamily="34" charset="0"/>
                  </a:rPr>
                  <a:t>在任务 </a:t>
                </a:r>
                <a14:m>
                  <m:oMath xmlns:m="http://schemas.openxmlformats.org/officeDocument/2006/math">
                    <m:sSub>
                      <m:sSubPr>
                        <m:ctrlPr>
                          <a:rPr lang="en-US" altLang="zh-CN" b="1" i="1" dirty="0" smtClean="0">
                            <a:effectLst/>
                            <a:latin typeface="Cambria Math" panose="02040503050406030204" pitchFamily="18" charset="0"/>
                            <a:cs typeface="Arial" panose="020B0604020202020204" pitchFamily="34" charset="0"/>
                          </a:rPr>
                        </m:ctrlPr>
                      </m:sSubPr>
                      <m:e>
                        <m:r>
                          <a:rPr lang="en-US" altLang="zh-CN" b="1" i="1" dirty="0" smtClean="0">
                            <a:effectLst/>
                            <a:latin typeface="Cambria Math" panose="02040503050406030204" pitchFamily="18" charset="0"/>
                            <a:cs typeface="Arial" panose="020B0604020202020204" pitchFamily="34" charset="0"/>
                          </a:rPr>
                          <m:t>𝑻</m:t>
                        </m:r>
                      </m:e>
                      <m:sub>
                        <m:r>
                          <a:rPr lang="en-US" altLang="zh-CN" b="1" i="1" dirty="0" smtClean="0">
                            <a:effectLst/>
                            <a:latin typeface="Cambria Math" panose="02040503050406030204" pitchFamily="18" charset="0"/>
                            <a:cs typeface="Arial" panose="020B0604020202020204" pitchFamily="34" charset="0"/>
                          </a:rPr>
                          <m:t>𝒊</m:t>
                        </m:r>
                      </m:sub>
                    </m:sSub>
                  </m:oMath>
                </a14:m>
                <a:r>
                  <a:rPr lang="en-US" altLang="zh-CN" b="1" i="0" dirty="0">
                    <a:effectLst/>
                    <a:latin typeface="Arial" panose="020B0604020202020204" pitchFamily="34" charset="0"/>
                    <a:cs typeface="Arial" panose="020B0604020202020204" pitchFamily="34" charset="0"/>
                  </a:rPr>
                  <a:t> </a:t>
                </a:r>
                <a:r>
                  <a:rPr lang="zh-CN" altLang="en-US" b="1" i="0" dirty="0">
                    <a:effectLst/>
                    <a:latin typeface="Arial" panose="020B0604020202020204" pitchFamily="34" charset="0"/>
                    <a:cs typeface="Arial" panose="020B0604020202020204" pitchFamily="34" charset="0"/>
                  </a:rPr>
                  <a:t>上</a:t>
                </a:r>
                <a:r>
                  <a:rPr lang="zh-CN" altLang="en-US" b="1" dirty="0">
                    <a:latin typeface="Arial" panose="020B0604020202020204" pitchFamily="34" charset="0"/>
                    <a:cs typeface="Arial" panose="020B0604020202020204" pitchFamily="34" charset="0"/>
                  </a:rPr>
                  <a:t>抽取</a:t>
                </a:r>
                <a:r>
                  <a:rPr lang="en-US" altLang="zh-CN" b="1" dirty="0">
                    <a:latin typeface="Arial" panose="020B0604020202020204" pitchFamily="34" charset="0"/>
                    <a:cs typeface="Arial" panose="020B0604020202020204" pitchFamily="34" charset="0"/>
                  </a:rPr>
                  <a:t>K</a:t>
                </a:r>
                <a:r>
                  <a:rPr lang="zh-CN" altLang="en-US" b="1" dirty="0">
                    <a:latin typeface="Arial" panose="020B0604020202020204" pitchFamily="34" charset="0"/>
                    <a:cs typeface="Arial" panose="020B0604020202020204" pitchFamily="34" charset="0"/>
                  </a:rPr>
                  <a:t>个样本的训练数据集</a:t>
                </a:r>
                <a14:m>
                  <m:oMath xmlns:m="http://schemas.openxmlformats.org/officeDocument/2006/math">
                    <m:r>
                      <a:rPr lang="en-US" altLang="zh-CN" b="1" i="1" dirty="0" smtClean="0">
                        <a:latin typeface="Cambria Math" panose="02040503050406030204" pitchFamily="18" charset="0"/>
                        <a:cs typeface="Arial" panose="020B0604020202020204" pitchFamily="34" charset="0"/>
                      </a:rPr>
                      <m:t>𝑫</m:t>
                    </m:r>
                  </m:oMath>
                </a14:m>
                <a:endParaRPr lang="zh-CN" altLang="en-US" b="1" i="0" dirty="0">
                  <a:effectLst/>
                  <a:latin typeface="Arial" panose="020B0604020202020204" pitchFamily="34" charset="0"/>
                  <a:cs typeface="Arial" panose="020B0604020202020204" pitchFamily="34" charset="0"/>
                </a:endParaRPr>
              </a:p>
              <a:p>
                <a:pPr>
                  <a:buFont typeface="+mj-lt"/>
                  <a:buAutoNum type="arabicPeriod"/>
                </a:pPr>
                <a:r>
                  <a:rPr lang="zh-CN" altLang="en-US" b="1" i="0" dirty="0">
                    <a:effectLst/>
                    <a:latin typeface="Arial" panose="020B0604020202020204" pitchFamily="34" charset="0"/>
                    <a:cs typeface="Arial" panose="020B0604020202020204" pitchFamily="34" charset="0"/>
                  </a:rPr>
                  <a:t>使用</a:t>
                </a:r>
                <a:r>
                  <a:rPr lang="en-US" altLang="zh-CN" b="1" i="0" dirty="0">
                    <a:effectLst/>
                    <a:latin typeface="Arial" panose="020B0604020202020204" pitchFamily="34" charset="0"/>
                    <a:cs typeface="Arial" panose="020B0604020202020204" pitchFamily="34" charset="0"/>
                  </a:rPr>
                  <a:t>D</a:t>
                </a:r>
                <a:r>
                  <a:rPr lang="zh-CN" altLang="en-US" b="1" i="0" dirty="0">
                    <a:effectLst/>
                    <a:latin typeface="Arial" panose="020B0604020202020204" pitchFamily="34" charset="0"/>
                    <a:cs typeface="Arial" panose="020B0604020202020204" pitchFamily="34" charset="0"/>
                  </a:rPr>
                  <a:t>来计算损失函数</a:t>
                </a:r>
                <a:r>
                  <a:rPr lang="en-US" altLang="zh-CN" b="1" i="0" dirty="0">
                    <a:effectLst/>
                    <a:latin typeface="Arial" panose="020B0604020202020204" pitchFamily="34" charset="0"/>
                    <a:cs typeface="Arial" panose="020B0604020202020204" pitchFamily="34" charset="0"/>
                  </a:rPr>
                  <a:t>L</a:t>
                </a:r>
                <a:r>
                  <a:rPr lang="zh-CN" altLang="en-US" b="1" dirty="0">
                    <a:latin typeface="Arial" panose="020B0604020202020204" pitchFamily="34" charset="0"/>
                    <a:cs typeface="Arial" panose="020B0604020202020204" pitchFamily="34" charset="0"/>
                  </a:rPr>
                  <a:t>和损失函数对</a:t>
                </a:r>
                <a14:m>
                  <m:oMath xmlns:m="http://schemas.openxmlformats.org/officeDocument/2006/math">
                    <m:r>
                      <m:rPr>
                        <m:nor/>
                      </m:rPr>
                      <a:rPr lang="en-US" altLang="zh-CN" b="1" dirty="0">
                        <a:latin typeface="Arial" panose="020B0604020202020204" pitchFamily="34" charset="0"/>
                        <a:cs typeface="Arial" panose="020B0604020202020204" pitchFamily="34" charset="0"/>
                      </a:rPr>
                      <m:t>θ</m:t>
                    </m:r>
                  </m:oMath>
                </a14:m>
                <a:r>
                  <a:rPr lang="zh-CN" altLang="en-US" b="1" i="0" dirty="0">
                    <a:effectLst/>
                    <a:latin typeface="Arial" panose="020B0604020202020204" pitchFamily="34" charset="0"/>
                    <a:cs typeface="Arial" panose="020B0604020202020204" pitchFamily="34" charset="0"/>
                  </a:rPr>
                  <a:t>的梯度</a:t>
                </a:r>
                <a:endParaRPr lang="en-US" altLang="zh-CN" b="1" i="0" dirty="0">
                  <a:effectLst/>
                  <a:latin typeface="Arial" panose="020B0604020202020204" pitchFamily="34" charset="0"/>
                  <a:cs typeface="Arial" panose="020B0604020202020204" pitchFamily="34" charset="0"/>
                </a:endParaRPr>
              </a:p>
              <a:p>
                <a:pPr algn="l">
                  <a:buFont typeface="+mj-lt"/>
                  <a:buAutoNum type="arabicPeriod"/>
                </a:pPr>
                <a:r>
                  <a:rPr lang="zh-CN" altLang="en-US" b="1" dirty="0">
                    <a:latin typeface="Arial" panose="020B0604020202020204" pitchFamily="34" charset="0"/>
                    <a:cs typeface="Arial" panose="020B0604020202020204" pitchFamily="34" charset="0"/>
                  </a:rPr>
                  <a:t>使用梯度下降法更新参数</a:t>
                </a:r>
                <a:endParaRPr lang="en-US" altLang="zh-CN" b="1" dirty="0">
                  <a:latin typeface="Arial" panose="020B0604020202020204" pitchFamily="34" charset="0"/>
                  <a:cs typeface="Arial" panose="020B0604020202020204" pitchFamily="34" charset="0"/>
                </a:endParaRPr>
              </a:p>
              <a:p>
                <a:pPr algn="l">
                  <a:buFont typeface="+mj-lt"/>
                  <a:buAutoNum type="arabicPeriod"/>
                </a:pPr>
                <a:r>
                  <a:rPr lang="zh-CN" altLang="en-US" b="1" i="0" dirty="0">
                    <a:effectLst/>
                    <a:latin typeface="Arial" panose="020B0604020202020204" pitchFamily="34" charset="0"/>
                    <a:cs typeface="Arial" panose="020B0604020202020204" pitchFamily="34" charset="0"/>
                  </a:rPr>
                  <a:t>从该任务中抽取测试数据集</a:t>
                </a:r>
                <a14:m>
                  <m:oMath xmlns:m="http://schemas.openxmlformats.org/officeDocument/2006/math">
                    <m:sSup>
                      <m:sSupPr>
                        <m:ctrlPr>
                          <a:rPr lang="en-US" altLang="zh-CN" b="1" i="1" dirty="0" smtClean="0">
                            <a:effectLst/>
                            <a:latin typeface="Cambria Math" panose="02040503050406030204" pitchFamily="18" charset="0"/>
                            <a:cs typeface="Arial" panose="020B0604020202020204" pitchFamily="34" charset="0"/>
                          </a:rPr>
                        </m:ctrlPr>
                      </m:sSupPr>
                      <m:e>
                        <m:r>
                          <a:rPr lang="en-US" altLang="zh-CN" b="1" i="1" dirty="0" smtClean="0">
                            <a:effectLst/>
                            <a:latin typeface="Cambria Math" panose="02040503050406030204" pitchFamily="18" charset="0"/>
                            <a:cs typeface="Arial" panose="020B0604020202020204" pitchFamily="34" charset="0"/>
                          </a:rPr>
                          <m:t>𝑫</m:t>
                        </m:r>
                      </m:e>
                      <m:sup>
                        <m:r>
                          <a:rPr lang="en-US" altLang="zh-CN" b="1" i="1" dirty="0" smtClean="0">
                            <a:effectLst/>
                            <a:latin typeface="Cambria Math" panose="02040503050406030204" pitchFamily="18" charset="0"/>
                            <a:cs typeface="Arial" panose="020B0604020202020204" pitchFamily="34" charset="0"/>
                          </a:rPr>
                          <m:t>′</m:t>
                        </m:r>
                      </m:sup>
                    </m:sSup>
                    <m:r>
                      <a:rPr lang="zh-CN" altLang="en-US" b="1" i="1" dirty="0">
                        <a:latin typeface="Cambria Math" panose="02040503050406030204" pitchFamily="18" charset="0"/>
                        <a:cs typeface="Arial" panose="020B0604020202020204" pitchFamily="34" charset="0"/>
                      </a:rPr>
                      <m:t>，</m:t>
                    </m:r>
                  </m:oMath>
                </a14:m>
                <a:r>
                  <a:rPr lang="zh-CN" altLang="en-US" b="1" i="0" dirty="0">
                    <a:effectLst/>
                    <a:latin typeface="Arial" panose="020B0604020202020204" pitchFamily="34" charset="0"/>
                    <a:cs typeface="Arial" panose="020B0604020202020204" pitchFamily="34" charset="0"/>
                  </a:rPr>
                  <a:t>用于</a:t>
                </a:r>
                <a:r>
                  <a:rPr lang="en-US" altLang="zh-CN" b="1" i="0" dirty="0">
                    <a:effectLst/>
                    <a:latin typeface="Arial" panose="020B0604020202020204" pitchFamily="34" charset="0"/>
                    <a:cs typeface="Arial" panose="020B0604020202020204" pitchFamily="34" charset="0"/>
                  </a:rPr>
                  <a:t>meta</a:t>
                </a:r>
                <a:r>
                  <a:rPr lang="zh-CN" altLang="en-US" b="1" i="0" dirty="0">
                    <a:effectLst/>
                    <a:latin typeface="Arial" panose="020B0604020202020204" pitchFamily="34" charset="0"/>
                    <a:cs typeface="Arial" panose="020B0604020202020204" pitchFamily="34" charset="0"/>
                  </a:rPr>
                  <a:t>的参数更新</a:t>
                </a:r>
                <a:endParaRPr lang="en-US" altLang="zh-CN" b="1" i="0" dirty="0">
                  <a:effectLst/>
                  <a:latin typeface="Arial" panose="020B0604020202020204" pitchFamily="34" charset="0"/>
                  <a:cs typeface="Arial" panose="020B0604020202020204" pitchFamily="34" charset="0"/>
                </a:endParaRPr>
              </a:p>
              <a:p>
                <a:pPr algn="l">
                  <a:buFont typeface="+mj-lt"/>
                  <a:buAutoNum type="arabicPeriod"/>
                </a:pPr>
                <a:r>
                  <a:rPr lang="en-US" altLang="zh-CN" b="1" i="0" dirty="0">
                    <a:effectLst/>
                    <a:latin typeface="Arial" panose="020B0604020202020204" pitchFamily="34" charset="0"/>
                    <a:cs typeface="Arial" panose="020B0604020202020204" pitchFamily="34" charset="0"/>
                  </a:rPr>
                  <a:t>Batch </a:t>
                </a:r>
                <a:r>
                  <a:rPr lang="zh-CN" altLang="en-US" b="1" i="0" dirty="0">
                    <a:effectLst/>
                    <a:latin typeface="Arial" panose="020B0604020202020204" pitchFamily="34" charset="0"/>
                    <a:cs typeface="Arial" panose="020B0604020202020204" pitchFamily="34" charset="0"/>
                  </a:rPr>
                  <a:t>个 </a:t>
                </a:r>
                <a14:m>
                  <m:oMath xmlns:m="http://schemas.openxmlformats.org/officeDocument/2006/math">
                    <m:sSub>
                      <m:sSubPr>
                        <m:ctrlPr>
                          <a:rPr lang="en-US" altLang="zh-CN" b="1" i="1" dirty="0" smtClean="0">
                            <a:effectLst/>
                            <a:latin typeface="Cambria Math" panose="02040503050406030204" pitchFamily="18" charset="0"/>
                            <a:cs typeface="Arial" panose="020B0604020202020204" pitchFamily="34" charset="0"/>
                          </a:rPr>
                        </m:ctrlPr>
                      </m:sSubPr>
                      <m:e>
                        <m:r>
                          <a:rPr lang="en-US" altLang="zh-CN" b="1" i="1" dirty="0" smtClean="0">
                            <a:effectLst/>
                            <a:latin typeface="Cambria Math" panose="02040503050406030204" pitchFamily="18" charset="0"/>
                            <a:cs typeface="Arial" panose="020B0604020202020204" pitchFamily="34" charset="0"/>
                          </a:rPr>
                          <m:t>𝑻</m:t>
                        </m:r>
                      </m:e>
                      <m:sub>
                        <m:r>
                          <a:rPr lang="en-US" altLang="zh-CN" b="1" i="1" dirty="0" smtClean="0">
                            <a:effectLst/>
                            <a:latin typeface="Cambria Math" panose="02040503050406030204" pitchFamily="18" charset="0"/>
                            <a:cs typeface="Arial" panose="020B0604020202020204" pitchFamily="34" charset="0"/>
                          </a:rPr>
                          <m:t>𝒊</m:t>
                        </m:r>
                      </m:sub>
                    </m:sSub>
                  </m:oMath>
                </a14:m>
                <a:r>
                  <a:rPr lang="en-US" altLang="zh-CN" b="1" i="0" dirty="0">
                    <a:effectLst/>
                    <a:latin typeface="Arial" panose="020B0604020202020204" pitchFamily="34" charset="0"/>
                    <a:cs typeface="Arial" panose="020B0604020202020204" pitchFamily="34" charset="0"/>
                  </a:rPr>
                  <a:t> </a:t>
                </a:r>
                <a:r>
                  <a:rPr lang="zh-CN" altLang="en-US" b="1" i="0" dirty="0">
                    <a:effectLst/>
                    <a:latin typeface="Arial" panose="020B0604020202020204" pitchFamily="34" charset="0"/>
                    <a:cs typeface="Arial" panose="020B0604020202020204" pitchFamily="34" charset="0"/>
                  </a:rPr>
                  <a:t>都执行完结束本次循环</a:t>
                </a:r>
              </a:p>
              <a:p>
                <a:pPr>
                  <a:buFont typeface="+mj-lt"/>
                  <a:buAutoNum type="arabicPeriod"/>
                </a:pPr>
                <a:r>
                  <a:rPr lang="en-US" altLang="zh-CN" b="1" i="0" dirty="0">
                    <a:effectLst/>
                    <a:latin typeface="Arial" panose="020B0604020202020204" pitchFamily="34" charset="0"/>
                    <a:cs typeface="Arial" panose="020B0604020202020204" pitchFamily="34" charset="0"/>
                  </a:rPr>
                  <a:t>meta </a:t>
                </a:r>
                <a:r>
                  <a:rPr lang="zh-CN" altLang="en-US" b="1" i="0" dirty="0">
                    <a:effectLst/>
                    <a:latin typeface="Arial" panose="020B0604020202020204" pitchFamily="34" charset="0"/>
                    <a:cs typeface="Arial" panose="020B0604020202020204" pitchFamily="34" charset="0"/>
                  </a:rPr>
                  <a:t>更新模型参数 </a:t>
                </a:r>
                <a:r>
                  <a:rPr lang="en-US" altLang="zh-CN" b="1" i="0" dirty="0">
                    <a:effectLst/>
                    <a:latin typeface="Arial" panose="020B0604020202020204" pitchFamily="34" charset="0"/>
                    <a:cs typeface="Arial" panose="020B0604020202020204" pitchFamily="34" charset="0"/>
                  </a:rPr>
                  <a:t>θ</a:t>
                </a:r>
                <a:r>
                  <a:rPr lang="zh-CN" altLang="en-US" b="1" i="0" dirty="0">
                    <a:effectLst/>
                    <a:latin typeface="Arial" panose="020B0604020202020204" pitchFamily="34" charset="0"/>
                    <a:cs typeface="Arial" panose="020B0604020202020204" pitchFamily="34" charset="0"/>
                  </a:rPr>
                  <a:t>，使用每个任务</a:t>
                </a:r>
                <a14:m>
                  <m:oMath xmlns:m="http://schemas.openxmlformats.org/officeDocument/2006/math">
                    <m:sSub>
                      <m:sSubPr>
                        <m:ctrlPr>
                          <a:rPr lang="en-US" altLang="zh-CN" b="1" i="1" dirty="0" smtClean="0">
                            <a:effectLst/>
                            <a:latin typeface="Cambria Math" panose="02040503050406030204" pitchFamily="18" charset="0"/>
                            <a:cs typeface="Arial" panose="020B0604020202020204" pitchFamily="34" charset="0"/>
                          </a:rPr>
                        </m:ctrlPr>
                      </m:sSubPr>
                      <m:e>
                        <m:r>
                          <a:rPr lang="en-US" altLang="zh-CN" b="1" i="1" dirty="0" smtClean="0">
                            <a:effectLst/>
                            <a:latin typeface="Cambria Math" panose="02040503050406030204" pitchFamily="18" charset="0"/>
                            <a:cs typeface="Arial" panose="020B0604020202020204" pitchFamily="34" charset="0"/>
                          </a:rPr>
                          <m:t>𝑻</m:t>
                        </m:r>
                      </m:e>
                      <m:sub>
                        <m:r>
                          <a:rPr lang="en-US" altLang="zh-CN" b="1" i="1" dirty="0" smtClean="0">
                            <a:effectLst/>
                            <a:latin typeface="Cambria Math" panose="02040503050406030204" pitchFamily="18" charset="0"/>
                            <a:cs typeface="Arial" panose="020B0604020202020204" pitchFamily="34" charset="0"/>
                          </a:rPr>
                          <m:t>𝒊</m:t>
                        </m:r>
                      </m:sub>
                    </m:sSub>
                  </m:oMath>
                </a14:m>
                <a:r>
                  <a:rPr lang="en-US" altLang="zh-CN" b="1" i="0" dirty="0">
                    <a:effectLst/>
                    <a:latin typeface="Arial" panose="020B0604020202020204" pitchFamily="34" charset="0"/>
                    <a:cs typeface="Arial" panose="020B0604020202020204" pitchFamily="34" charset="0"/>
                  </a:rPr>
                  <a:t> </a:t>
                </a:r>
                <a:r>
                  <a:rPr lang="zh-CN" altLang="en-US" b="1" i="0" dirty="0">
                    <a:effectLst/>
                    <a:latin typeface="Arial" panose="020B0604020202020204" pitchFamily="34" charset="0"/>
                    <a:cs typeface="Arial" panose="020B0604020202020204" pitchFamily="34" charset="0"/>
                  </a:rPr>
                  <a:t>的测试集数据</a:t>
                </a:r>
                <a14:m>
                  <m:oMath xmlns:m="http://schemas.openxmlformats.org/officeDocument/2006/math">
                    <m:sSup>
                      <m:sSupPr>
                        <m:ctrlPr>
                          <a:rPr lang="en-US" altLang="zh-CN" b="1" i="1" dirty="0">
                            <a:latin typeface="Cambria Math" panose="02040503050406030204" pitchFamily="18" charset="0"/>
                            <a:cs typeface="Arial" panose="020B0604020202020204" pitchFamily="34" charset="0"/>
                          </a:rPr>
                        </m:ctrlPr>
                      </m:sSupPr>
                      <m:e>
                        <m:r>
                          <a:rPr lang="en-US" altLang="zh-CN" b="1" i="1" dirty="0">
                            <a:latin typeface="Cambria Math" panose="02040503050406030204" pitchFamily="18" charset="0"/>
                            <a:cs typeface="Arial" panose="020B0604020202020204" pitchFamily="34" charset="0"/>
                          </a:rPr>
                          <m:t>𝑫</m:t>
                        </m:r>
                      </m:e>
                      <m:sup>
                        <m:r>
                          <a:rPr lang="en-US" altLang="zh-CN" b="1" i="1" dirty="0">
                            <a:latin typeface="Cambria Math" panose="02040503050406030204" pitchFamily="18" charset="0"/>
                            <a:cs typeface="Arial" panose="020B0604020202020204" pitchFamily="34" charset="0"/>
                          </a:rPr>
                          <m:t>′</m:t>
                        </m:r>
                      </m:sup>
                    </m:sSup>
                  </m:oMath>
                </a14:m>
                <a:r>
                  <a:rPr lang="zh-CN" altLang="en-US" b="1" i="0" dirty="0">
                    <a:effectLst/>
                    <a:latin typeface="Arial" panose="020B0604020202020204" pitchFamily="34" charset="0"/>
                    <a:cs typeface="Arial" panose="020B0604020202020204" pitchFamily="34" charset="0"/>
                  </a:rPr>
                  <a:t>上计算的</a:t>
                </a:r>
                <a:r>
                  <a:rPr lang="en-US" altLang="zh-CN" b="1" i="0" dirty="0">
                    <a:effectLst/>
                    <a:latin typeface="Arial" panose="020B0604020202020204" pitchFamily="34" charset="0"/>
                    <a:cs typeface="Arial" panose="020B0604020202020204" pitchFamily="34" charset="0"/>
                  </a:rPr>
                  <a:t>loss</a:t>
                </a:r>
                <a:r>
                  <a:rPr lang="zh-CN" altLang="en-US" b="1" i="0" dirty="0">
                    <a:effectLst/>
                    <a:latin typeface="Arial" panose="020B0604020202020204" pitchFamily="34" charset="0"/>
                    <a:cs typeface="Arial" panose="020B0604020202020204" pitchFamily="34" charset="0"/>
                  </a:rPr>
                  <a:t>和对参数</a:t>
                </a:r>
                <a14:m>
                  <m:oMath xmlns:m="http://schemas.openxmlformats.org/officeDocument/2006/math">
                    <m:r>
                      <m:rPr>
                        <m:nor/>
                      </m:rPr>
                      <a:rPr lang="en-US" altLang="zh-CN" b="1" dirty="0">
                        <a:latin typeface="Arial" panose="020B0604020202020204" pitchFamily="34" charset="0"/>
                        <a:cs typeface="Arial" panose="020B0604020202020204" pitchFamily="34" charset="0"/>
                      </a:rPr>
                      <m:t>θ</m:t>
                    </m:r>
                  </m:oMath>
                </a14:m>
                <a:r>
                  <a:rPr lang="zh-CN" altLang="en-US" b="1" i="0" dirty="0">
                    <a:effectLst/>
                    <a:latin typeface="Arial" panose="020B0604020202020204" pitchFamily="34" charset="0"/>
                    <a:cs typeface="Arial" panose="020B0604020202020204" pitchFamily="34" charset="0"/>
                  </a:rPr>
                  <a:t>的梯度来更新模型参数</a:t>
                </a:r>
                <a:endParaRPr lang="en-US" altLang="zh-CN" b="1" i="0" dirty="0">
                  <a:effectLst/>
                  <a:latin typeface="Arial" panose="020B0604020202020204" pitchFamily="34" charset="0"/>
                  <a:cs typeface="Arial" panose="020B0604020202020204" pitchFamily="34" charset="0"/>
                </a:endParaRPr>
              </a:p>
              <a:p>
                <a:pPr algn="l">
                  <a:buFont typeface="+mj-lt"/>
                  <a:buAutoNum type="arabicPeriod"/>
                </a:pPr>
                <a:r>
                  <a:rPr lang="en-US" altLang="zh-CN" b="1" i="0" dirty="0">
                    <a:effectLst/>
                    <a:latin typeface="Arial" panose="020B0604020202020204" pitchFamily="34" charset="0"/>
                    <a:cs typeface="Arial" panose="020B0604020202020204" pitchFamily="34" charset="0"/>
                  </a:rPr>
                  <a:t>while </a:t>
                </a:r>
                <a:r>
                  <a:rPr lang="zh-CN" altLang="en-US" b="1" i="0" dirty="0">
                    <a:effectLst/>
                    <a:latin typeface="Arial" panose="020B0604020202020204" pitchFamily="34" charset="0"/>
                    <a:cs typeface="Arial" panose="020B0604020202020204" pitchFamily="34" charset="0"/>
                  </a:rPr>
                  <a:t>结束即完成 </a:t>
                </a:r>
                <a:r>
                  <a:rPr lang="en-US" altLang="zh-CN" b="1" i="0" dirty="0">
                    <a:effectLst/>
                    <a:latin typeface="Arial" panose="020B0604020202020204" pitchFamily="34" charset="0"/>
                    <a:cs typeface="Arial" panose="020B0604020202020204" pitchFamily="34" charset="0"/>
                  </a:rPr>
                  <a:t>meta </a:t>
                </a:r>
                <a:r>
                  <a:rPr lang="zh-CN" altLang="en-US" b="1" i="0" dirty="0">
                    <a:effectLst/>
                    <a:latin typeface="Arial" panose="020B0604020202020204" pitchFamily="34" charset="0"/>
                    <a:cs typeface="Arial" panose="020B0604020202020204" pitchFamily="34" charset="0"/>
                  </a:rPr>
                  <a:t>训练过程</a:t>
                </a:r>
              </a:p>
            </p:txBody>
          </p:sp>
        </mc:Choice>
        <mc:Fallback>
          <p:sp>
            <p:nvSpPr>
              <p:cNvPr id="9" name="文本框 8">
                <a:extLst>
                  <a:ext uri="{FF2B5EF4-FFF2-40B4-BE49-F238E27FC236}">
                    <a16:creationId xmlns:a16="http://schemas.microsoft.com/office/drawing/2014/main" id="{B51FEB78-B967-4527-806C-A05655EC8F61}"/>
                  </a:ext>
                </a:extLst>
              </p:cNvPr>
              <p:cNvSpPr txBox="1">
                <a:spLocks noRot="1" noChangeAspect="1" noMove="1" noResize="1" noEditPoints="1" noAdjustHandles="1" noChangeArrowheads="1" noChangeShapeType="1" noTextEdit="1"/>
              </p:cNvSpPr>
              <p:nvPr/>
            </p:nvSpPr>
            <p:spPr>
              <a:xfrm>
                <a:off x="6215142" y="1580015"/>
                <a:ext cx="5759144" cy="4247317"/>
              </a:xfrm>
              <a:prstGeom prst="rect">
                <a:avLst/>
              </a:prstGeom>
              <a:blipFill>
                <a:blip r:embed="rId3"/>
                <a:stretch>
                  <a:fillRect l="-953" t="-1004" r="-953" b="-1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119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Detailed</a:t>
            </a:r>
            <a:r>
              <a:rPr lang="zh-CN" altLang="en-US" sz="5400" dirty="0"/>
              <a:t> </a:t>
            </a:r>
            <a:r>
              <a:rPr lang="en-US" altLang="zh-CN" sz="5400" dirty="0" err="1"/>
              <a:t>MetaST</a:t>
            </a:r>
            <a:r>
              <a:rPr lang="en-US" altLang="zh-CN" sz="5400" dirty="0"/>
              <a:t> algorithm</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29</a:t>
            </a:fld>
            <a:endParaRPr lang="en-US"/>
          </a:p>
        </p:txBody>
      </p:sp>
      <p:pic>
        <p:nvPicPr>
          <p:cNvPr id="3" name="图片 2">
            <a:extLst>
              <a:ext uri="{FF2B5EF4-FFF2-40B4-BE49-F238E27FC236}">
                <a16:creationId xmlns:a16="http://schemas.microsoft.com/office/drawing/2014/main" id="{60F81CA9-4D52-EB4C-A65D-4BBD72BA0D4B}"/>
              </a:ext>
            </a:extLst>
          </p:cNvPr>
          <p:cNvPicPr>
            <a:picLocks noChangeAspect="1"/>
          </p:cNvPicPr>
          <p:nvPr/>
        </p:nvPicPr>
        <p:blipFill>
          <a:blip r:embed="rId2"/>
          <a:stretch>
            <a:fillRect/>
          </a:stretch>
        </p:blipFill>
        <p:spPr>
          <a:xfrm>
            <a:off x="276888" y="1466764"/>
            <a:ext cx="5702229" cy="5254713"/>
          </a:xfrm>
          <a:prstGeom prst="rect">
            <a:avLst/>
          </a:prstGeom>
        </p:spPr>
      </p:pic>
      <p:pic>
        <p:nvPicPr>
          <p:cNvPr id="8" name="图片 7">
            <a:extLst>
              <a:ext uri="{FF2B5EF4-FFF2-40B4-BE49-F238E27FC236}">
                <a16:creationId xmlns:a16="http://schemas.microsoft.com/office/drawing/2014/main" id="{48A0CC3A-467F-4649-8F00-F0A47559F8F2}"/>
              </a:ext>
            </a:extLst>
          </p:cNvPr>
          <p:cNvPicPr>
            <a:picLocks noChangeAspect="1"/>
          </p:cNvPicPr>
          <p:nvPr/>
        </p:nvPicPr>
        <p:blipFill>
          <a:blip r:embed="rId3"/>
          <a:stretch>
            <a:fillRect/>
          </a:stretch>
        </p:blipFill>
        <p:spPr>
          <a:xfrm>
            <a:off x="5979117" y="3244198"/>
            <a:ext cx="6056939" cy="2147038"/>
          </a:xfrm>
          <a:prstGeom prst="rect">
            <a:avLst/>
          </a:prstGeom>
        </p:spPr>
      </p:pic>
    </p:spTree>
    <p:extLst>
      <p:ext uri="{BB962C8B-B14F-4D97-AF65-F5344CB8AC3E}">
        <p14:creationId xmlns:p14="http://schemas.microsoft.com/office/powerpoint/2010/main" val="422519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GB" sz="5400" dirty="0" err="1"/>
              <a:t>文章的主要内容</a:t>
            </a:r>
            <a:endParaRPr lang="en-US" sz="5400" dirty="0"/>
          </a:p>
        </p:txBody>
      </p:sp>
      <p:sp>
        <p:nvSpPr>
          <p:cNvPr id="3" name="Content Placeholder 2">
            <a:extLst>
              <a:ext uri="{FF2B5EF4-FFF2-40B4-BE49-F238E27FC236}">
                <a16:creationId xmlns:a16="http://schemas.microsoft.com/office/drawing/2014/main" id="{1428E401-F48C-E54D-9856-D5EDDC64804E}"/>
              </a:ext>
            </a:extLst>
          </p:cNvPr>
          <p:cNvSpPr>
            <a:spLocks noGrp="1"/>
          </p:cNvSpPr>
          <p:nvPr>
            <p:ph idx="1"/>
          </p:nvPr>
        </p:nvSpPr>
        <p:spPr>
          <a:xfrm>
            <a:off x="984461" y="1946840"/>
            <a:ext cx="9989312" cy="3869184"/>
          </a:xfrm>
        </p:spPr>
        <p:txBody>
          <a:bodyPr>
            <a:normAutofit fontScale="77500" lnSpcReduction="20000"/>
          </a:bodyPr>
          <a:lstStyle/>
          <a:p>
            <a:pPr marL="342900" indent="-342900" algn="just">
              <a:buFont typeface="+mj-lt"/>
              <a:buAutoNum type="arabicPeriod"/>
            </a:pPr>
            <a:r>
              <a:rPr lang="zh-CN" altLang="en-US" sz="2000" dirty="0"/>
              <a:t>我们今天主要是介绍一种很有名的网络结构</a:t>
            </a:r>
            <a:r>
              <a:rPr lang="en-US" altLang="zh-CN" sz="2000" dirty="0"/>
              <a:t>-</a:t>
            </a:r>
            <a:r>
              <a:rPr lang="en-US" altLang="zh-CN" sz="2000" dirty="0" err="1"/>
              <a:t>ConvLSTM</a:t>
            </a:r>
            <a:r>
              <a:rPr lang="zh-CN" altLang="en-US" sz="2000" dirty="0"/>
              <a:t>，其不仅具有</a:t>
            </a:r>
            <a:r>
              <a:rPr lang="en-US" altLang="zh-CN" sz="2000" dirty="0"/>
              <a:t>LSTM</a:t>
            </a:r>
            <a:r>
              <a:rPr lang="zh-CN" altLang="en-US" sz="2000" dirty="0"/>
              <a:t>的时序建模能力，而且还能像</a:t>
            </a:r>
            <a:r>
              <a:rPr lang="en-US" altLang="zh-CN" sz="2000" dirty="0"/>
              <a:t>CNN</a:t>
            </a:r>
            <a:r>
              <a:rPr lang="zh-CN" altLang="en-US" sz="2000" dirty="0"/>
              <a:t>一样刻画局部特征，可以说是同时具备事件和空间特性。</a:t>
            </a:r>
            <a:endParaRPr lang="en-US" altLang="zh-CN" sz="2000" dirty="0"/>
          </a:p>
          <a:p>
            <a:pPr marL="342900" indent="-342900" algn="just">
              <a:buFont typeface="+mj-lt"/>
              <a:buAutoNum type="arabicPeriod"/>
            </a:pPr>
            <a:r>
              <a:rPr lang="en-US" altLang="zh-CN" sz="2000" dirty="0"/>
              <a:t>LSTM</a:t>
            </a:r>
            <a:r>
              <a:rPr lang="zh-CN" altLang="en-US" sz="2000" dirty="0"/>
              <a:t>在语言识别，视频分析，序列建模等领域都取得了不错的进展，传统的</a:t>
            </a:r>
            <a:r>
              <a:rPr lang="en-US" altLang="zh-CN" sz="2000" dirty="0"/>
              <a:t>LSTM</a:t>
            </a:r>
            <a:r>
              <a:rPr lang="zh-CN" altLang="en-US" sz="2000" dirty="0"/>
              <a:t>是由五个模块组成的，包括</a:t>
            </a:r>
            <a:r>
              <a:rPr lang="en-US" altLang="zh-CN" sz="2000" dirty="0"/>
              <a:t>input gate, forget gate, cell, output gate and hidden</a:t>
            </a:r>
            <a:r>
              <a:rPr lang="zh-CN" altLang="en-US" sz="2000" dirty="0"/>
              <a:t>。</a:t>
            </a:r>
            <a:endParaRPr lang="en-US" altLang="zh-CN" sz="2000" dirty="0"/>
          </a:p>
          <a:p>
            <a:pPr marL="342900" indent="-342900" algn="just">
              <a:buFont typeface="+mj-lt"/>
              <a:buAutoNum type="arabicPeriod"/>
            </a:pPr>
            <a:r>
              <a:rPr lang="zh-CN" altLang="en-US" sz="2000" dirty="0"/>
              <a:t>在这个基础上，文章又提出了缺少数据的问题，就是比如水质量检测问题，有些区域数据很多，有些地方数据很少，然后文章就提出使用</a:t>
            </a:r>
            <a:r>
              <a:rPr lang="en-US" altLang="zh-CN" sz="2000" dirty="0"/>
              <a:t>meta</a:t>
            </a:r>
            <a:r>
              <a:rPr lang="zh-CN" altLang="en-US" sz="2000" dirty="0"/>
              <a:t> </a:t>
            </a:r>
            <a:r>
              <a:rPr lang="en-US" altLang="zh-CN" sz="2000" dirty="0"/>
              <a:t>learning</a:t>
            </a:r>
            <a:r>
              <a:rPr lang="zh-CN" altLang="en-US" sz="2000" dirty="0"/>
              <a:t>的思路来解决数据少的地方造成该地区数据预测模型精度不高的问题。</a:t>
            </a:r>
            <a:endParaRPr lang="en-US" altLang="zh-CN" sz="2000" dirty="0"/>
          </a:p>
          <a:p>
            <a:pPr marL="342900" indent="-342900" algn="just">
              <a:buFont typeface="+mj-lt"/>
              <a:buAutoNum type="arabicPeriod"/>
            </a:pPr>
            <a:r>
              <a:rPr lang="zh-CN" altLang="en-US" sz="2000" dirty="0"/>
              <a:t>总结来说就是利用</a:t>
            </a:r>
            <a:r>
              <a:rPr lang="en-US" altLang="zh-CN" sz="2000" dirty="0"/>
              <a:t>meta</a:t>
            </a:r>
            <a:r>
              <a:rPr lang="zh-CN" altLang="en-US" sz="2000" dirty="0"/>
              <a:t> </a:t>
            </a:r>
            <a:r>
              <a:rPr lang="en-US" altLang="zh-CN" sz="2000" dirty="0"/>
              <a:t>learning</a:t>
            </a:r>
            <a:r>
              <a:rPr lang="zh-CN" altLang="en-US" sz="2000" dirty="0"/>
              <a:t>来学习一个时空网络来预测只有少量数据的地区。</a:t>
            </a:r>
            <a:endParaRPr lang="en-US" altLang="zh-CN" sz="2000" dirty="0"/>
          </a:p>
          <a:p>
            <a:pPr marL="342900" indent="-342900" algn="just">
              <a:buFont typeface="+mj-lt"/>
              <a:buAutoNum type="arabicPeriod"/>
            </a:pPr>
            <a:r>
              <a:rPr lang="zh-CN" altLang="en-US" sz="2000" dirty="0"/>
              <a:t>混合模型结合</a:t>
            </a:r>
            <a:r>
              <a:rPr lang="en-US" altLang="zh-CN" sz="2000" dirty="0"/>
              <a:t>CNN</a:t>
            </a:r>
            <a:r>
              <a:rPr lang="zh-CN" altLang="en-US" sz="2000" dirty="0"/>
              <a:t>和</a:t>
            </a:r>
            <a:r>
              <a:rPr lang="en-US" altLang="zh-CN" sz="2000" dirty="0"/>
              <a:t>LSTM</a:t>
            </a:r>
            <a:r>
              <a:rPr lang="zh-CN" altLang="en-US" sz="2000" dirty="0"/>
              <a:t>是目前比较新颖的关于时空预测的一个模型。主要是通过</a:t>
            </a:r>
            <a:r>
              <a:rPr lang="en-US" altLang="zh-CN" sz="2000" dirty="0"/>
              <a:t>CNN</a:t>
            </a:r>
            <a:r>
              <a:rPr lang="zh-CN" altLang="en-US" sz="2000" dirty="0"/>
              <a:t>来获取不同区域之间的空间相关性，然后利用</a:t>
            </a:r>
            <a:r>
              <a:rPr lang="en-US" altLang="zh-CN" sz="2000" dirty="0"/>
              <a:t>LSTM</a:t>
            </a:r>
            <a:r>
              <a:rPr lang="zh-CN" altLang="en-US" sz="2000" dirty="0"/>
              <a:t>网络来模型每个区域的时间演化关系。这个思路主要是来自于港中文</a:t>
            </a:r>
            <a:r>
              <a:rPr lang="zh-CN" altLang="en-US" sz="2000" dirty="0">
                <a:solidFill>
                  <a:srgbClr val="121212"/>
                </a:solidFill>
                <a:latin typeface="-apple-system"/>
              </a:rPr>
              <a:t>施行建博士</a:t>
            </a:r>
            <a:r>
              <a:rPr lang="en-US" altLang="zh-CN" sz="2000" dirty="0"/>
              <a:t>2015NIPS</a:t>
            </a:r>
            <a:r>
              <a:rPr lang="zh-CN" altLang="en-US" sz="2000" dirty="0"/>
              <a:t>上的一篇文章</a:t>
            </a:r>
            <a:r>
              <a:rPr lang="en-US" altLang="zh-CN" sz="2000" dirty="0"/>
              <a:t>[1]. </a:t>
            </a:r>
          </a:p>
          <a:p>
            <a:pPr marL="342900" indent="-342900" algn="just">
              <a:buFont typeface="+mj-lt"/>
              <a:buAutoNum type="arabicPeriod"/>
            </a:pPr>
            <a:endParaRPr lang="en-US" altLang="zh-CN" sz="20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3</a:t>
            </a:fld>
            <a:endParaRPr lang="en-US"/>
          </a:p>
        </p:txBody>
      </p:sp>
      <p:sp>
        <p:nvSpPr>
          <p:cNvPr id="5" name="文本框 4">
            <a:extLst>
              <a:ext uri="{FF2B5EF4-FFF2-40B4-BE49-F238E27FC236}">
                <a16:creationId xmlns:a16="http://schemas.microsoft.com/office/drawing/2014/main" id="{6E136114-9FBA-4140-A3EC-1748EF9BC7C7}"/>
              </a:ext>
            </a:extLst>
          </p:cNvPr>
          <p:cNvSpPr txBox="1"/>
          <p:nvPr/>
        </p:nvSpPr>
        <p:spPr>
          <a:xfrm>
            <a:off x="1187450" y="6063964"/>
            <a:ext cx="9613900" cy="584775"/>
          </a:xfrm>
          <a:prstGeom prst="rect">
            <a:avLst/>
          </a:prstGeom>
          <a:noFill/>
        </p:spPr>
        <p:txBody>
          <a:bodyPr wrap="square">
            <a:spAutoFit/>
          </a:bodyPr>
          <a:lstStyle/>
          <a:p>
            <a:r>
              <a:rPr lang="en-US" altLang="zh-CN" sz="1600" dirty="0"/>
              <a:t>[1] X Shi, Z Chen, H Wang, DY Yeung, WK Wong, W Woo,</a:t>
            </a:r>
            <a:r>
              <a:rPr lang="zh-CN" altLang="en-US" sz="1600" dirty="0"/>
              <a:t>  </a:t>
            </a:r>
            <a:r>
              <a:rPr lang="en-US" altLang="zh-CN" sz="1600" dirty="0"/>
              <a:t>“Convolutional LSTM Network: A Machine Learning Approach for Precipitation Nowcasting”,</a:t>
            </a:r>
            <a:r>
              <a:rPr lang="zh-CN" altLang="en-US" sz="1600" dirty="0"/>
              <a:t> </a:t>
            </a:r>
            <a:r>
              <a:rPr lang="en-US" altLang="zh-CN" sz="1600" dirty="0"/>
              <a:t>NIPS, 2015.</a:t>
            </a:r>
            <a:endParaRPr lang="zh-CN" altLang="en-US" sz="1600" dirty="0"/>
          </a:p>
        </p:txBody>
      </p:sp>
    </p:spTree>
    <p:extLst>
      <p:ext uri="{BB962C8B-B14F-4D97-AF65-F5344CB8AC3E}">
        <p14:creationId xmlns:p14="http://schemas.microsoft.com/office/powerpoint/2010/main" val="295181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Traffic Experimental Results</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30</a:t>
            </a:fld>
            <a:endParaRPr lang="en-US"/>
          </a:p>
        </p:txBody>
      </p:sp>
      <p:pic>
        <p:nvPicPr>
          <p:cNvPr id="9" name="图片 8">
            <a:extLst>
              <a:ext uri="{FF2B5EF4-FFF2-40B4-BE49-F238E27FC236}">
                <a16:creationId xmlns:a16="http://schemas.microsoft.com/office/drawing/2014/main" id="{B1651275-4195-451E-BC6F-9758EF658ADB}"/>
              </a:ext>
            </a:extLst>
          </p:cNvPr>
          <p:cNvPicPr>
            <a:picLocks noChangeAspect="1"/>
          </p:cNvPicPr>
          <p:nvPr/>
        </p:nvPicPr>
        <p:blipFill>
          <a:blip r:embed="rId2"/>
          <a:stretch>
            <a:fillRect/>
          </a:stretch>
        </p:blipFill>
        <p:spPr>
          <a:xfrm>
            <a:off x="2113597" y="1682610"/>
            <a:ext cx="7964805" cy="4673742"/>
          </a:xfrm>
          <a:prstGeom prst="rect">
            <a:avLst/>
          </a:prstGeom>
        </p:spPr>
      </p:pic>
    </p:spTree>
    <p:extLst>
      <p:ext uri="{BB962C8B-B14F-4D97-AF65-F5344CB8AC3E}">
        <p14:creationId xmlns:p14="http://schemas.microsoft.com/office/powerpoint/2010/main" val="4293730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fontScale="90000"/>
          </a:bodyPr>
          <a:lstStyle/>
          <a:p>
            <a:pPr algn="ctr"/>
            <a:r>
              <a:rPr lang="en-US" altLang="zh-CN" sz="5400" dirty="0"/>
              <a:t>Water Quality Experimental Results</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31</a:t>
            </a:fld>
            <a:endParaRPr lang="en-US"/>
          </a:p>
        </p:txBody>
      </p:sp>
      <p:pic>
        <p:nvPicPr>
          <p:cNvPr id="5" name="图片 4">
            <a:extLst>
              <a:ext uri="{FF2B5EF4-FFF2-40B4-BE49-F238E27FC236}">
                <a16:creationId xmlns:a16="http://schemas.microsoft.com/office/drawing/2014/main" id="{924962D2-217E-4787-B1D9-92127AD4CA3A}"/>
              </a:ext>
            </a:extLst>
          </p:cNvPr>
          <p:cNvPicPr>
            <a:picLocks noChangeAspect="1"/>
          </p:cNvPicPr>
          <p:nvPr/>
        </p:nvPicPr>
        <p:blipFill>
          <a:blip r:embed="rId2"/>
          <a:stretch>
            <a:fillRect/>
          </a:stretch>
        </p:blipFill>
        <p:spPr>
          <a:xfrm>
            <a:off x="1057201" y="1834489"/>
            <a:ext cx="9950813" cy="4208171"/>
          </a:xfrm>
          <a:prstGeom prst="rect">
            <a:avLst/>
          </a:prstGeom>
        </p:spPr>
      </p:pic>
    </p:spTree>
    <p:extLst>
      <p:ext uri="{BB962C8B-B14F-4D97-AF65-F5344CB8AC3E}">
        <p14:creationId xmlns:p14="http://schemas.microsoft.com/office/powerpoint/2010/main" val="169742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a:xfrm>
            <a:off x="604434" y="374072"/>
            <a:ext cx="10749367" cy="834795"/>
          </a:xfrm>
        </p:spPr>
        <p:txBody>
          <a:bodyPr>
            <a:normAutofit fontScale="90000"/>
          </a:bodyPr>
          <a:lstStyle/>
          <a:p>
            <a:pPr algn="ctr"/>
            <a:r>
              <a:rPr lang="zh-CN" altLang="en-US" sz="5400" dirty="0"/>
              <a:t>思考和讨论</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32</a:t>
            </a:fld>
            <a:endParaRPr lang="en-US"/>
          </a:p>
        </p:txBody>
      </p:sp>
      <p:sp>
        <p:nvSpPr>
          <p:cNvPr id="7" name="文本框 6">
            <a:extLst>
              <a:ext uri="{FF2B5EF4-FFF2-40B4-BE49-F238E27FC236}">
                <a16:creationId xmlns:a16="http://schemas.microsoft.com/office/drawing/2014/main" id="{88324E2A-2655-4D57-98B4-3E4E6EF78BFD}"/>
              </a:ext>
            </a:extLst>
          </p:cNvPr>
          <p:cNvSpPr txBox="1"/>
          <p:nvPr/>
        </p:nvSpPr>
        <p:spPr>
          <a:xfrm>
            <a:off x="1766454" y="2407227"/>
            <a:ext cx="8659091" cy="2585323"/>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121212"/>
                </a:solidFill>
                <a:effectLst/>
                <a:latin typeface="-apple-system"/>
              </a:rPr>
              <a:t>对于文章中用到了使用的</a:t>
            </a:r>
            <a:r>
              <a:rPr lang="en-US" altLang="zh-CN" dirty="0">
                <a:solidFill>
                  <a:srgbClr val="121212"/>
                </a:solidFill>
                <a:latin typeface="-apple-system"/>
              </a:rPr>
              <a:t>LSTM</a:t>
            </a:r>
            <a:r>
              <a:rPr lang="zh-CN" altLang="en-US" dirty="0">
                <a:solidFill>
                  <a:srgbClr val="121212"/>
                </a:solidFill>
                <a:latin typeface="-apple-system"/>
              </a:rPr>
              <a:t>网络，本文是没有用到</a:t>
            </a:r>
            <a:r>
              <a:rPr lang="en-US" altLang="zh-CN" dirty="0">
                <a:solidFill>
                  <a:srgbClr val="121212"/>
                </a:solidFill>
                <a:latin typeface="-apple-system"/>
              </a:rPr>
              <a:t>C</a:t>
            </a:r>
            <a:r>
              <a:rPr lang="zh-CN" altLang="en-US" dirty="0">
                <a:solidFill>
                  <a:srgbClr val="121212"/>
                </a:solidFill>
                <a:latin typeface="-apple-system"/>
              </a:rPr>
              <a:t>的信息，但是</a:t>
            </a:r>
            <a:r>
              <a:rPr lang="en-US" altLang="zh-CN" dirty="0">
                <a:solidFill>
                  <a:srgbClr val="121212"/>
                </a:solidFill>
                <a:latin typeface="-apple-system"/>
              </a:rPr>
              <a:t>2015</a:t>
            </a:r>
            <a:r>
              <a:rPr lang="zh-CN" altLang="en-US" dirty="0">
                <a:solidFill>
                  <a:srgbClr val="121212"/>
                </a:solidFill>
                <a:latin typeface="-apple-system"/>
              </a:rPr>
              <a:t>年最原始的</a:t>
            </a:r>
            <a:r>
              <a:rPr lang="en-US" altLang="zh-CN" dirty="0" err="1">
                <a:solidFill>
                  <a:srgbClr val="121212"/>
                </a:solidFill>
                <a:latin typeface="-apple-system"/>
              </a:rPr>
              <a:t>ConvLSTM</a:t>
            </a:r>
            <a:r>
              <a:rPr lang="zh-CN" altLang="en-US" dirty="0">
                <a:solidFill>
                  <a:srgbClr val="121212"/>
                </a:solidFill>
                <a:latin typeface="-apple-system"/>
              </a:rPr>
              <a:t>文章里面是使用了</a:t>
            </a:r>
            <a:r>
              <a:rPr lang="en-US" altLang="zh-CN" dirty="0">
                <a:solidFill>
                  <a:srgbClr val="121212"/>
                </a:solidFill>
                <a:latin typeface="-apple-system"/>
              </a:rPr>
              <a:t>C</a:t>
            </a:r>
            <a:r>
              <a:rPr lang="zh-CN" altLang="en-US" dirty="0">
                <a:solidFill>
                  <a:srgbClr val="121212"/>
                </a:solidFill>
                <a:latin typeface="-apple-system"/>
              </a:rPr>
              <a:t>的信息，不清楚这个会不会对文章性能有一定的影响，文章里面并没有讨论，但是后来我又找了一篇</a:t>
            </a:r>
            <a:r>
              <a:rPr lang="en-US" altLang="zh-CN" dirty="0">
                <a:solidFill>
                  <a:srgbClr val="121212"/>
                </a:solidFill>
                <a:latin typeface="-apple-system"/>
              </a:rPr>
              <a:t>2016</a:t>
            </a:r>
            <a:r>
              <a:rPr lang="zh-CN" altLang="en-US" dirty="0">
                <a:solidFill>
                  <a:srgbClr val="121212"/>
                </a:solidFill>
                <a:latin typeface="-apple-system"/>
              </a:rPr>
              <a:t>年</a:t>
            </a:r>
            <a:r>
              <a:rPr lang="en-US" altLang="zh-CN" dirty="0">
                <a:solidFill>
                  <a:srgbClr val="121212"/>
                </a:solidFill>
                <a:latin typeface="-apple-system"/>
              </a:rPr>
              <a:t>NIPS</a:t>
            </a:r>
            <a:r>
              <a:rPr lang="zh-CN" altLang="en-US" dirty="0">
                <a:solidFill>
                  <a:srgbClr val="121212"/>
                </a:solidFill>
                <a:latin typeface="-apple-system"/>
              </a:rPr>
              <a:t>关于</a:t>
            </a:r>
            <a:r>
              <a:rPr lang="en-US" altLang="zh-CN" dirty="0" err="1">
                <a:solidFill>
                  <a:srgbClr val="121212"/>
                </a:solidFill>
                <a:latin typeface="-apple-system"/>
              </a:rPr>
              <a:t>ConvGRU</a:t>
            </a:r>
            <a:r>
              <a:rPr lang="zh-CN" altLang="en-US" dirty="0">
                <a:solidFill>
                  <a:srgbClr val="121212"/>
                </a:solidFill>
                <a:latin typeface="-apple-system"/>
              </a:rPr>
              <a:t>的文章，发现也是不存在</a:t>
            </a:r>
            <a:r>
              <a:rPr lang="en-US" altLang="zh-CN" dirty="0">
                <a:solidFill>
                  <a:srgbClr val="121212"/>
                </a:solidFill>
                <a:latin typeface="-apple-system"/>
              </a:rPr>
              <a:t>C</a:t>
            </a:r>
            <a:r>
              <a:rPr lang="zh-CN" altLang="en-US" dirty="0">
                <a:solidFill>
                  <a:srgbClr val="121212"/>
                </a:solidFill>
                <a:latin typeface="-apple-system"/>
              </a:rPr>
              <a:t>的，但是文章里面并没有提及这方面的信息。然后又找了一些期刊论文，发现里面有些文章都是有</a:t>
            </a:r>
            <a:r>
              <a:rPr lang="en-US" altLang="zh-CN" dirty="0">
                <a:solidFill>
                  <a:srgbClr val="121212"/>
                </a:solidFill>
                <a:latin typeface="-apple-system"/>
              </a:rPr>
              <a:t>C</a:t>
            </a:r>
            <a:r>
              <a:rPr lang="zh-CN" altLang="en-US" dirty="0">
                <a:solidFill>
                  <a:srgbClr val="121212"/>
                </a:solidFill>
                <a:latin typeface="-apple-system"/>
              </a:rPr>
              <a:t>的形式。</a:t>
            </a:r>
            <a:endParaRPr lang="en-US" altLang="zh-CN" dirty="0">
              <a:solidFill>
                <a:srgbClr val="121212"/>
              </a:solidFill>
              <a:latin typeface="-apple-system"/>
            </a:endParaRPr>
          </a:p>
          <a:p>
            <a:pPr marL="285750" indent="-285750">
              <a:buFont typeface="Arial" panose="020B0604020202020204" pitchFamily="34" charset="0"/>
              <a:buChar char="•"/>
            </a:pPr>
            <a:endParaRPr lang="en-US" altLang="zh-CN" dirty="0">
              <a:solidFill>
                <a:srgbClr val="121212"/>
              </a:solidFill>
              <a:latin typeface="-apple-system"/>
            </a:endParaRPr>
          </a:p>
          <a:p>
            <a:pPr marL="285750" indent="-285750">
              <a:buFont typeface="Arial" panose="020B0604020202020204" pitchFamily="34" charset="0"/>
              <a:buChar char="•"/>
            </a:pPr>
            <a:r>
              <a:rPr lang="zh-CN" altLang="en-US" dirty="0"/>
              <a:t>关于</a:t>
            </a:r>
            <a:r>
              <a:rPr lang="en-US" altLang="zh-CN" dirty="0"/>
              <a:t>meta</a:t>
            </a:r>
            <a:r>
              <a:rPr lang="zh-CN" altLang="en-US" dirty="0"/>
              <a:t> </a:t>
            </a:r>
            <a:r>
              <a:rPr lang="en-US" altLang="zh-CN" dirty="0"/>
              <a:t>learning</a:t>
            </a:r>
            <a:r>
              <a:rPr lang="zh-CN" altLang="en-US" dirty="0"/>
              <a:t>的模型，他使用的是一阶模型，二次梯度可能会不稳定，这样的话很容易得到一个</a:t>
            </a:r>
            <a:r>
              <a:rPr lang="en-US" altLang="zh-CN" dirty="0"/>
              <a:t>local minimization</a:t>
            </a:r>
            <a:r>
              <a:rPr lang="zh-CN" altLang="en-US" dirty="0"/>
              <a:t>。同时超参数的优化选择对于模型的结果也有很大的影响，本文也没有提到这个问题。</a:t>
            </a:r>
          </a:p>
        </p:txBody>
      </p:sp>
    </p:spTree>
    <p:extLst>
      <p:ext uri="{BB962C8B-B14F-4D97-AF65-F5344CB8AC3E}">
        <p14:creationId xmlns:p14="http://schemas.microsoft.com/office/powerpoint/2010/main" val="290299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zh-CN" altLang="en-US" sz="5400" dirty="0"/>
              <a:t>传统</a:t>
            </a:r>
            <a:r>
              <a:rPr lang="en-US" altLang="zh-CN" sz="5400" dirty="0"/>
              <a:t>LSTM</a:t>
            </a:r>
            <a:r>
              <a:rPr lang="zh-CN" altLang="en-US" sz="5400" dirty="0"/>
              <a:t>原理</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4</a:t>
            </a:fld>
            <a:endParaRPr 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C08B468-63CF-4A49-A8AF-3A49C6668E21}"/>
                  </a:ext>
                </a:extLst>
              </p:cNvPr>
              <p:cNvSpPr/>
              <p:nvPr/>
            </p:nvSpPr>
            <p:spPr>
              <a:xfrm>
                <a:off x="5793970" y="5121393"/>
                <a:ext cx="5178829" cy="17319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𝑖</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𝑥</m:t>
                                  </m:r>
                                </m:e>
                                <m:sub>
                                  <m:r>
                                    <a:rPr lang="en-GB" altLang="zh-CN" b="0" i="1" smtClean="0">
                                      <a:latin typeface="Cambria Math" panose="02040503050406030204" pitchFamily="18" charset="0"/>
                                    </a:rPr>
                                    <m:t>𝑖</m:t>
                                  </m:r>
                                </m:sub>
                              </m:sSub>
                            </m:sub>
                          </m:s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𝑥</m:t>
                              </m:r>
                            </m:e>
                            <m:sub>
                              <m:r>
                                <a:rPr lang="en-GB" altLang="zh-CN" b="0" i="1" smtClean="0">
                                  <a:latin typeface="Cambria Math" panose="02040503050406030204" pitchFamily="18" charset="0"/>
                                </a:rPr>
                                <m:t>𝑡</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𝑊</m:t>
                              </m:r>
                            </m:e>
                            <m: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h</m:t>
                                  </m:r>
                                </m:e>
                                <m:sub>
                                  <m:r>
                                    <a:rPr lang="en-GB" altLang="zh-CN" b="0" i="1" smtClean="0">
                                      <a:latin typeface="Cambria Math" panose="02040503050406030204" pitchFamily="18" charset="0"/>
                                    </a:rPr>
                                    <m:t>𝑖</m:t>
                                  </m:r>
                                </m:sub>
                              </m:sSub>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𝑡</m:t>
                              </m:r>
                              <m:r>
                                <a:rPr lang="en-GB" altLang="zh-CN" i="1">
                                  <a:latin typeface="Cambria Math" panose="02040503050406030204" pitchFamily="18" charset="0"/>
                                </a:rPr>
                                <m:t>−1</m:t>
                              </m:r>
                            </m:sub>
                          </m:sSub>
                          <m:r>
                            <a:rPr lang="en-GB" altLang="zh-CN" b="0" i="1" smtClean="0">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i="1">
                                  <a:latin typeface="Cambria Math" panose="02040503050406030204" pitchFamily="18" charset="0"/>
                                </a:rPr>
                                <m:t>𝑖</m:t>
                              </m:r>
                            </m:sub>
                          </m:sSub>
                        </m:e>
                      </m:d>
                      <m:r>
                        <a:rPr lang="en-GB" altLang="zh-CN" i="1">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𝑓</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𝑥</m:t>
                                  </m:r>
                                </m:e>
                                <m:sub>
                                  <m:r>
                                    <a:rPr lang="en-GB" altLang="zh-CN" b="0" i="1" smtClean="0">
                                      <a:latin typeface="Cambria Math" panose="02040503050406030204" pitchFamily="18" charset="0"/>
                                    </a:rPr>
                                    <m:t>𝑓</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i="1">
                                  <a:latin typeface="Cambria Math" panose="02040503050406030204" pitchFamily="18" charset="0"/>
                                </a:rPr>
                                <m:t>𝑡</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𝑓</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𝑓</m:t>
                              </m:r>
                            </m:sub>
                          </m:sSub>
                        </m:e>
                      </m:d>
                      <m:r>
                        <a:rPr lang="en-GB" altLang="zh-CN" i="1">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𝑐</m:t>
                          </m:r>
                        </m:e>
                        <m:sub>
                          <m:r>
                            <a:rPr lang="en-GB" altLang="zh-CN" b="0" i="1" smtClean="0">
                              <a:latin typeface="Cambria Math" panose="02040503050406030204" pitchFamily="18" charset="0"/>
                            </a:rPr>
                            <m:t>𝑡</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𝑓</m:t>
                          </m:r>
                        </m:e>
                        <m:sub>
                          <m:r>
                            <a:rPr lang="en-GB" altLang="zh-CN" b="0" i="1" smtClean="0">
                              <a:latin typeface="Cambria Math" panose="02040503050406030204" pitchFamily="18" charset="0"/>
                            </a:rPr>
                            <m:t>𝑡</m:t>
                          </m:r>
                        </m:sub>
                      </m:sSub>
                      <m:r>
                        <a:rPr lang="en-GB" altLang="zh-CN" i="1">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𝑐</m:t>
                          </m:r>
                        </m:e>
                        <m:sub>
                          <m:r>
                            <a:rPr lang="en-GB" altLang="zh-CN" b="0" i="1" smtClean="0">
                              <a:latin typeface="Cambria Math" panose="02040503050406030204" pitchFamily="18" charset="0"/>
                              <a:ea typeface="Cambria Math" panose="02040503050406030204" pitchFamily="18" charset="0"/>
                            </a:rPr>
                            <m:t>𝑡</m:t>
                          </m:r>
                          <m:r>
                            <a:rPr lang="en-GB" altLang="zh-CN" b="0" i="1" smtClean="0">
                              <a:latin typeface="Cambria Math" panose="02040503050406030204" pitchFamily="18" charset="0"/>
                              <a:ea typeface="Cambria Math" panose="02040503050406030204" pitchFamily="18" charset="0"/>
                            </a:rPr>
                            <m:t>−1</m:t>
                          </m:r>
                        </m:sub>
                      </m:sSub>
                      <m:r>
                        <a:rPr lang="en-GB" altLang="zh-CN" b="0" i="1" smtClean="0">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𝑖</m:t>
                          </m:r>
                        </m:e>
                        <m:sub>
                          <m:r>
                            <a:rPr lang="en-GB" altLang="zh-CN" b="0" i="1" smtClean="0">
                              <a:latin typeface="Cambria Math" panose="02040503050406030204" pitchFamily="18" charset="0"/>
                              <a:ea typeface="Cambria Math" panose="02040503050406030204" pitchFamily="18" charset="0"/>
                            </a:rPr>
                            <m:t>𝑡</m:t>
                          </m:r>
                        </m:sub>
                      </m:sSub>
                      <m:r>
                        <a:rPr lang="en-GB" altLang="zh-CN" i="1">
                          <a:latin typeface="Cambria Math" panose="02040503050406030204" pitchFamily="18" charset="0"/>
                          <a:ea typeface="Cambria Math" panose="02040503050406030204" pitchFamily="18" charset="0"/>
                        </a:rPr>
                        <m:t>∘</m:t>
                      </m:r>
                      <m:r>
                        <m:rPr>
                          <m:sty m:val="p"/>
                        </m:rPr>
                        <a:rPr lang="en-GB" altLang="zh-CN" b="0" i="0" smtClean="0">
                          <a:latin typeface="Cambria Math" panose="02040503050406030204" pitchFamily="18" charset="0"/>
                          <a:ea typeface="Cambria Math" panose="02040503050406030204" pitchFamily="18" charset="0"/>
                        </a:rPr>
                        <m:t>tanh</m:t>
                      </m:r>
                      <m:r>
                        <a:rPr lang="en-GB" altLang="zh-CN" b="0" i="1" smtClean="0">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b="0" i="1" smtClean="0">
                                  <a:latin typeface="Cambria Math" panose="02040503050406030204" pitchFamily="18" charset="0"/>
                                </a:rPr>
                                <m:t>𝑐</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i="1">
                              <a:latin typeface="Cambria Math" panose="02040503050406030204" pitchFamily="18" charset="0"/>
                            </a:rPr>
                            <m:t>𝑡</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𝑐</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𝑐</m:t>
                          </m:r>
                        </m:sub>
                      </m:sSub>
                      <m:r>
                        <a:rPr lang="en-GB" altLang="zh-CN" b="0" i="1" smtClean="0">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𝑜</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b="0" i="1" smtClean="0">
                                      <a:latin typeface="Cambria Math" panose="02040503050406030204" pitchFamily="18" charset="0"/>
                                    </a:rPr>
                                    <m:t>𝑜</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i="1">
                                  <a:latin typeface="Cambria Math" panose="02040503050406030204" pitchFamily="18" charset="0"/>
                                </a:rPr>
                                <m:t>𝑡</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𝑜</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𝑜</m:t>
                              </m:r>
                            </m:sub>
                          </m:sSub>
                        </m:e>
                      </m:d>
                      <m:r>
                        <a:rPr lang="en-GB" altLang="zh-CN" i="1">
                          <a:latin typeface="Cambria Math" panose="02040503050406030204" pitchFamily="18" charset="0"/>
                        </a:rPr>
                        <m:t>,</m:t>
                      </m:r>
                    </m:oMath>
                  </m:oMathPara>
                </a14:m>
                <a:endParaRPr lang="zh-CN" altLang="en-US" dirty="0"/>
              </a:p>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𝑜</m:t>
                          </m:r>
                        </m:e>
                        <m:sub>
                          <m:r>
                            <a:rPr lang="en-GB" altLang="zh-CN" b="0" i="1" smtClean="0">
                              <a:latin typeface="Cambria Math" panose="02040503050406030204" pitchFamily="18" charset="0"/>
                            </a:rPr>
                            <m:t>𝑡</m:t>
                          </m:r>
                        </m:sub>
                      </m:sSub>
                      <m:r>
                        <a:rPr lang="en-GB" altLang="zh-CN" i="1">
                          <a:latin typeface="Cambria Math" panose="02040503050406030204" pitchFamily="18" charset="0"/>
                          <a:ea typeface="Cambria Math" panose="02040503050406030204" pitchFamily="18" charset="0"/>
                        </a:rPr>
                        <m:t>∘</m:t>
                      </m:r>
                      <m:r>
                        <m:rPr>
                          <m:sty m:val="p"/>
                        </m:rPr>
                        <a:rPr lang="en-GB" altLang="zh-CN" b="0" i="0" smtClean="0">
                          <a:latin typeface="Cambria Math" panose="02040503050406030204" pitchFamily="18" charset="0"/>
                          <a:ea typeface="Cambria Math" panose="02040503050406030204" pitchFamily="18" charset="0"/>
                        </a:rPr>
                        <m:t>tanh</m:t>
                      </m:r>
                      <m:r>
                        <a:rPr lang="en-GB" altLang="zh-CN" b="0" i="1" smtClean="0">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𝑐</m:t>
                          </m:r>
                        </m:e>
                        <m:sub>
                          <m:r>
                            <a:rPr lang="en-GB" altLang="zh-CN" b="0" i="1" smtClean="0">
                              <a:latin typeface="Cambria Math" panose="02040503050406030204" pitchFamily="18" charset="0"/>
                              <a:ea typeface="Cambria Math" panose="02040503050406030204" pitchFamily="18" charset="0"/>
                            </a:rPr>
                            <m:t>𝑡</m:t>
                          </m:r>
                        </m:sub>
                      </m:sSub>
                      <m:r>
                        <a:rPr lang="en-GB"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 name="矩形 5">
                <a:extLst>
                  <a:ext uri="{FF2B5EF4-FFF2-40B4-BE49-F238E27FC236}">
                    <a16:creationId xmlns:a16="http://schemas.microsoft.com/office/drawing/2014/main" id="{8C08B468-63CF-4A49-A8AF-3A49C6668E21}"/>
                  </a:ext>
                </a:extLst>
              </p:cNvPr>
              <p:cNvSpPr>
                <a:spLocks noRot="1" noChangeAspect="1" noMove="1" noResize="1" noEditPoints="1" noAdjustHandles="1" noChangeArrowheads="1" noChangeShapeType="1" noTextEdit="1"/>
              </p:cNvSpPr>
              <p:nvPr/>
            </p:nvSpPr>
            <p:spPr>
              <a:xfrm>
                <a:off x="5793970" y="5121393"/>
                <a:ext cx="5178829" cy="1731949"/>
              </a:xfrm>
              <a:prstGeom prst="rect">
                <a:avLst/>
              </a:prstGeom>
              <a:blipFill>
                <a:blip r:embed="rId2"/>
                <a:stretch>
                  <a:fillRect b="-365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61858C3A-E4AC-6147-8FE7-08F73443351C}"/>
              </a:ext>
            </a:extLst>
          </p:cNvPr>
          <p:cNvPicPr>
            <a:picLocks noChangeAspect="1"/>
          </p:cNvPicPr>
          <p:nvPr/>
        </p:nvPicPr>
        <p:blipFill>
          <a:blip r:embed="rId3"/>
          <a:stretch>
            <a:fillRect/>
          </a:stretch>
        </p:blipFill>
        <p:spPr>
          <a:xfrm>
            <a:off x="1445448" y="1419898"/>
            <a:ext cx="9301103" cy="3737648"/>
          </a:xfrm>
          <a:prstGeom prst="rect">
            <a:avLst/>
          </a:prstGeom>
        </p:spPr>
      </p:pic>
      <p:pic>
        <p:nvPicPr>
          <p:cNvPr id="11" name="图片 10">
            <a:extLst>
              <a:ext uri="{FF2B5EF4-FFF2-40B4-BE49-F238E27FC236}">
                <a16:creationId xmlns:a16="http://schemas.microsoft.com/office/drawing/2014/main" id="{0BC165AA-A3E7-B249-8345-0CD32EA8EED5}"/>
              </a:ext>
            </a:extLst>
          </p:cNvPr>
          <p:cNvPicPr>
            <a:picLocks noChangeAspect="1"/>
          </p:cNvPicPr>
          <p:nvPr/>
        </p:nvPicPr>
        <p:blipFill>
          <a:blip r:embed="rId4"/>
          <a:stretch>
            <a:fillRect/>
          </a:stretch>
        </p:blipFill>
        <p:spPr>
          <a:xfrm>
            <a:off x="1152699" y="5714754"/>
            <a:ext cx="2704406" cy="1006723"/>
          </a:xfrm>
          <a:prstGeom prst="rect">
            <a:avLst/>
          </a:prstGeom>
        </p:spPr>
      </p:pic>
      <p:cxnSp>
        <p:nvCxnSpPr>
          <p:cNvPr id="13" name="直线箭头连接符 12">
            <a:extLst>
              <a:ext uri="{FF2B5EF4-FFF2-40B4-BE49-F238E27FC236}">
                <a16:creationId xmlns:a16="http://schemas.microsoft.com/office/drawing/2014/main" id="{62945E8B-0063-C64C-ADB4-42BA6E1519DC}"/>
              </a:ext>
            </a:extLst>
          </p:cNvPr>
          <p:cNvCxnSpPr>
            <a:cxnSpLocks/>
          </p:cNvCxnSpPr>
          <p:nvPr/>
        </p:nvCxnSpPr>
        <p:spPr>
          <a:xfrm flipV="1">
            <a:off x="2585258" y="4771505"/>
            <a:ext cx="590204" cy="119043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60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zh-CN" altLang="en-US" sz="5400" dirty="0"/>
              <a:t>改进版</a:t>
            </a:r>
            <a:r>
              <a:rPr lang="en-US" altLang="zh-CN" sz="5400" dirty="0"/>
              <a:t>LSTM</a:t>
            </a:r>
            <a:r>
              <a:rPr lang="zh-CN" altLang="en-US" sz="5400" dirty="0"/>
              <a:t>原理</a:t>
            </a:r>
            <a:endParaRPr lang="en-US" sz="5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8E401-F48C-E54D-9856-D5EDDC64804E}"/>
                  </a:ext>
                </a:extLst>
              </p:cNvPr>
              <p:cNvSpPr>
                <a:spLocks noGrp="1"/>
              </p:cNvSpPr>
              <p:nvPr>
                <p:ph idx="1"/>
              </p:nvPr>
            </p:nvSpPr>
            <p:spPr>
              <a:xfrm>
                <a:off x="984461" y="2012829"/>
                <a:ext cx="9989312" cy="3539561"/>
              </a:xfrm>
            </p:spPr>
            <p:txBody>
              <a:bodyPr>
                <a:normAutofit fontScale="92500" lnSpcReduction="20000"/>
              </a:bodyPr>
              <a:lstStyle/>
              <a:p>
                <a:pPr algn="just"/>
                <a:r>
                  <a:rPr lang="zh-CN" altLang="en-US" sz="2000" dirty="0"/>
                  <a:t>改进版本的</a:t>
                </a:r>
                <a:r>
                  <a:rPr lang="en-US" altLang="zh-CN" sz="2000" dirty="0"/>
                  <a:t>LSTM</a:t>
                </a:r>
                <a:r>
                  <a:rPr lang="zh-CN" altLang="en-US" sz="2000" dirty="0"/>
                  <a:t>的关系可以表示为</a:t>
                </a:r>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14:m>
                  <m:oMath xmlns:m="http://schemas.openxmlformats.org/officeDocument/2006/math">
                    <m:sSub>
                      <m:sSubPr>
                        <m:ctrlPr>
                          <a:rPr lang="en-GB" altLang="zh-CN" sz="2000" i="1">
                            <a:latin typeface="Cambria Math" panose="02040503050406030204" pitchFamily="18" charset="0"/>
                          </a:rPr>
                        </m:ctrlPr>
                      </m:sSubPr>
                      <m:e>
                        <m:r>
                          <a:rPr lang="en-GB" altLang="zh-CN" sz="2000" i="1">
                            <a:latin typeface="Cambria Math" panose="02040503050406030204" pitchFamily="18" charset="0"/>
                          </a:rPr>
                          <m:t>𝑥</m:t>
                        </m:r>
                      </m:e>
                      <m:sub>
                        <m:r>
                          <a:rPr lang="en-GB" altLang="zh-CN" sz="2000" i="1">
                            <a:latin typeface="Cambria Math" panose="02040503050406030204" pitchFamily="18" charset="0"/>
                          </a:rPr>
                          <m:t>𝑡</m:t>
                        </m:r>
                      </m:sub>
                    </m:sSub>
                  </m:oMath>
                </a14:m>
                <a:r>
                  <a:rPr lang="zh-CN" altLang="en-US" sz="2000" dirty="0"/>
                  <a:t>是输入向量，</a:t>
                </a:r>
                <a:r>
                  <a:rPr lang="en-GB" altLang="zh-CN" sz="2000" dirty="0"/>
                  <a:t> </a:t>
                </a:r>
                <a14:m>
                  <m:oMath xmlns:m="http://schemas.openxmlformats.org/officeDocument/2006/math">
                    <m:sSub>
                      <m:sSubPr>
                        <m:ctrlPr>
                          <a:rPr lang="en-GB" altLang="zh-CN" sz="2000" i="1">
                            <a:latin typeface="Cambria Math" panose="02040503050406030204" pitchFamily="18" charset="0"/>
                          </a:rPr>
                        </m:ctrlPr>
                      </m:sSubPr>
                      <m:e>
                        <m:r>
                          <a:rPr lang="en-GB" altLang="zh-CN" sz="2000" b="0" i="1" smtClean="0">
                            <a:latin typeface="Cambria Math" panose="02040503050406030204" pitchFamily="18" charset="0"/>
                          </a:rPr>
                          <m:t>𝑓</m:t>
                        </m:r>
                      </m:e>
                      <m:sub>
                        <m:r>
                          <a:rPr lang="en-GB" altLang="zh-CN" sz="2000" i="1">
                            <a:latin typeface="Cambria Math" panose="02040503050406030204" pitchFamily="18" charset="0"/>
                          </a:rPr>
                          <m:t>𝑡</m:t>
                        </m:r>
                      </m:sub>
                    </m:sSub>
                  </m:oMath>
                </a14:m>
                <a:r>
                  <a:rPr lang="zh-CN" altLang="en-US" sz="2000" dirty="0"/>
                  <a:t>是遗忘门的激活向量，</a:t>
                </a:r>
                <a:r>
                  <a:rPr lang="en-GB" altLang="zh-CN" sz="2000" dirty="0"/>
                  <a:t> </a:t>
                </a:r>
                <a14:m>
                  <m:oMath xmlns:m="http://schemas.openxmlformats.org/officeDocument/2006/math">
                    <m:sSub>
                      <m:sSubPr>
                        <m:ctrlPr>
                          <a:rPr lang="en-GB" altLang="zh-CN" sz="2000" i="1">
                            <a:latin typeface="Cambria Math" panose="02040503050406030204" pitchFamily="18" charset="0"/>
                          </a:rPr>
                        </m:ctrlPr>
                      </m:sSubPr>
                      <m:e>
                        <m:r>
                          <a:rPr lang="en-GB" altLang="zh-CN" sz="2000" b="0" i="1" smtClean="0">
                            <a:latin typeface="Cambria Math" panose="02040503050406030204" pitchFamily="18" charset="0"/>
                          </a:rPr>
                          <m:t>𝑖</m:t>
                        </m:r>
                      </m:e>
                      <m:sub>
                        <m:r>
                          <a:rPr lang="en-GB" altLang="zh-CN" sz="2000" i="1">
                            <a:latin typeface="Cambria Math" panose="02040503050406030204" pitchFamily="18" charset="0"/>
                          </a:rPr>
                          <m:t>𝑡</m:t>
                        </m:r>
                      </m:sub>
                    </m:sSub>
                  </m:oMath>
                </a14:m>
                <a:r>
                  <a:rPr lang="zh-CN" altLang="en-GB" sz="2000" dirty="0"/>
                  <a:t>是</a:t>
                </a:r>
                <a:r>
                  <a:rPr lang="zh-CN" altLang="en-US" sz="2000" dirty="0"/>
                  <a:t>输入门的激活向量，</a:t>
                </a:r>
                <a14:m>
                  <m:oMath xmlns:m="http://schemas.openxmlformats.org/officeDocument/2006/math">
                    <m:sSub>
                      <m:sSubPr>
                        <m:ctrlPr>
                          <a:rPr lang="en-GB" altLang="zh-CN" sz="2000" i="1">
                            <a:latin typeface="Cambria Math" panose="02040503050406030204" pitchFamily="18" charset="0"/>
                          </a:rPr>
                        </m:ctrlPr>
                      </m:sSubPr>
                      <m:e>
                        <m:r>
                          <a:rPr lang="en-GB" altLang="zh-CN" sz="2000" b="0" i="1" smtClean="0">
                            <a:latin typeface="Cambria Math" panose="02040503050406030204" pitchFamily="18" charset="0"/>
                          </a:rPr>
                          <m:t>𝑜</m:t>
                        </m:r>
                      </m:e>
                      <m:sub>
                        <m:r>
                          <a:rPr lang="en-GB" altLang="zh-CN" sz="2000" i="1">
                            <a:latin typeface="Cambria Math" panose="02040503050406030204" pitchFamily="18" charset="0"/>
                          </a:rPr>
                          <m:t>𝑡</m:t>
                        </m:r>
                      </m:sub>
                    </m:sSub>
                  </m:oMath>
                </a14:m>
                <a:r>
                  <a:rPr lang="zh-CN" altLang="en-GB" sz="2000" dirty="0"/>
                  <a:t>是</a:t>
                </a:r>
                <a:r>
                  <a:rPr lang="zh-CN" altLang="en-US" sz="2000" dirty="0"/>
                  <a:t>属出门的激活向量，</a:t>
                </a:r>
                <a14:m>
                  <m:oMath xmlns:m="http://schemas.openxmlformats.org/officeDocument/2006/math">
                    <m:sSub>
                      <m:sSubPr>
                        <m:ctrlPr>
                          <a:rPr lang="en-GB" altLang="zh-CN" sz="2000" i="1">
                            <a:latin typeface="Cambria Math" panose="02040503050406030204" pitchFamily="18" charset="0"/>
                          </a:rPr>
                        </m:ctrlPr>
                      </m:sSubPr>
                      <m:e>
                        <m:r>
                          <a:rPr lang="en-GB" altLang="zh-CN" sz="2000" b="0" i="1" smtClean="0">
                            <a:latin typeface="Cambria Math" panose="02040503050406030204" pitchFamily="18" charset="0"/>
                          </a:rPr>
                          <m:t>h</m:t>
                        </m:r>
                      </m:e>
                      <m:sub>
                        <m:r>
                          <a:rPr lang="en-GB" altLang="zh-CN" sz="2000" i="1">
                            <a:latin typeface="Cambria Math" panose="02040503050406030204" pitchFamily="18" charset="0"/>
                          </a:rPr>
                          <m:t>𝑡</m:t>
                        </m:r>
                      </m:sub>
                    </m:sSub>
                  </m:oMath>
                </a14:m>
                <a:r>
                  <a:rPr lang="zh-CN" altLang="en-GB" sz="2000" dirty="0"/>
                  <a:t>是</a:t>
                </a:r>
                <a:r>
                  <a:rPr lang="zh-CN" altLang="en-US" sz="2000" dirty="0"/>
                  <a:t>隐藏状态向量，</a:t>
                </a:r>
                <a14:m>
                  <m:oMath xmlns:m="http://schemas.openxmlformats.org/officeDocument/2006/math">
                    <m:sSub>
                      <m:sSubPr>
                        <m:ctrlPr>
                          <a:rPr lang="en-GB" altLang="zh-CN" sz="2000" i="1">
                            <a:latin typeface="Cambria Math" panose="02040503050406030204" pitchFamily="18" charset="0"/>
                          </a:rPr>
                        </m:ctrlPr>
                      </m:sSubPr>
                      <m:e>
                        <m:r>
                          <a:rPr lang="en-GB" altLang="zh-CN" sz="2000" b="0" i="1" smtClean="0">
                            <a:latin typeface="Cambria Math" panose="02040503050406030204" pitchFamily="18" charset="0"/>
                          </a:rPr>
                          <m:t>𝑐</m:t>
                        </m:r>
                      </m:e>
                      <m:sub>
                        <m:r>
                          <a:rPr lang="en-GB" altLang="zh-CN" sz="2000" i="1">
                            <a:latin typeface="Cambria Math" panose="02040503050406030204" pitchFamily="18" charset="0"/>
                          </a:rPr>
                          <m:t>𝑡</m:t>
                        </m:r>
                      </m:sub>
                    </m:sSub>
                  </m:oMath>
                </a14:m>
                <a:r>
                  <a:rPr lang="zh-CN" altLang="en-GB" sz="2000" dirty="0"/>
                  <a:t>细胞</a:t>
                </a:r>
                <a:r>
                  <a:rPr lang="zh-CN" altLang="en-US" sz="2000" dirty="0"/>
                  <a:t>状态向量，</a:t>
                </a:r>
                <a14:m>
                  <m:oMath xmlns:m="http://schemas.openxmlformats.org/officeDocument/2006/math">
                    <m:r>
                      <a:rPr lang="en-GB" altLang="zh-CN" sz="2000" b="0" i="1" smtClean="0">
                        <a:latin typeface="Cambria Math" panose="02040503050406030204" pitchFamily="18" charset="0"/>
                      </a:rPr>
                      <m:t>𝑊</m:t>
                    </m:r>
                  </m:oMath>
                </a14:m>
                <a:r>
                  <a:rPr lang="zh-CN" altLang="en-US" sz="2000" dirty="0"/>
                  <a:t>是权重向量，</a:t>
                </a:r>
                <a:r>
                  <a:rPr lang="en-GB" altLang="zh-CN" sz="2000" dirty="0"/>
                  <a:t> </a:t>
                </a:r>
                <a14:m>
                  <m:oMath xmlns:m="http://schemas.openxmlformats.org/officeDocument/2006/math">
                    <m:r>
                      <a:rPr lang="en-GB" altLang="zh-CN" sz="2000" i="1">
                        <a:latin typeface="Cambria Math" panose="02040503050406030204" pitchFamily="18" charset="0"/>
                      </a:rPr>
                      <m:t>𝑏</m:t>
                    </m:r>
                  </m:oMath>
                </a14:m>
                <a:r>
                  <a:rPr lang="zh-CN" altLang="en-US" sz="2000" dirty="0"/>
                  <a:t>是偏置向量。图中空心小圆圈表示矩阵对应元素相乘，又称为</a:t>
                </a:r>
                <a:r>
                  <a:rPr lang="en-GB" altLang="zh-CN" sz="2000" dirty="0"/>
                  <a:t>Hadamard</a:t>
                </a:r>
                <a:r>
                  <a:rPr lang="zh-CN" altLang="en-US" sz="2000" dirty="0"/>
                  <a:t>乘积。</a:t>
                </a:r>
                <a:endParaRPr lang="en-US" altLang="zh-CN" sz="2000" dirty="0"/>
              </a:p>
            </p:txBody>
          </p:sp>
        </mc:Choice>
        <mc:Fallback xmlns="">
          <p:sp>
            <p:nvSpPr>
              <p:cNvPr id="3" name="Content Placeholder 2">
                <a:extLst>
                  <a:ext uri="{FF2B5EF4-FFF2-40B4-BE49-F238E27FC236}">
                    <a16:creationId xmlns:a16="http://schemas.microsoft.com/office/drawing/2014/main" id="{1428E401-F48C-E54D-9856-D5EDDC64804E}"/>
                  </a:ext>
                </a:extLst>
              </p:cNvPr>
              <p:cNvSpPr>
                <a:spLocks noGrp="1" noRot="1" noChangeAspect="1" noMove="1" noResize="1" noEditPoints="1" noAdjustHandles="1" noChangeArrowheads="1" noChangeShapeType="1" noTextEdit="1"/>
              </p:cNvSpPr>
              <p:nvPr>
                <p:ph idx="1"/>
              </p:nvPr>
            </p:nvSpPr>
            <p:spPr>
              <a:xfrm>
                <a:off x="984461" y="2012829"/>
                <a:ext cx="9989312" cy="3539561"/>
              </a:xfrm>
              <a:blipFill>
                <a:blip r:embed="rId2"/>
                <a:stretch>
                  <a:fillRect l="-1464" t="-2410" r="-1525" b="-2410"/>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5</a:t>
            </a:fld>
            <a:endParaRPr 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C08B468-63CF-4A49-A8AF-3A49C6668E21}"/>
                  </a:ext>
                </a:extLst>
              </p:cNvPr>
              <p:cNvSpPr/>
              <p:nvPr/>
            </p:nvSpPr>
            <p:spPr>
              <a:xfrm>
                <a:off x="3048000" y="2478305"/>
                <a:ext cx="6096000" cy="175714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𝑖</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𝑥</m:t>
                                  </m:r>
                                </m:e>
                                <m:sub>
                                  <m:r>
                                    <a:rPr lang="en-GB" altLang="zh-CN" b="0" i="1" smtClean="0">
                                      <a:latin typeface="Cambria Math" panose="02040503050406030204" pitchFamily="18" charset="0"/>
                                    </a:rPr>
                                    <m:t>𝑖</m:t>
                                  </m:r>
                                </m:sub>
                              </m:sSub>
                            </m:sub>
                          </m:s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𝑥</m:t>
                              </m:r>
                            </m:e>
                            <m:sub>
                              <m:r>
                                <a:rPr lang="en-GB" altLang="zh-CN" b="0" i="1" smtClean="0">
                                  <a:latin typeface="Cambria Math" panose="02040503050406030204" pitchFamily="18" charset="0"/>
                                </a:rPr>
                                <m:t>𝑡</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𝑊</m:t>
                              </m:r>
                            </m:e>
                            <m: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h</m:t>
                                  </m:r>
                                </m:e>
                                <m:sub>
                                  <m:r>
                                    <a:rPr lang="en-GB" altLang="zh-CN" b="0" i="1" smtClean="0">
                                      <a:latin typeface="Cambria Math" panose="02040503050406030204" pitchFamily="18" charset="0"/>
                                    </a:rPr>
                                    <m:t>𝑖</m:t>
                                  </m:r>
                                </m:sub>
                              </m:sSub>
                            </m:sub>
                          </m:s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𝑊</m:t>
                              </m:r>
                            </m:e>
                            <m:sub>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𝑐</m:t>
                                  </m:r>
                                </m:e>
                                <m:sub>
                                  <m:r>
                                    <a:rPr lang="en-GB" altLang="zh-CN" b="0" i="1" smtClean="0">
                                      <a:latin typeface="Cambria Math" panose="02040503050406030204" pitchFamily="18" charset="0"/>
                                    </a:rPr>
                                    <m:t>𝑖</m:t>
                                  </m:r>
                                </m:sub>
                              </m:sSub>
                            </m:sub>
                          </m:sSub>
                          <m:r>
                            <a:rPr lang="en-GB" altLang="zh-CN" b="0" i="1" smtClean="0">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𝑐</m:t>
                              </m:r>
                            </m:e>
                            <m:sub>
                              <m:r>
                                <a:rPr lang="en-GB" altLang="zh-CN" b="0" i="1" smtClean="0">
                                  <a:latin typeface="Cambria Math" panose="02040503050406030204" pitchFamily="18" charset="0"/>
                                  <a:ea typeface="Cambria Math" panose="02040503050406030204" pitchFamily="18" charset="0"/>
                                </a:rPr>
                                <m:t>𝑡</m:t>
                              </m:r>
                              <m:r>
                                <a:rPr lang="en-GB" altLang="zh-CN" b="0" i="1" smtClean="0">
                                  <a:latin typeface="Cambria Math" panose="02040503050406030204" pitchFamily="18" charset="0"/>
                                  <a:ea typeface="Cambria Math" panose="02040503050406030204" pitchFamily="18" charset="0"/>
                                </a:rPr>
                                <m:t>−1</m:t>
                              </m:r>
                            </m:sub>
                          </m:sSub>
                          <m:r>
                            <a:rPr lang="en-GB" altLang="zh-CN" b="0" i="1" smtClean="0">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i="1">
                                  <a:latin typeface="Cambria Math" panose="02040503050406030204" pitchFamily="18" charset="0"/>
                                </a:rPr>
                                <m:t>𝑖</m:t>
                              </m:r>
                            </m:sub>
                          </m:sSub>
                        </m:e>
                      </m:d>
                      <m:r>
                        <a:rPr lang="en-GB" altLang="zh-CN" i="1">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𝑓</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𝑥</m:t>
                                  </m:r>
                                </m:e>
                                <m:sub>
                                  <m:r>
                                    <a:rPr lang="en-GB" altLang="zh-CN" b="0" i="1" smtClean="0">
                                      <a:latin typeface="Cambria Math" panose="02040503050406030204" pitchFamily="18" charset="0"/>
                                    </a:rPr>
                                    <m:t>𝑓</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i="1">
                                  <a:latin typeface="Cambria Math" panose="02040503050406030204" pitchFamily="18" charset="0"/>
                                </a:rPr>
                                <m:t>𝑡</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𝑓</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𝑐</m:t>
                                  </m:r>
                                </m:e>
                                <m:sub>
                                  <m:r>
                                    <a:rPr lang="en-GB" altLang="zh-CN" b="0" i="1" smtClean="0">
                                      <a:latin typeface="Cambria Math" panose="02040503050406030204" pitchFamily="18" charset="0"/>
                                    </a:rPr>
                                    <m:t>𝑓</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𝑐</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𝑓</m:t>
                              </m:r>
                            </m:sub>
                          </m:sSub>
                        </m:e>
                      </m:d>
                      <m:r>
                        <a:rPr lang="en-GB" altLang="zh-CN" i="1">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𝑐</m:t>
                          </m:r>
                        </m:e>
                        <m:sub>
                          <m:r>
                            <a:rPr lang="en-GB" altLang="zh-CN" b="0" i="1" smtClean="0">
                              <a:latin typeface="Cambria Math" panose="02040503050406030204" pitchFamily="18" charset="0"/>
                            </a:rPr>
                            <m:t>𝑡</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𝑓</m:t>
                          </m:r>
                        </m:e>
                        <m:sub>
                          <m:r>
                            <a:rPr lang="en-GB" altLang="zh-CN" b="0" i="1" smtClean="0">
                              <a:latin typeface="Cambria Math" panose="02040503050406030204" pitchFamily="18" charset="0"/>
                            </a:rPr>
                            <m:t>𝑡</m:t>
                          </m:r>
                        </m:sub>
                      </m:sSub>
                      <m:r>
                        <a:rPr lang="en-GB" altLang="zh-CN" i="1">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𝑐</m:t>
                          </m:r>
                        </m:e>
                        <m:sub>
                          <m:r>
                            <a:rPr lang="en-GB" altLang="zh-CN" b="0" i="1" smtClean="0">
                              <a:latin typeface="Cambria Math" panose="02040503050406030204" pitchFamily="18" charset="0"/>
                              <a:ea typeface="Cambria Math" panose="02040503050406030204" pitchFamily="18" charset="0"/>
                            </a:rPr>
                            <m:t>𝑡</m:t>
                          </m:r>
                          <m:r>
                            <a:rPr lang="en-GB" altLang="zh-CN" b="0" i="1" smtClean="0">
                              <a:latin typeface="Cambria Math" panose="02040503050406030204" pitchFamily="18" charset="0"/>
                              <a:ea typeface="Cambria Math" panose="02040503050406030204" pitchFamily="18" charset="0"/>
                            </a:rPr>
                            <m:t>−1</m:t>
                          </m:r>
                        </m:sub>
                      </m:sSub>
                      <m:r>
                        <a:rPr lang="en-GB" altLang="zh-CN" b="0" i="1" smtClean="0">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𝑖</m:t>
                          </m:r>
                        </m:e>
                        <m:sub>
                          <m:r>
                            <a:rPr lang="en-GB" altLang="zh-CN" b="0" i="1" smtClean="0">
                              <a:latin typeface="Cambria Math" panose="02040503050406030204" pitchFamily="18" charset="0"/>
                              <a:ea typeface="Cambria Math" panose="02040503050406030204" pitchFamily="18" charset="0"/>
                            </a:rPr>
                            <m:t>𝑡</m:t>
                          </m:r>
                        </m:sub>
                      </m:sSub>
                      <m:r>
                        <a:rPr lang="en-GB" altLang="zh-CN" i="1">
                          <a:latin typeface="Cambria Math" panose="02040503050406030204" pitchFamily="18" charset="0"/>
                          <a:ea typeface="Cambria Math" panose="02040503050406030204" pitchFamily="18" charset="0"/>
                        </a:rPr>
                        <m:t>∘</m:t>
                      </m:r>
                      <m:r>
                        <m:rPr>
                          <m:sty m:val="p"/>
                        </m:rPr>
                        <a:rPr lang="en-GB" altLang="zh-CN" b="0" i="0" smtClean="0">
                          <a:latin typeface="Cambria Math" panose="02040503050406030204" pitchFamily="18" charset="0"/>
                          <a:ea typeface="Cambria Math" panose="02040503050406030204" pitchFamily="18" charset="0"/>
                        </a:rPr>
                        <m:t>tanh</m:t>
                      </m:r>
                      <m:r>
                        <a:rPr lang="en-GB" altLang="zh-CN" b="0" i="1" smtClean="0">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b="0" i="1" smtClean="0">
                                  <a:latin typeface="Cambria Math" panose="02040503050406030204" pitchFamily="18" charset="0"/>
                                </a:rPr>
                                <m:t>𝑐</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i="1">
                              <a:latin typeface="Cambria Math" panose="02040503050406030204" pitchFamily="18" charset="0"/>
                            </a:rPr>
                            <m:t>𝑡</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𝑐</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𝑐</m:t>
                          </m:r>
                        </m:sub>
                      </m:sSub>
                      <m:r>
                        <a:rPr lang="en-GB" altLang="zh-CN" b="0" i="1" smtClean="0">
                          <a:latin typeface="Cambria Math" panose="02040503050406030204" pitchFamily="18" charset="0"/>
                        </a:rPr>
                        <m:t>)</m:t>
                      </m:r>
                    </m:oMath>
                  </m:oMathPara>
                </a14:m>
                <a:endParaRPr lang="en-GB" altLang="zh-CN" dirty="0"/>
              </a:p>
              <a:p>
                <a:pPr/>
                <a14:m>
                  <m:oMathPara xmlns:m="http://schemas.openxmlformats.org/officeDocument/2006/math">
                    <m:oMathParaPr>
                      <m:jc m:val="centerGroup"/>
                    </m:oMathParaPr>
                    <m:oMath xmlns:m="http://schemas.openxmlformats.org/officeDocument/2006/math">
                      <m:sSub>
                        <m:sSubPr>
                          <m:ctrlPr>
                            <a:rPr lang="en-GB" altLang="zh-CN" i="1">
                              <a:latin typeface="Cambria Math" panose="02040503050406030204" pitchFamily="18" charset="0"/>
                            </a:rPr>
                          </m:ctrlPr>
                        </m:sSubPr>
                        <m:e>
                          <m:r>
                            <a:rPr lang="en-GB" altLang="zh-CN" b="0" i="1" smtClean="0">
                              <a:latin typeface="Cambria Math" panose="02040503050406030204" pitchFamily="18" charset="0"/>
                            </a:rPr>
                            <m:t>𝑜</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r>
                        <a:rPr lang="en-GB" altLang="zh-CN" i="1">
                          <a:latin typeface="Cambria Math" panose="02040503050406030204" pitchFamily="18" charset="0"/>
                        </a:rPr>
                        <m:t>𝜎</m:t>
                      </m:r>
                      <m:d>
                        <m:dPr>
                          <m:ctrlPr>
                            <a:rPr lang="en-GB" altLang="zh-CN" i="1">
                              <a:latin typeface="Cambria Math" panose="02040503050406030204" pitchFamily="18" charset="0"/>
                            </a:rPr>
                          </m:ctrlPr>
                        </m:dPr>
                        <m:e>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b="0" i="1" smtClean="0">
                                      <a:latin typeface="Cambria Math" panose="02040503050406030204" pitchFamily="18" charset="0"/>
                                    </a:rPr>
                                    <m:t>𝑜</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𝑥</m:t>
                              </m:r>
                            </m:e>
                            <m:sub>
                              <m:r>
                                <a:rPr lang="en-GB" altLang="zh-CN" i="1">
                                  <a:latin typeface="Cambria Math" panose="02040503050406030204" pitchFamily="18" charset="0"/>
                                </a:rPr>
                                <m:t>𝑡</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𝑜</m:t>
                                  </m:r>
                                </m:sub>
                              </m:sSub>
                            </m:sub>
                          </m:sSub>
                          <m:r>
                            <a:rPr lang="en-GB" altLang="zh-CN" i="1">
                              <a:latin typeface="Cambria Math" panose="02040503050406030204" pitchFamily="18" charset="0"/>
                            </a:rPr>
                            <m:t> </m:t>
                          </m:r>
                          <m:sSub>
                            <m:sSubPr>
                              <m:ctrlPr>
                                <a:rPr lang="en-GB" altLang="zh-CN" i="1">
                                  <a:latin typeface="Cambria Math" panose="02040503050406030204" pitchFamily="18" charset="0"/>
                                </a:rPr>
                              </m:ctrlPr>
                            </m:sSubPr>
                            <m:e>
                              <m:r>
                                <a:rPr lang="en-GB" altLang="zh-CN" i="1">
                                  <a:latin typeface="Cambria Math" panose="02040503050406030204" pitchFamily="18" charset="0"/>
                                </a:rPr>
                                <m:t>h</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𝑊</m:t>
                              </m:r>
                            </m:e>
                            <m:sub>
                              <m:sSub>
                                <m:sSubPr>
                                  <m:ctrlPr>
                                    <a:rPr lang="en-GB" altLang="zh-CN" i="1">
                                      <a:latin typeface="Cambria Math" panose="02040503050406030204" pitchFamily="18" charset="0"/>
                                    </a:rPr>
                                  </m:ctrlPr>
                                </m:sSubPr>
                                <m:e>
                                  <m:r>
                                    <a:rPr lang="en-GB" altLang="zh-CN" i="1">
                                      <a:latin typeface="Cambria Math" panose="02040503050406030204" pitchFamily="18" charset="0"/>
                                    </a:rPr>
                                    <m:t>𝑐</m:t>
                                  </m:r>
                                </m:e>
                                <m:sub>
                                  <m:r>
                                    <a:rPr lang="en-GB" altLang="zh-CN" b="0" i="1" smtClean="0">
                                      <a:latin typeface="Cambria Math" panose="02040503050406030204" pitchFamily="18" charset="0"/>
                                    </a:rPr>
                                    <m:t>𝑜</m:t>
                                  </m:r>
                                </m:sub>
                              </m:sSub>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𝑐</m:t>
                              </m:r>
                            </m:e>
                            <m:sub>
                              <m:r>
                                <a:rPr lang="en-GB" altLang="zh-CN" i="1">
                                  <a:latin typeface="Cambria Math" panose="02040503050406030204" pitchFamily="18" charset="0"/>
                                </a:rPr>
                                <m:t>𝑡</m:t>
                              </m:r>
                              <m:r>
                                <a:rPr lang="en-GB" altLang="zh-CN" i="1">
                                  <a:latin typeface="Cambria Math" panose="02040503050406030204" pitchFamily="18" charset="0"/>
                                </a:rPr>
                                <m:t>−1</m:t>
                              </m:r>
                            </m:sub>
                          </m:sSub>
                          <m:r>
                            <a:rPr lang="en-GB" altLang="zh-CN" i="1">
                              <a:latin typeface="Cambria Math" panose="02040503050406030204" pitchFamily="18" charset="0"/>
                            </a:rPr>
                            <m:t>+</m:t>
                          </m:r>
                          <m:sSub>
                            <m:sSubPr>
                              <m:ctrlPr>
                                <a:rPr lang="en-GB" altLang="zh-CN" i="1">
                                  <a:latin typeface="Cambria Math" panose="02040503050406030204" pitchFamily="18" charset="0"/>
                                </a:rPr>
                              </m:ctrlPr>
                            </m:sSubPr>
                            <m:e>
                              <m:r>
                                <a:rPr lang="en-GB" altLang="zh-CN" i="1">
                                  <a:latin typeface="Cambria Math" panose="02040503050406030204" pitchFamily="18" charset="0"/>
                                </a:rPr>
                                <m:t>𝑏</m:t>
                              </m:r>
                            </m:e>
                            <m:sub>
                              <m:r>
                                <a:rPr lang="en-GB" altLang="zh-CN" b="0" i="1" smtClean="0">
                                  <a:latin typeface="Cambria Math" panose="02040503050406030204" pitchFamily="18" charset="0"/>
                                </a:rPr>
                                <m:t>𝑜</m:t>
                              </m:r>
                            </m:sub>
                          </m:sSub>
                        </m:e>
                      </m:d>
                      <m:r>
                        <a:rPr lang="en-GB" altLang="zh-CN" i="1">
                          <a:latin typeface="Cambria Math" panose="02040503050406030204" pitchFamily="18" charset="0"/>
                        </a:rPr>
                        <m:t>,</m:t>
                      </m:r>
                    </m:oMath>
                  </m:oMathPara>
                </a14:m>
                <a:endParaRPr lang="zh-CN" altLang="en-US" dirty="0"/>
              </a:p>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h</m:t>
                          </m:r>
                        </m:e>
                        <m:sub>
                          <m:r>
                            <a:rPr lang="en-GB" altLang="zh-CN" b="0" i="1" smtClean="0">
                              <a:latin typeface="Cambria Math" panose="02040503050406030204" pitchFamily="18" charset="0"/>
                            </a:rPr>
                            <m:t>𝑡</m:t>
                          </m:r>
                        </m:sub>
                      </m:sSub>
                      <m:r>
                        <a:rPr lang="en-GB" altLang="zh-CN" i="1">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𝑜</m:t>
                          </m:r>
                        </m:e>
                        <m:sub>
                          <m:r>
                            <a:rPr lang="en-GB" altLang="zh-CN" b="0" i="1" smtClean="0">
                              <a:latin typeface="Cambria Math" panose="02040503050406030204" pitchFamily="18" charset="0"/>
                            </a:rPr>
                            <m:t>𝑡</m:t>
                          </m:r>
                        </m:sub>
                      </m:sSub>
                      <m:r>
                        <a:rPr lang="en-GB" altLang="zh-CN" i="1">
                          <a:latin typeface="Cambria Math" panose="02040503050406030204" pitchFamily="18" charset="0"/>
                          <a:ea typeface="Cambria Math" panose="02040503050406030204" pitchFamily="18" charset="0"/>
                        </a:rPr>
                        <m:t>∘</m:t>
                      </m:r>
                      <m:r>
                        <m:rPr>
                          <m:sty m:val="p"/>
                        </m:rPr>
                        <a:rPr lang="en-GB" altLang="zh-CN" b="0" i="0" smtClean="0">
                          <a:latin typeface="Cambria Math" panose="02040503050406030204" pitchFamily="18" charset="0"/>
                          <a:ea typeface="Cambria Math" panose="02040503050406030204" pitchFamily="18" charset="0"/>
                        </a:rPr>
                        <m:t>tanh</m:t>
                      </m:r>
                      <m:r>
                        <a:rPr lang="en-GB" altLang="zh-CN" b="0" i="1" smtClean="0">
                          <a:latin typeface="Cambria Math" panose="02040503050406030204" pitchFamily="18" charset="0"/>
                          <a:ea typeface="Cambria Math" panose="02040503050406030204" pitchFamily="18" charset="0"/>
                        </a:rPr>
                        <m:t>⁡(</m:t>
                      </m:r>
                      <m:sSub>
                        <m:sSubPr>
                          <m:ctrlPr>
                            <a:rPr lang="en-GB" altLang="zh-CN" b="0" i="1" smtClean="0">
                              <a:latin typeface="Cambria Math" panose="02040503050406030204" pitchFamily="18" charset="0"/>
                              <a:ea typeface="Cambria Math" panose="02040503050406030204" pitchFamily="18" charset="0"/>
                            </a:rPr>
                          </m:ctrlPr>
                        </m:sSubPr>
                        <m:e>
                          <m:r>
                            <a:rPr lang="en-GB" altLang="zh-CN" b="0" i="1" smtClean="0">
                              <a:latin typeface="Cambria Math" panose="02040503050406030204" pitchFamily="18" charset="0"/>
                              <a:ea typeface="Cambria Math" panose="02040503050406030204" pitchFamily="18" charset="0"/>
                            </a:rPr>
                            <m:t>𝑐</m:t>
                          </m:r>
                        </m:e>
                        <m:sub>
                          <m:r>
                            <a:rPr lang="en-GB" altLang="zh-CN" b="0" i="1" smtClean="0">
                              <a:latin typeface="Cambria Math" panose="02040503050406030204" pitchFamily="18" charset="0"/>
                              <a:ea typeface="Cambria Math" panose="02040503050406030204" pitchFamily="18" charset="0"/>
                            </a:rPr>
                            <m:t>𝑡</m:t>
                          </m:r>
                        </m:sub>
                      </m:sSub>
                      <m:r>
                        <a:rPr lang="en-GB"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 name="矩形 5">
                <a:extLst>
                  <a:ext uri="{FF2B5EF4-FFF2-40B4-BE49-F238E27FC236}">
                    <a16:creationId xmlns:a16="http://schemas.microsoft.com/office/drawing/2014/main" id="{8C08B468-63CF-4A49-A8AF-3A49C6668E21}"/>
                  </a:ext>
                </a:extLst>
              </p:cNvPr>
              <p:cNvSpPr>
                <a:spLocks noRot="1" noChangeAspect="1" noMove="1" noResize="1" noEditPoints="1" noAdjustHandles="1" noChangeArrowheads="1" noChangeShapeType="1" noTextEdit="1"/>
              </p:cNvSpPr>
              <p:nvPr/>
            </p:nvSpPr>
            <p:spPr>
              <a:xfrm>
                <a:off x="3048000" y="2478305"/>
                <a:ext cx="6096000" cy="1757148"/>
              </a:xfrm>
              <a:prstGeom prst="rect">
                <a:avLst/>
              </a:prstGeom>
              <a:blipFill>
                <a:blip r:embed="rId3"/>
                <a:stretch>
                  <a:fillRect b="-1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40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err="1"/>
              <a:t>ConvLSTM</a:t>
            </a:r>
            <a:r>
              <a:rPr lang="zh-CN" altLang="en-US" sz="5400" dirty="0"/>
              <a:t>原理</a:t>
            </a:r>
            <a:endParaRPr lang="en-US" sz="5400" dirty="0"/>
          </a:p>
        </p:txBody>
      </p:sp>
      <p:sp>
        <p:nvSpPr>
          <p:cNvPr id="3" name="Content Placeholder 2">
            <a:extLst>
              <a:ext uri="{FF2B5EF4-FFF2-40B4-BE49-F238E27FC236}">
                <a16:creationId xmlns:a16="http://schemas.microsoft.com/office/drawing/2014/main" id="{1428E401-F48C-E54D-9856-D5EDDC64804E}"/>
              </a:ext>
            </a:extLst>
          </p:cNvPr>
          <p:cNvSpPr>
            <a:spLocks noGrp="1"/>
          </p:cNvSpPr>
          <p:nvPr>
            <p:ph idx="1"/>
          </p:nvPr>
        </p:nvSpPr>
        <p:spPr>
          <a:xfrm>
            <a:off x="984461" y="1489957"/>
            <a:ext cx="9989312" cy="5048957"/>
          </a:xfrm>
        </p:spPr>
        <p:txBody>
          <a:bodyPr>
            <a:normAutofit/>
          </a:bodyPr>
          <a:lstStyle/>
          <a:p>
            <a:pPr algn="just"/>
            <a:r>
              <a:rPr lang="zh-CN" altLang="en-US" sz="2000" dirty="0"/>
              <a:t>这种</a:t>
            </a:r>
            <a:r>
              <a:rPr lang="en-GB" altLang="zh-CN" sz="2000" dirty="0"/>
              <a:t>LSTM</a:t>
            </a:r>
            <a:r>
              <a:rPr lang="zh-CN" altLang="en-US" sz="2000" dirty="0"/>
              <a:t>结构我们也可以称之为</a:t>
            </a:r>
            <a:r>
              <a:rPr lang="en-GB" altLang="zh-CN" sz="2000" dirty="0"/>
              <a:t>FC-LSTM</a:t>
            </a:r>
            <a:r>
              <a:rPr lang="zh-CN" altLang="en-GB" sz="2000" dirty="0"/>
              <a:t>，</a:t>
            </a:r>
            <a:r>
              <a:rPr lang="zh-CN" altLang="en-US" sz="2000" dirty="0"/>
              <a:t>因其内部门之间是依赖于类似前馈式神经网络来计算的，而这种</a:t>
            </a:r>
            <a:r>
              <a:rPr lang="en-GB" altLang="zh-CN" sz="2000" dirty="0"/>
              <a:t>FC-LSTM</a:t>
            </a:r>
            <a:r>
              <a:rPr lang="zh-CN" altLang="en-US" sz="2000" dirty="0"/>
              <a:t>对于时序数据可以很好地处理，但是对于空间数据来说，将会带来冗余性，原因是空间数据具有很强的局部特征，但是</a:t>
            </a:r>
            <a:r>
              <a:rPr lang="en-GB" altLang="zh-CN" sz="2000" dirty="0"/>
              <a:t>FC-LSTM</a:t>
            </a:r>
            <a:r>
              <a:rPr lang="zh-CN" altLang="en-US" sz="2000" dirty="0"/>
              <a:t>无法刻画此局部特征。</a:t>
            </a:r>
            <a:r>
              <a:rPr lang="zh-CN" altLang="en-GB" sz="2000" dirty="0"/>
              <a:t>文章</a:t>
            </a:r>
            <a:r>
              <a:rPr lang="zh-CN" altLang="en-US" sz="2000" dirty="0"/>
              <a:t>提出使用</a:t>
            </a:r>
            <a:r>
              <a:rPr lang="en-US" altLang="zh-CN" sz="2000" dirty="0" err="1"/>
              <a:t>ConvLSTM</a:t>
            </a:r>
            <a:r>
              <a:rPr lang="zh-CN" altLang="en-US" sz="2000" dirty="0"/>
              <a:t>来解决传统</a:t>
            </a:r>
            <a:r>
              <a:rPr lang="en-US" altLang="zh-CN" sz="2000" dirty="0"/>
              <a:t>LSTM</a:t>
            </a:r>
            <a:r>
              <a:rPr lang="zh-CN" altLang="en-US" sz="2000" dirty="0"/>
              <a:t>无法解决的问题，将</a:t>
            </a:r>
            <a:r>
              <a:rPr lang="en-US" altLang="zh-CN" sz="2000" dirty="0"/>
              <a:t>FC-LSTM</a:t>
            </a:r>
            <a:r>
              <a:rPr lang="zh-CN" altLang="en-US" sz="2000" dirty="0"/>
              <a:t>中的</a:t>
            </a:r>
            <a:r>
              <a:rPr lang="en-US" altLang="zh-CN" sz="2000" dirty="0"/>
              <a:t>input-to-state</a:t>
            </a:r>
            <a:r>
              <a:rPr lang="zh-CN" altLang="en-US" sz="2000" dirty="0"/>
              <a:t>和</a:t>
            </a:r>
            <a:r>
              <a:rPr lang="en-US" altLang="zh-CN" sz="2000" dirty="0"/>
              <a:t>state-to-state</a:t>
            </a:r>
            <a:r>
              <a:rPr lang="zh-CN" altLang="en-US" sz="2000" dirty="0"/>
              <a:t>部分前馈式计算替换成卷积的形式，</a:t>
            </a:r>
            <a:r>
              <a:rPr lang="en-US" altLang="zh-CN" sz="2000" dirty="0" err="1"/>
              <a:t>ConvLSTM</a:t>
            </a:r>
            <a:r>
              <a:rPr lang="zh-CN" altLang="en-US" sz="2000" dirty="0"/>
              <a:t>的内部结构如下</a:t>
            </a:r>
            <a:endParaRPr lang="en-US" altLang="zh-CN" sz="20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6</a:t>
            </a:fld>
            <a:endParaRPr lang="en-US"/>
          </a:p>
        </p:txBody>
      </p:sp>
      <p:pic>
        <p:nvPicPr>
          <p:cNvPr id="5" name="图片 4">
            <a:extLst>
              <a:ext uri="{FF2B5EF4-FFF2-40B4-BE49-F238E27FC236}">
                <a16:creationId xmlns:a16="http://schemas.microsoft.com/office/drawing/2014/main" id="{20E2EDBB-6761-1143-B3AE-577405F07FA6}"/>
              </a:ext>
            </a:extLst>
          </p:cNvPr>
          <p:cNvPicPr>
            <a:picLocks noChangeAspect="1"/>
          </p:cNvPicPr>
          <p:nvPr/>
        </p:nvPicPr>
        <p:blipFill>
          <a:blip r:embed="rId2"/>
          <a:stretch>
            <a:fillRect/>
          </a:stretch>
        </p:blipFill>
        <p:spPr>
          <a:xfrm>
            <a:off x="3333937" y="4196997"/>
            <a:ext cx="5524125" cy="2025271"/>
          </a:xfrm>
          <a:prstGeom prst="rect">
            <a:avLst/>
          </a:prstGeom>
        </p:spPr>
      </p:pic>
    </p:spTree>
    <p:extLst>
      <p:ext uri="{BB962C8B-B14F-4D97-AF65-F5344CB8AC3E}">
        <p14:creationId xmlns:p14="http://schemas.microsoft.com/office/powerpoint/2010/main" val="229554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Convolutional Neural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7</a:t>
            </a:fld>
            <a:endParaRPr lang="en-US"/>
          </a:p>
        </p:txBody>
      </p:sp>
      <p:pic>
        <p:nvPicPr>
          <p:cNvPr id="9" name="图片 8">
            <a:extLst>
              <a:ext uri="{FF2B5EF4-FFF2-40B4-BE49-F238E27FC236}">
                <a16:creationId xmlns:a16="http://schemas.microsoft.com/office/drawing/2014/main" id="{83280C12-51B4-4815-A7B3-508BEEEB3209}"/>
              </a:ext>
            </a:extLst>
          </p:cNvPr>
          <p:cNvPicPr>
            <a:picLocks noChangeAspect="1"/>
          </p:cNvPicPr>
          <p:nvPr/>
        </p:nvPicPr>
        <p:blipFill>
          <a:blip r:embed="rId2"/>
          <a:stretch>
            <a:fillRect/>
          </a:stretch>
        </p:blipFill>
        <p:spPr>
          <a:xfrm>
            <a:off x="1841182" y="2028825"/>
            <a:ext cx="1133475" cy="1123950"/>
          </a:xfrm>
          <a:prstGeom prst="rect">
            <a:avLst/>
          </a:prstGeom>
        </p:spPr>
      </p:pic>
      <p:sp>
        <p:nvSpPr>
          <p:cNvPr id="10" name="箭头: 右 9">
            <a:extLst>
              <a:ext uri="{FF2B5EF4-FFF2-40B4-BE49-F238E27FC236}">
                <a16:creationId xmlns:a16="http://schemas.microsoft.com/office/drawing/2014/main" id="{FB20727F-C6F8-470F-8DD7-C450F0A7F559}"/>
              </a:ext>
            </a:extLst>
          </p:cNvPr>
          <p:cNvSpPr/>
          <p:nvPr/>
        </p:nvSpPr>
        <p:spPr>
          <a:xfrm>
            <a:off x="3055620" y="2441032"/>
            <a:ext cx="120396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BE83DD1-CF13-47D5-821E-6F4E64E26EC5}"/>
              </a:ext>
            </a:extLst>
          </p:cNvPr>
          <p:cNvSpPr/>
          <p:nvPr/>
        </p:nvSpPr>
        <p:spPr>
          <a:xfrm>
            <a:off x="4340543" y="2123122"/>
            <a:ext cx="2011680" cy="9353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CNN</a:t>
            </a:r>
            <a:endParaRPr lang="zh-CN" altLang="en-US" sz="3200" dirty="0">
              <a:solidFill>
                <a:schemeClr val="tx1"/>
              </a:solidFill>
            </a:endParaRPr>
          </a:p>
        </p:txBody>
      </p:sp>
      <p:sp>
        <p:nvSpPr>
          <p:cNvPr id="12" name="箭头: 右 11">
            <a:extLst>
              <a:ext uri="{FF2B5EF4-FFF2-40B4-BE49-F238E27FC236}">
                <a16:creationId xmlns:a16="http://schemas.microsoft.com/office/drawing/2014/main" id="{998CEA65-3B08-4DB9-B781-00B47ABCA421}"/>
              </a:ext>
            </a:extLst>
          </p:cNvPr>
          <p:cNvSpPr/>
          <p:nvPr/>
        </p:nvSpPr>
        <p:spPr>
          <a:xfrm>
            <a:off x="6530340" y="2423160"/>
            <a:ext cx="120396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B98B851-B6B4-4133-8F68-0D351B098FE4}"/>
              </a:ext>
            </a:extLst>
          </p:cNvPr>
          <p:cNvSpPr txBox="1"/>
          <p:nvPr/>
        </p:nvSpPr>
        <p:spPr>
          <a:xfrm>
            <a:off x="1409700" y="1410017"/>
            <a:ext cx="2186940" cy="646331"/>
          </a:xfrm>
          <a:prstGeom prst="rect">
            <a:avLst/>
          </a:prstGeom>
          <a:noFill/>
        </p:spPr>
        <p:txBody>
          <a:bodyPr wrap="square" rtlCol="0">
            <a:spAutoFit/>
          </a:bodyPr>
          <a:lstStyle/>
          <a:p>
            <a:pPr algn="ctr"/>
            <a:r>
              <a:rPr lang="en-US" altLang="zh-CN" dirty="0"/>
              <a:t>A two-dimensional array of pixels</a:t>
            </a:r>
            <a:endParaRPr lang="zh-CN" altLang="en-US" dirty="0"/>
          </a:p>
        </p:txBody>
      </p:sp>
      <p:sp>
        <p:nvSpPr>
          <p:cNvPr id="14" name="文本框 13">
            <a:extLst>
              <a:ext uri="{FF2B5EF4-FFF2-40B4-BE49-F238E27FC236}">
                <a16:creationId xmlns:a16="http://schemas.microsoft.com/office/drawing/2014/main" id="{B4172D17-D70C-48A5-B01B-43CC4F058B54}"/>
              </a:ext>
            </a:extLst>
          </p:cNvPr>
          <p:cNvSpPr txBox="1"/>
          <p:nvPr/>
        </p:nvSpPr>
        <p:spPr>
          <a:xfrm>
            <a:off x="8077200" y="2343742"/>
            <a:ext cx="2011680" cy="461665"/>
          </a:xfrm>
          <a:prstGeom prst="rect">
            <a:avLst/>
          </a:prstGeom>
          <a:noFill/>
        </p:spPr>
        <p:txBody>
          <a:bodyPr wrap="square" rtlCol="0">
            <a:spAutoFit/>
          </a:bodyPr>
          <a:lstStyle/>
          <a:p>
            <a:r>
              <a:rPr lang="en-US" altLang="zh-CN" sz="2400" dirty="0"/>
              <a:t>Output</a:t>
            </a:r>
            <a:endParaRPr lang="zh-CN" altLang="en-US" sz="2400" dirty="0"/>
          </a:p>
        </p:txBody>
      </p:sp>
      <p:pic>
        <p:nvPicPr>
          <p:cNvPr id="18" name="图片 17">
            <a:extLst>
              <a:ext uri="{FF2B5EF4-FFF2-40B4-BE49-F238E27FC236}">
                <a16:creationId xmlns:a16="http://schemas.microsoft.com/office/drawing/2014/main" id="{1922E612-0EE2-405C-BAE6-FF56D9CC971D}"/>
              </a:ext>
            </a:extLst>
          </p:cNvPr>
          <p:cNvPicPr>
            <a:picLocks noChangeAspect="1"/>
          </p:cNvPicPr>
          <p:nvPr/>
        </p:nvPicPr>
        <p:blipFill>
          <a:blip r:embed="rId3"/>
          <a:stretch>
            <a:fillRect/>
          </a:stretch>
        </p:blipFill>
        <p:spPr>
          <a:xfrm>
            <a:off x="1592580" y="4216580"/>
            <a:ext cx="876300" cy="838200"/>
          </a:xfrm>
          <a:prstGeom prst="rect">
            <a:avLst/>
          </a:prstGeom>
        </p:spPr>
      </p:pic>
      <p:pic>
        <p:nvPicPr>
          <p:cNvPr id="20" name="图片 19">
            <a:extLst>
              <a:ext uri="{FF2B5EF4-FFF2-40B4-BE49-F238E27FC236}">
                <a16:creationId xmlns:a16="http://schemas.microsoft.com/office/drawing/2014/main" id="{4123F7D7-BF93-4DAE-98B0-9CD8231FFFC4}"/>
              </a:ext>
            </a:extLst>
          </p:cNvPr>
          <p:cNvPicPr>
            <a:picLocks noChangeAspect="1"/>
          </p:cNvPicPr>
          <p:nvPr/>
        </p:nvPicPr>
        <p:blipFill>
          <a:blip r:embed="rId4"/>
          <a:stretch>
            <a:fillRect/>
          </a:stretch>
        </p:blipFill>
        <p:spPr>
          <a:xfrm>
            <a:off x="2695575" y="4212896"/>
            <a:ext cx="857250" cy="828675"/>
          </a:xfrm>
          <a:prstGeom prst="rect">
            <a:avLst/>
          </a:prstGeom>
        </p:spPr>
      </p:pic>
      <p:pic>
        <p:nvPicPr>
          <p:cNvPr id="22" name="图片 21">
            <a:extLst>
              <a:ext uri="{FF2B5EF4-FFF2-40B4-BE49-F238E27FC236}">
                <a16:creationId xmlns:a16="http://schemas.microsoft.com/office/drawing/2014/main" id="{541DB115-C783-40AF-8139-6D7D3DB14222}"/>
              </a:ext>
            </a:extLst>
          </p:cNvPr>
          <p:cNvPicPr>
            <a:picLocks noChangeAspect="1"/>
          </p:cNvPicPr>
          <p:nvPr/>
        </p:nvPicPr>
        <p:blipFill>
          <a:blip r:embed="rId5"/>
          <a:stretch>
            <a:fillRect/>
          </a:stretch>
        </p:blipFill>
        <p:spPr>
          <a:xfrm>
            <a:off x="3779520" y="4216580"/>
            <a:ext cx="857250" cy="838200"/>
          </a:xfrm>
          <a:prstGeom prst="rect">
            <a:avLst/>
          </a:prstGeom>
        </p:spPr>
      </p:pic>
      <p:pic>
        <p:nvPicPr>
          <p:cNvPr id="24" name="图片 23">
            <a:extLst>
              <a:ext uri="{FF2B5EF4-FFF2-40B4-BE49-F238E27FC236}">
                <a16:creationId xmlns:a16="http://schemas.microsoft.com/office/drawing/2014/main" id="{3B1268C4-FC59-4D0C-B0D7-B6813FFF197A}"/>
              </a:ext>
            </a:extLst>
          </p:cNvPr>
          <p:cNvPicPr>
            <a:picLocks noChangeAspect="1"/>
          </p:cNvPicPr>
          <p:nvPr/>
        </p:nvPicPr>
        <p:blipFill>
          <a:blip r:embed="rId6"/>
          <a:stretch>
            <a:fillRect/>
          </a:stretch>
        </p:blipFill>
        <p:spPr>
          <a:xfrm>
            <a:off x="499110" y="4216580"/>
            <a:ext cx="866775" cy="838200"/>
          </a:xfrm>
          <a:prstGeom prst="rect">
            <a:avLst/>
          </a:prstGeom>
        </p:spPr>
      </p:pic>
      <p:sp>
        <p:nvSpPr>
          <p:cNvPr id="25" name="矩形 24">
            <a:extLst>
              <a:ext uri="{FF2B5EF4-FFF2-40B4-BE49-F238E27FC236}">
                <a16:creationId xmlns:a16="http://schemas.microsoft.com/office/drawing/2014/main" id="{F5881000-B105-42DB-A3F1-860632879947}"/>
              </a:ext>
            </a:extLst>
          </p:cNvPr>
          <p:cNvSpPr/>
          <p:nvPr/>
        </p:nvSpPr>
        <p:spPr>
          <a:xfrm>
            <a:off x="5915977" y="4195488"/>
            <a:ext cx="2011680" cy="9353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CNN</a:t>
            </a:r>
            <a:endParaRPr lang="zh-CN" altLang="en-US" sz="3200" dirty="0">
              <a:solidFill>
                <a:schemeClr val="tx1"/>
              </a:solidFill>
            </a:endParaRPr>
          </a:p>
        </p:txBody>
      </p:sp>
      <p:sp>
        <p:nvSpPr>
          <p:cNvPr id="26" name="箭头: 右 25">
            <a:extLst>
              <a:ext uri="{FF2B5EF4-FFF2-40B4-BE49-F238E27FC236}">
                <a16:creationId xmlns:a16="http://schemas.microsoft.com/office/drawing/2014/main" id="{4EC166BC-A30B-432C-BFEC-EBC6B20BEE3D}"/>
              </a:ext>
            </a:extLst>
          </p:cNvPr>
          <p:cNvSpPr/>
          <p:nvPr/>
        </p:nvSpPr>
        <p:spPr>
          <a:xfrm>
            <a:off x="8090534" y="4468040"/>
            <a:ext cx="120396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D4859501-EB0D-45A6-9229-E39C35B0347F}"/>
              </a:ext>
            </a:extLst>
          </p:cNvPr>
          <p:cNvSpPr/>
          <p:nvPr/>
        </p:nvSpPr>
        <p:spPr>
          <a:xfrm>
            <a:off x="4743450" y="4449467"/>
            <a:ext cx="100965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E073DDD6-C33A-422C-B25A-DBFE57274A3D}"/>
              </a:ext>
            </a:extLst>
          </p:cNvPr>
          <p:cNvSpPr txBox="1"/>
          <p:nvPr/>
        </p:nvSpPr>
        <p:spPr>
          <a:xfrm>
            <a:off x="9496425" y="4440644"/>
            <a:ext cx="1661160" cy="369332"/>
          </a:xfrm>
          <a:prstGeom prst="rect">
            <a:avLst/>
          </a:prstGeom>
          <a:noFill/>
        </p:spPr>
        <p:txBody>
          <a:bodyPr wrap="square">
            <a:spAutoFit/>
          </a:bodyPr>
          <a:lstStyle/>
          <a:p>
            <a:r>
              <a:rPr lang="en-US" altLang="zh-CN" sz="1800" dirty="0"/>
              <a:t>X</a:t>
            </a:r>
            <a:endParaRPr lang="zh-CN" altLang="en-US" sz="1800" dirty="0"/>
          </a:p>
        </p:txBody>
      </p:sp>
    </p:spTree>
    <p:extLst>
      <p:ext uri="{BB962C8B-B14F-4D97-AF65-F5344CB8AC3E}">
        <p14:creationId xmlns:p14="http://schemas.microsoft.com/office/powerpoint/2010/main" val="137060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Convolutional Neural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8</a:t>
            </a:fld>
            <a:endParaRPr lang="en-US"/>
          </a:p>
        </p:txBody>
      </p:sp>
      <p:pic>
        <p:nvPicPr>
          <p:cNvPr id="3" name="图片 2">
            <a:extLst>
              <a:ext uri="{FF2B5EF4-FFF2-40B4-BE49-F238E27FC236}">
                <a16:creationId xmlns:a16="http://schemas.microsoft.com/office/drawing/2014/main" id="{DB058B6A-FF62-EF41-BEAD-1D47CB2CAE9D}"/>
              </a:ext>
            </a:extLst>
          </p:cNvPr>
          <p:cNvPicPr>
            <a:picLocks noChangeAspect="1"/>
          </p:cNvPicPr>
          <p:nvPr/>
        </p:nvPicPr>
        <p:blipFill>
          <a:blip r:embed="rId2"/>
          <a:stretch>
            <a:fillRect/>
          </a:stretch>
        </p:blipFill>
        <p:spPr>
          <a:xfrm>
            <a:off x="1185719" y="2191904"/>
            <a:ext cx="3835400" cy="3721100"/>
          </a:xfrm>
          <a:prstGeom prst="rect">
            <a:avLst/>
          </a:prstGeom>
        </p:spPr>
      </p:pic>
      <p:pic>
        <p:nvPicPr>
          <p:cNvPr id="5" name="图片 4">
            <a:extLst>
              <a:ext uri="{FF2B5EF4-FFF2-40B4-BE49-F238E27FC236}">
                <a16:creationId xmlns:a16="http://schemas.microsoft.com/office/drawing/2014/main" id="{7D3BF13A-5A1A-AF45-975D-06CF189A0E95}"/>
              </a:ext>
            </a:extLst>
          </p:cNvPr>
          <p:cNvPicPr>
            <a:picLocks noChangeAspect="1"/>
          </p:cNvPicPr>
          <p:nvPr/>
        </p:nvPicPr>
        <p:blipFill>
          <a:blip r:embed="rId3"/>
          <a:stretch>
            <a:fillRect/>
          </a:stretch>
        </p:blipFill>
        <p:spPr>
          <a:xfrm>
            <a:off x="6923809" y="2166504"/>
            <a:ext cx="3886200" cy="3746500"/>
          </a:xfrm>
          <a:prstGeom prst="rect">
            <a:avLst/>
          </a:prstGeom>
        </p:spPr>
      </p:pic>
    </p:spTree>
    <p:extLst>
      <p:ext uri="{BB962C8B-B14F-4D97-AF65-F5344CB8AC3E}">
        <p14:creationId xmlns:p14="http://schemas.microsoft.com/office/powerpoint/2010/main" val="37332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0-3547-7945-B6D9-CF9EE01BBA51}"/>
              </a:ext>
            </a:extLst>
          </p:cNvPr>
          <p:cNvSpPr>
            <a:spLocks noGrp="1"/>
          </p:cNvSpPr>
          <p:nvPr>
            <p:ph type="title"/>
          </p:nvPr>
        </p:nvSpPr>
        <p:spPr/>
        <p:txBody>
          <a:bodyPr>
            <a:normAutofit/>
          </a:bodyPr>
          <a:lstStyle/>
          <a:p>
            <a:pPr algn="ctr"/>
            <a:r>
              <a:rPr lang="en-US" altLang="zh-CN" sz="5400" dirty="0"/>
              <a:t>Convolutional Neural Network</a:t>
            </a:r>
            <a:endParaRPr lang="en-US" sz="5400" dirty="0"/>
          </a:p>
        </p:txBody>
      </p:sp>
      <p:sp>
        <p:nvSpPr>
          <p:cNvPr id="4" name="Slide Number Placeholder 3">
            <a:extLst>
              <a:ext uri="{FF2B5EF4-FFF2-40B4-BE49-F238E27FC236}">
                <a16:creationId xmlns:a16="http://schemas.microsoft.com/office/drawing/2014/main" id="{644EA818-BC08-3F4D-B2D4-0C46241A0CEA}"/>
              </a:ext>
            </a:extLst>
          </p:cNvPr>
          <p:cNvSpPr>
            <a:spLocks noGrp="1"/>
          </p:cNvSpPr>
          <p:nvPr>
            <p:ph type="sldNum" sz="quarter" idx="12"/>
          </p:nvPr>
        </p:nvSpPr>
        <p:spPr/>
        <p:txBody>
          <a:bodyPr/>
          <a:lstStyle/>
          <a:p>
            <a:fld id="{9860EDB8-5305-433F-BE41-D7A86D811DB3}" type="slidenum">
              <a:rPr lang="en-US" smtClean="0"/>
              <a:pPr/>
              <a:t>9</a:t>
            </a:fld>
            <a:endParaRPr lang="en-US"/>
          </a:p>
        </p:txBody>
      </p:sp>
      <p:pic>
        <p:nvPicPr>
          <p:cNvPr id="7" name="图片 6">
            <a:extLst>
              <a:ext uri="{FF2B5EF4-FFF2-40B4-BE49-F238E27FC236}">
                <a16:creationId xmlns:a16="http://schemas.microsoft.com/office/drawing/2014/main" id="{11F19B0E-F906-FE4C-A4FE-7D30BF53B8E7}"/>
              </a:ext>
            </a:extLst>
          </p:cNvPr>
          <p:cNvPicPr>
            <a:picLocks noChangeAspect="1"/>
          </p:cNvPicPr>
          <p:nvPr/>
        </p:nvPicPr>
        <p:blipFill>
          <a:blip r:embed="rId2"/>
          <a:stretch>
            <a:fillRect/>
          </a:stretch>
        </p:blipFill>
        <p:spPr>
          <a:xfrm>
            <a:off x="1242868" y="2215572"/>
            <a:ext cx="3873500" cy="3784600"/>
          </a:xfrm>
          <a:prstGeom prst="rect">
            <a:avLst/>
          </a:prstGeom>
        </p:spPr>
      </p:pic>
      <p:pic>
        <p:nvPicPr>
          <p:cNvPr id="8" name="图片 7">
            <a:extLst>
              <a:ext uri="{FF2B5EF4-FFF2-40B4-BE49-F238E27FC236}">
                <a16:creationId xmlns:a16="http://schemas.microsoft.com/office/drawing/2014/main" id="{EFB32F23-C7A1-4D4D-BA82-CA0C4537333C}"/>
              </a:ext>
            </a:extLst>
          </p:cNvPr>
          <p:cNvPicPr>
            <a:picLocks noChangeAspect="1"/>
          </p:cNvPicPr>
          <p:nvPr/>
        </p:nvPicPr>
        <p:blipFill>
          <a:blip r:embed="rId3"/>
          <a:stretch>
            <a:fillRect/>
          </a:stretch>
        </p:blipFill>
        <p:spPr>
          <a:xfrm>
            <a:off x="6369628" y="2215572"/>
            <a:ext cx="3886200" cy="3759200"/>
          </a:xfrm>
          <a:prstGeom prst="rect">
            <a:avLst/>
          </a:prstGeom>
        </p:spPr>
      </p:pic>
    </p:spTree>
    <p:extLst>
      <p:ext uri="{BB962C8B-B14F-4D97-AF65-F5344CB8AC3E}">
        <p14:creationId xmlns:p14="http://schemas.microsoft.com/office/powerpoint/2010/main" val="77942155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aST" id="{258F4EAD-1114-1F49-926E-8E83DFE669B7}" vid="{334E2D17-E77F-8142-A058-E709147CEC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20210620MetaST</Template>
  <TotalTime>940</TotalTime>
  <Words>2476</Words>
  <Application>Microsoft Office PowerPoint</Application>
  <PresentationFormat>宽屏</PresentationFormat>
  <Paragraphs>195</Paragraphs>
  <Slides>32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-apple-system</vt:lpstr>
      <vt:lpstr>LinLibertineI5</vt:lpstr>
      <vt:lpstr>LinLibertineTB</vt:lpstr>
      <vt:lpstr>Arial</vt:lpstr>
      <vt:lpstr>Calibri</vt:lpstr>
      <vt:lpstr>Cambria Math</vt:lpstr>
      <vt:lpstr>WelcomeDoc</vt:lpstr>
      <vt:lpstr>Learning from Multiple Cities: A Meta-Learning Approach for Spatial-Temporal Prediction</vt:lpstr>
      <vt:lpstr> Outline</vt:lpstr>
      <vt:lpstr>文章的主要内容</vt:lpstr>
      <vt:lpstr>传统LSTM原理</vt:lpstr>
      <vt:lpstr>改进版LSTM原理</vt:lpstr>
      <vt:lpstr>ConvLSTM原理</vt:lpstr>
      <vt:lpstr>Convolutional Neural Network</vt:lpstr>
      <vt:lpstr>Convolutional Neural Network</vt:lpstr>
      <vt:lpstr>Convolutional Neural Network</vt:lpstr>
      <vt:lpstr>Convolutional Layer</vt:lpstr>
      <vt:lpstr>Normalization</vt:lpstr>
      <vt:lpstr>Pooling</vt:lpstr>
      <vt:lpstr>Conv+Norm+Pooling</vt:lpstr>
      <vt:lpstr>Conv+Norm+Pooling</vt:lpstr>
      <vt:lpstr>Fully connected layer</vt:lpstr>
      <vt:lpstr>本文要解决的问题</vt:lpstr>
      <vt:lpstr>2D to 3D tensor</vt:lpstr>
      <vt:lpstr>具体问题</vt:lpstr>
      <vt:lpstr>Spatial-Temporal Series</vt:lpstr>
      <vt:lpstr>Spatial-Temporal Network</vt:lpstr>
      <vt:lpstr>Spatial-Temporal Network</vt:lpstr>
      <vt:lpstr>Spatial-Temporal Network</vt:lpstr>
      <vt:lpstr>Spatial-Temporal Network</vt:lpstr>
      <vt:lpstr>Spatial-Temporal Menory</vt:lpstr>
      <vt:lpstr>The stucture of ST-mem</vt:lpstr>
      <vt:lpstr>Spatial-Temporal Menory</vt:lpstr>
      <vt:lpstr>Final Objective Function</vt:lpstr>
      <vt:lpstr>Meta learning algorithm</vt:lpstr>
      <vt:lpstr>Detailed MetaST algorithm</vt:lpstr>
      <vt:lpstr>Traffic Experimental Results</vt:lpstr>
      <vt:lpstr>Water Quality Experimental Results</vt:lpstr>
      <vt:lpstr>思考和讨论</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Multiple Cities: A Meta-Learning Approach for Spatial-Temporal Prediction</dc:title>
  <dc:subject/>
  <dc:creator>JIANGJIAO XU</dc:creator>
  <cp:keywords/>
  <dc:description/>
  <cp:lastModifiedBy>JIANGJIAO XU</cp:lastModifiedBy>
  <cp:revision>12</cp:revision>
  <dcterms:created xsi:type="dcterms:W3CDTF">2021-06-14T21:04:24Z</dcterms:created>
  <dcterms:modified xsi:type="dcterms:W3CDTF">2021-06-20T09:32:16Z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