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273" r:id="rId2"/>
    <p:sldId id="282" r:id="rId3"/>
    <p:sldId id="283" r:id="rId4"/>
    <p:sldId id="379" r:id="rId5"/>
    <p:sldId id="381" r:id="rId6"/>
    <p:sldId id="380" r:id="rId7"/>
    <p:sldId id="382" r:id="rId8"/>
    <p:sldId id="383" r:id="rId9"/>
    <p:sldId id="406" r:id="rId10"/>
    <p:sldId id="398" r:id="rId11"/>
    <p:sldId id="400" r:id="rId12"/>
    <p:sldId id="370" r:id="rId13"/>
    <p:sldId id="369" r:id="rId14"/>
    <p:sldId id="286" r:id="rId15"/>
    <p:sldId id="371" r:id="rId16"/>
    <p:sldId id="284" r:id="rId17"/>
    <p:sldId id="372" r:id="rId18"/>
    <p:sldId id="285" r:id="rId19"/>
    <p:sldId id="373" r:id="rId20"/>
    <p:sldId id="374" r:id="rId21"/>
    <p:sldId id="376" r:id="rId22"/>
    <p:sldId id="378" r:id="rId23"/>
    <p:sldId id="384" r:id="rId24"/>
    <p:sldId id="407" r:id="rId25"/>
    <p:sldId id="385" r:id="rId26"/>
    <p:sldId id="3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82"/>
            <p14:sldId id="283"/>
            <p14:sldId id="379"/>
            <p14:sldId id="381"/>
            <p14:sldId id="380"/>
            <p14:sldId id="382"/>
            <p14:sldId id="383"/>
            <p14:sldId id="406"/>
            <p14:sldId id="398"/>
            <p14:sldId id="400"/>
            <p14:sldId id="370"/>
            <p14:sldId id="369"/>
            <p14:sldId id="286"/>
            <p14:sldId id="371"/>
            <p14:sldId id="284"/>
            <p14:sldId id="372"/>
            <p14:sldId id="285"/>
            <p14:sldId id="373"/>
            <p14:sldId id="374"/>
            <p14:sldId id="376"/>
            <p14:sldId id="378"/>
            <p14:sldId id="384"/>
            <p14:sldId id="407"/>
            <p14:sldId id="385"/>
          </p14:sldIdLst>
        </p14:section>
        <p14:section name="Commands, Comments, Teamwork, Selection Pane, Sign In" id="{B9B51309-D148-4332-87C2-07BE32FBCA3B}">
          <p14:sldIdLst>
            <p14:sldId id="31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C9A2A-C39A-EC47-9496-565F3C9CD831}" v="2920" dt="2021-06-14T12:36:5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238" autoAdjust="0"/>
  </p:normalViewPr>
  <p:slideViewPr>
    <p:cSldViewPr snapToGrid="0">
      <p:cViewPr varScale="1">
        <p:scale>
          <a:sx n="122" d="100"/>
          <a:sy n="122" d="100"/>
        </p:scale>
        <p:origin x="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JIAO XU" userId="abaa85bb147eefd1" providerId="LiveId" clId="{F6EC9A2A-C39A-EC47-9496-565F3C9CD831}"/>
    <pc:docChg chg="custSel addSld delSld modSld sldOrd modSection">
      <pc:chgData name="JIANGJIAO XU" userId="abaa85bb147eefd1" providerId="LiveId" clId="{F6EC9A2A-C39A-EC47-9496-565F3C9CD831}" dt="2021-06-14T12:36:57.020" v="5459" actId="27636"/>
      <pc:docMkLst>
        <pc:docMk/>
      </pc:docMkLst>
      <pc:sldChg chg="addSp modSp mod">
        <pc:chgData name="JIANGJIAO XU" userId="abaa85bb147eefd1" providerId="LiveId" clId="{F6EC9A2A-C39A-EC47-9496-565F3C9CD831}" dt="2021-06-14T12:36:57.020" v="5459" actId="27636"/>
        <pc:sldMkLst>
          <pc:docMk/>
          <pc:sldMk cId="1615315110" sldId="273"/>
        </pc:sldMkLst>
        <pc:spChg chg="mod">
          <ac:chgData name="JIANGJIAO XU" userId="abaa85bb147eefd1" providerId="LiveId" clId="{F6EC9A2A-C39A-EC47-9496-565F3C9CD831}" dt="2021-06-14T12:35:31.676" v="5453" actId="20577"/>
          <ac:spMkLst>
            <pc:docMk/>
            <pc:sldMk cId="1615315110" sldId="273"/>
            <ac:spMk id="2" creationId="{00000000-0000-0000-0000-000000000000}"/>
          </ac:spMkLst>
        </pc:spChg>
        <pc:spChg chg="mod">
          <ac:chgData name="JIANGJIAO XU" userId="abaa85bb147eefd1" providerId="LiveId" clId="{F6EC9A2A-C39A-EC47-9496-565F3C9CD831}" dt="2021-06-14T12:35:36.410" v="5457" actId="20577"/>
          <ac:spMkLst>
            <pc:docMk/>
            <pc:sldMk cId="1615315110" sldId="273"/>
            <ac:spMk id="3" creationId="{00000000-0000-0000-0000-000000000000}"/>
          </ac:spMkLst>
        </pc:spChg>
        <pc:spChg chg="add mod">
          <ac:chgData name="JIANGJIAO XU" userId="abaa85bb147eefd1" providerId="LiveId" clId="{F6EC9A2A-C39A-EC47-9496-565F3C9CD831}" dt="2021-06-14T12:36:57.020" v="5459" actId="27636"/>
          <ac:spMkLst>
            <pc:docMk/>
            <pc:sldMk cId="1615315110" sldId="273"/>
            <ac:spMk id="4" creationId="{2C203055-A361-FC43-9A59-3FA731BE5DEE}"/>
          </ac:spMkLst>
        </pc:spChg>
      </pc:sldChg>
      <pc:sldChg chg="modSp mod">
        <pc:chgData name="JIANGJIAO XU" userId="abaa85bb147eefd1" providerId="LiveId" clId="{F6EC9A2A-C39A-EC47-9496-565F3C9CD831}" dt="2021-06-13T09:13:49.382" v="5366" actId="20577"/>
        <pc:sldMkLst>
          <pc:docMk/>
          <pc:sldMk cId="1670165160" sldId="282"/>
        </pc:sldMkLst>
        <pc:spChg chg="mod">
          <ac:chgData name="JIANGJIAO XU" userId="abaa85bb147eefd1" providerId="LiveId" clId="{F6EC9A2A-C39A-EC47-9496-565F3C9CD831}" dt="2021-06-13T09:13:49.382" v="5366" actId="20577"/>
          <ac:spMkLst>
            <pc:docMk/>
            <pc:sldMk cId="1670165160" sldId="282"/>
            <ac:spMk id="3" creationId="{1428E401-F48C-E54D-9856-D5EDDC64804E}"/>
          </ac:spMkLst>
        </pc:spChg>
      </pc:sldChg>
      <pc:sldChg chg="modSp mod">
        <pc:chgData name="JIANGJIAO XU" userId="abaa85bb147eefd1" providerId="LiveId" clId="{F6EC9A2A-C39A-EC47-9496-565F3C9CD831}" dt="2021-06-12T20:51:29.203" v="3948" actId="14100"/>
        <pc:sldMkLst>
          <pc:docMk/>
          <pc:sldMk cId="1484734499" sldId="283"/>
        </pc:sldMkLst>
        <pc:spChg chg="mod">
          <ac:chgData name="JIANGJIAO XU" userId="abaa85bb147eefd1" providerId="LiveId" clId="{F6EC9A2A-C39A-EC47-9496-565F3C9CD831}" dt="2021-06-12T20:22:49.470" v="3286" actId="122"/>
          <ac:spMkLst>
            <pc:docMk/>
            <pc:sldMk cId="1484734499" sldId="283"/>
            <ac:spMk id="2" creationId="{E2FCCC90-3547-7945-B6D9-CF9EE01BBA51}"/>
          </ac:spMkLst>
        </pc:spChg>
        <pc:spChg chg="mod">
          <ac:chgData name="JIANGJIAO XU" userId="abaa85bb147eefd1" providerId="LiveId" clId="{F6EC9A2A-C39A-EC47-9496-565F3C9CD831}" dt="2021-06-12T20:51:29.203" v="3948" actId="14100"/>
          <ac:spMkLst>
            <pc:docMk/>
            <pc:sldMk cId="1484734499" sldId="283"/>
            <ac:spMk id="3" creationId="{1428E401-F48C-E54D-9856-D5EDDC64804E}"/>
          </ac:spMkLst>
        </pc:spChg>
      </pc:sldChg>
      <pc:sldChg chg="modSp mod">
        <pc:chgData name="JIANGJIAO XU" userId="abaa85bb147eefd1" providerId="LiveId" clId="{F6EC9A2A-C39A-EC47-9496-565F3C9CD831}" dt="2021-06-12T21:24:49.900" v="4068" actId="207"/>
        <pc:sldMkLst>
          <pc:docMk/>
          <pc:sldMk cId="1967223595" sldId="284"/>
        </pc:sldMkLst>
        <pc:spChg chg="mod">
          <ac:chgData name="JIANGJIAO XU" userId="abaa85bb147eefd1" providerId="LiveId" clId="{F6EC9A2A-C39A-EC47-9496-565F3C9CD831}" dt="2021-06-12T21:24:49.900" v="4068" actId="207"/>
          <ac:spMkLst>
            <pc:docMk/>
            <pc:sldMk cId="1967223595" sldId="284"/>
            <ac:spMk id="3" creationId="{1428E401-F48C-E54D-9856-D5EDDC64804E}"/>
          </ac:spMkLst>
        </pc:spChg>
      </pc:sldChg>
      <pc:sldChg chg="modSp mod">
        <pc:chgData name="JIANGJIAO XU" userId="abaa85bb147eefd1" providerId="LiveId" clId="{F6EC9A2A-C39A-EC47-9496-565F3C9CD831}" dt="2021-06-12T20:58:41.662" v="4001" actId="1076"/>
        <pc:sldMkLst>
          <pc:docMk/>
          <pc:sldMk cId="3383837539" sldId="286"/>
        </pc:sldMkLst>
        <pc:spChg chg="mod">
          <ac:chgData name="JIANGJIAO XU" userId="abaa85bb147eefd1" providerId="LiveId" clId="{F6EC9A2A-C39A-EC47-9496-565F3C9CD831}" dt="2021-06-12T20:58:41.662" v="4001" actId="1076"/>
          <ac:spMkLst>
            <pc:docMk/>
            <pc:sldMk cId="3383837539" sldId="286"/>
            <ac:spMk id="10" creationId="{CA3CF719-8F95-624F-84A0-D0F555641488}"/>
          </ac:spMkLst>
        </pc:spChg>
      </pc:sldChg>
      <pc:sldChg chg="modSp mod">
        <pc:chgData name="JIANGJIAO XU" userId="abaa85bb147eefd1" providerId="LiveId" clId="{F6EC9A2A-C39A-EC47-9496-565F3C9CD831}" dt="2021-06-13T09:33:16.783" v="5450" actId="20577"/>
        <pc:sldMkLst>
          <pc:docMk/>
          <pc:sldMk cId="1814081948" sldId="316"/>
        </pc:sldMkLst>
        <pc:spChg chg="mod">
          <ac:chgData name="JIANGJIAO XU" userId="abaa85bb147eefd1" providerId="LiveId" clId="{F6EC9A2A-C39A-EC47-9496-565F3C9CD831}" dt="2021-06-13T09:33:16.783" v="5450" actId="20577"/>
          <ac:spMkLst>
            <pc:docMk/>
            <pc:sldMk cId="1814081948" sldId="316"/>
            <ac:spMk id="3" creationId="{2D2BA02D-6EC2-4755-8F93-37FE08B6DA34}"/>
          </ac:spMkLst>
        </pc:spChg>
      </pc:sldChg>
      <pc:sldChg chg="addSp modSp mod">
        <pc:chgData name="JIANGJIAO XU" userId="abaa85bb147eefd1" providerId="LiveId" clId="{F6EC9A2A-C39A-EC47-9496-565F3C9CD831}" dt="2021-06-13T09:14:21.995" v="5369" actId="1076"/>
        <pc:sldMkLst>
          <pc:docMk/>
          <pc:sldMk cId="2498648869" sldId="371"/>
        </pc:sldMkLst>
        <pc:spChg chg="mod">
          <ac:chgData name="JIANGJIAO XU" userId="abaa85bb147eefd1" providerId="LiveId" clId="{F6EC9A2A-C39A-EC47-9496-565F3C9CD831}" dt="2021-06-12T21:01:15.420" v="4012" actId="20577"/>
          <ac:spMkLst>
            <pc:docMk/>
            <pc:sldMk cId="2498648869" sldId="371"/>
            <ac:spMk id="5" creationId="{7EB603D2-44D3-F049-80F2-ED294CF77F29}"/>
          </ac:spMkLst>
        </pc:spChg>
        <pc:spChg chg="add mod">
          <ac:chgData name="JIANGJIAO XU" userId="abaa85bb147eefd1" providerId="LiveId" clId="{F6EC9A2A-C39A-EC47-9496-565F3C9CD831}" dt="2021-06-13T09:14:18.283" v="5367" actId="1076"/>
          <ac:spMkLst>
            <pc:docMk/>
            <pc:sldMk cId="2498648869" sldId="371"/>
            <ac:spMk id="6" creationId="{6FAC1E82-ED5E-0C46-93EA-FA2945D3C75B}"/>
          </ac:spMkLst>
        </pc:spChg>
        <pc:spChg chg="add mod">
          <ac:chgData name="JIANGJIAO XU" userId="abaa85bb147eefd1" providerId="LiveId" clId="{F6EC9A2A-C39A-EC47-9496-565F3C9CD831}" dt="2021-06-13T09:14:21.995" v="5369" actId="1076"/>
          <ac:spMkLst>
            <pc:docMk/>
            <pc:sldMk cId="2498648869" sldId="371"/>
            <ac:spMk id="7" creationId="{F7AC4BEF-111F-C642-AC96-8E8BE6544075}"/>
          </ac:spMkLst>
        </pc:spChg>
      </pc:sldChg>
      <pc:sldChg chg="modSp mod">
        <pc:chgData name="JIANGJIAO XU" userId="abaa85bb147eefd1" providerId="LiveId" clId="{F6EC9A2A-C39A-EC47-9496-565F3C9CD831}" dt="2021-06-12T21:39:15.038" v="4109" actId="1076"/>
        <pc:sldMkLst>
          <pc:docMk/>
          <pc:sldMk cId="1251899067" sldId="372"/>
        </pc:sldMkLst>
        <pc:spChg chg="mod">
          <ac:chgData name="JIANGJIAO XU" userId="abaa85bb147eefd1" providerId="LiveId" clId="{F6EC9A2A-C39A-EC47-9496-565F3C9CD831}" dt="2021-06-12T21:39:15.038" v="4109" actId="1076"/>
          <ac:spMkLst>
            <pc:docMk/>
            <pc:sldMk cId="1251899067" sldId="372"/>
            <ac:spMk id="3" creationId="{1428E401-F48C-E54D-9856-D5EDDC64804E}"/>
          </ac:spMkLst>
        </pc:spChg>
      </pc:sldChg>
      <pc:sldChg chg="modSp mod">
        <pc:chgData name="JIANGJIAO XU" userId="abaa85bb147eefd1" providerId="LiveId" clId="{F6EC9A2A-C39A-EC47-9496-565F3C9CD831}" dt="2021-06-12T21:13:03.522" v="4033" actId="207"/>
        <pc:sldMkLst>
          <pc:docMk/>
          <pc:sldMk cId="3166961662" sldId="373"/>
        </pc:sldMkLst>
        <pc:spChg chg="mod">
          <ac:chgData name="JIANGJIAO XU" userId="abaa85bb147eefd1" providerId="LiveId" clId="{F6EC9A2A-C39A-EC47-9496-565F3C9CD831}" dt="2021-06-11T12:21:10.250" v="1053" actId="14100"/>
          <ac:spMkLst>
            <pc:docMk/>
            <pc:sldMk cId="3166961662" sldId="373"/>
            <ac:spMk id="2" creationId="{E2FCCC90-3547-7945-B6D9-CF9EE01BBA51}"/>
          </ac:spMkLst>
        </pc:spChg>
        <pc:spChg chg="mod">
          <ac:chgData name="JIANGJIAO XU" userId="abaa85bb147eefd1" providerId="LiveId" clId="{F6EC9A2A-C39A-EC47-9496-565F3C9CD831}" dt="2021-06-12T21:13:03.522" v="4033" actId="207"/>
          <ac:spMkLst>
            <pc:docMk/>
            <pc:sldMk cId="3166961662" sldId="373"/>
            <ac:spMk id="3" creationId="{1428E401-F48C-E54D-9856-D5EDDC64804E}"/>
          </ac:spMkLst>
        </pc:spChg>
      </pc:sldChg>
      <pc:sldChg chg="modSp add mod">
        <pc:chgData name="JIANGJIAO XU" userId="abaa85bb147eefd1" providerId="LiveId" clId="{F6EC9A2A-C39A-EC47-9496-565F3C9CD831}" dt="2021-06-12T21:39:46.483" v="4127"/>
        <pc:sldMkLst>
          <pc:docMk/>
          <pc:sldMk cId="408072280" sldId="374"/>
        </pc:sldMkLst>
        <pc:spChg chg="mod">
          <ac:chgData name="JIANGJIAO XU" userId="abaa85bb147eefd1" providerId="LiveId" clId="{F6EC9A2A-C39A-EC47-9496-565F3C9CD831}" dt="2021-06-12T21:39:46.483" v="4127"/>
          <ac:spMkLst>
            <pc:docMk/>
            <pc:sldMk cId="408072280" sldId="374"/>
            <ac:spMk id="3" creationId="{1428E401-F48C-E54D-9856-D5EDDC64804E}"/>
          </ac:spMkLst>
        </pc:spChg>
      </pc:sldChg>
      <pc:sldChg chg="modSp add del mod">
        <pc:chgData name="JIANGJIAO XU" userId="abaa85bb147eefd1" providerId="LiveId" clId="{F6EC9A2A-C39A-EC47-9496-565F3C9CD831}" dt="2021-06-12T21:11:46.042" v="4026" actId="2696"/>
        <pc:sldMkLst>
          <pc:docMk/>
          <pc:sldMk cId="3433382744" sldId="375"/>
        </pc:sldMkLst>
        <pc:spChg chg="mod">
          <ac:chgData name="JIANGJIAO XU" userId="abaa85bb147eefd1" providerId="LiveId" clId="{F6EC9A2A-C39A-EC47-9496-565F3C9CD831}" dt="2021-06-11T12:28:21.080" v="1313" actId="20577"/>
          <ac:spMkLst>
            <pc:docMk/>
            <pc:sldMk cId="3433382744" sldId="375"/>
            <ac:spMk id="3" creationId="{1428E401-F48C-E54D-9856-D5EDDC64804E}"/>
          </ac:spMkLst>
        </pc:spChg>
      </pc:sldChg>
      <pc:sldChg chg="modSp add ord">
        <pc:chgData name="JIANGJIAO XU" userId="abaa85bb147eefd1" providerId="LiveId" clId="{F6EC9A2A-C39A-EC47-9496-565F3C9CD831}" dt="2021-06-12T21:13:08.945" v="4035" actId="207"/>
        <pc:sldMkLst>
          <pc:docMk/>
          <pc:sldMk cId="3686053056" sldId="376"/>
        </pc:sldMkLst>
        <pc:spChg chg="mod">
          <ac:chgData name="JIANGJIAO XU" userId="abaa85bb147eefd1" providerId="LiveId" clId="{F6EC9A2A-C39A-EC47-9496-565F3C9CD831}" dt="2021-06-12T21:13:08.945" v="4035" actId="207"/>
          <ac:spMkLst>
            <pc:docMk/>
            <pc:sldMk cId="3686053056" sldId="376"/>
            <ac:spMk id="3" creationId="{1428E401-F48C-E54D-9856-D5EDDC64804E}"/>
          </ac:spMkLst>
        </pc:spChg>
      </pc:sldChg>
      <pc:sldChg chg="add del">
        <pc:chgData name="JIANGJIAO XU" userId="abaa85bb147eefd1" providerId="LiveId" clId="{F6EC9A2A-C39A-EC47-9496-565F3C9CD831}" dt="2021-06-12T21:11:47.158" v="4027" actId="2696"/>
        <pc:sldMkLst>
          <pc:docMk/>
          <pc:sldMk cId="1435864340" sldId="377"/>
        </pc:sldMkLst>
      </pc:sldChg>
      <pc:sldChg chg="addSp delSp modSp add mod">
        <pc:chgData name="JIANGJIAO XU" userId="abaa85bb147eefd1" providerId="LiveId" clId="{F6EC9A2A-C39A-EC47-9496-565F3C9CD831}" dt="2021-06-12T21:44:07.912" v="4187" actId="20577"/>
        <pc:sldMkLst>
          <pc:docMk/>
          <pc:sldMk cId="677116092" sldId="378"/>
        </pc:sldMkLst>
        <pc:spChg chg="mod">
          <ac:chgData name="JIANGJIAO XU" userId="abaa85bb147eefd1" providerId="LiveId" clId="{F6EC9A2A-C39A-EC47-9496-565F3C9CD831}" dt="2021-06-11T12:33:17.872" v="1364" actId="20577"/>
          <ac:spMkLst>
            <pc:docMk/>
            <pc:sldMk cId="677116092" sldId="378"/>
            <ac:spMk id="2" creationId="{E2FCCC90-3547-7945-B6D9-CF9EE01BBA51}"/>
          </ac:spMkLst>
        </pc:spChg>
        <pc:spChg chg="del mod">
          <ac:chgData name="JIANGJIAO XU" userId="abaa85bb147eefd1" providerId="LiveId" clId="{F6EC9A2A-C39A-EC47-9496-565F3C9CD831}" dt="2021-06-12T21:11:54.055" v="4028" actId="478"/>
          <ac:spMkLst>
            <pc:docMk/>
            <pc:sldMk cId="677116092" sldId="378"/>
            <ac:spMk id="3" creationId="{1428E401-F48C-E54D-9856-D5EDDC64804E}"/>
          </ac:spMkLst>
        </pc:spChg>
        <pc:spChg chg="add del mod">
          <ac:chgData name="JIANGJIAO XU" userId="abaa85bb147eefd1" providerId="LiveId" clId="{F6EC9A2A-C39A-EC47-9496-565F3C9CD831}" dt="2021-06-12T21:11:56.051" v="4029" actId="478"/>
          <ac:spMkLst>
            <pc:docMk/>
            <pc:sldMk cId="677116092" sldId="378"/>
            <ac:spMk id="7" creationId="{3ECCB87B-CD84-AD48-8014-DB170E049A70}"/>
          </ac:spMkLst>
        </pc:spChg>
        <pc:spChg chg="add del mod">
          <ac:chgData name="JIANGJIAO XU" userId="abaa85bb147eefd1" providerId="LiveId" clId="{F6EC9A2A-C39A-EC47-9496-565F3C9CD831}" dt="2021-06-12T21:20:00.872" v="4038" actId="478"/>
          <ac:spMkLst>
            <pc:docMk/>
            <pc:sldMk cId="677116092" sldId="378"/>
            <ac:spMk id="8" creationId="{437FDEF7-27FE-3D45-BA1C-2EBDBCA2797A}"/>
          </ac:spMkLst>
        </pc:spChg>
        <pc:spChg chg="add del mod">
          <ac:chgData name="JIANGJIAO XU" userId="abaa85bb147eefd1" providerId="LiveId" clId="{F6EC9A2A-C39A-EC47-9496-565F3C9CD831}" dt="2021-06-12T21:23:30.625" v="4060" actId="478"/>
          <ac:spMkLst>
            <pc:docMk/>
            <pc:sldMk cId="677116092" sldId="378"/>
            <ac:spMk id="9" creationId="{FFD1D5DD-4695-E543-A87B-82EACC934762}"/>
          </ac:spMkLst>
        </pc:spChg>
        <pc:spChg chg="add mod">
          <ac:chgData name="JIANGJIAO XU" userId="abaa85bb147eefd1" providerId="LiveId" clId="{F6EC9A2A-C39A-EC47-9496-565F3C9CD831}" dt="2021-06-12T21:44:07.912" v="4187" actId="20577"/>
          <ac:spMkLst>
            <pc:docMk/>
            <pc:sldMk cId="677116092" sldId="378"/>
            <ac:spMk id="11" creationId="{3F3075CE-0E37-464D-9EAB-10B34C906B9E}"/>
          </ac:spMkLst>
        </pc:spChg>
        <pc:picChg chg="add mod">
          <ac:chgData name="JIANGJIAO XU" userId="abaa85bb147eefd1" providerId="LiveId" clId="{F6EC9A2A-C39A-EC47-9496-565F3C9CD831}" dt="2021-06-12T21:24:06.899" v="4067" actId="1076"/>
          <ac:picMkLst>
            <pc:docMk/>
            <pc:sldMk cId="677116092" sldId="378"/>
            <ac:picMk id="5" creationId="{78695482-28DB-C64A-8AB2-F17F47F57B2F}"/>
          </ac:picMkLst>
        </pc:picChg>
        <pc:picChg chg="add mod">
          <ac:chgData name="JIANGJIAO XU" userId="abaa85bb147eefd1" providerId="LiveId" clId="{F6EC9A2A-C39A-EC47-9496-565F3C9CD831}" dt="2021-06-12T21:42:19.725" v="4128" actId="1076"/>
          <ac:picMkLst>
            <pc:docMk/>
            <pc:sldMk cId="677116092" sldId="378"/>
            <ac:picMk id="10" creationId="{013129A6-56E0-5B49-9037-DB30C716E4F7}"/>
          </ac:picMkLst>
        </pc:picChg>
      </pc:sldChg>
      <pc:sldChg chg="addSp delSp modSp add mod">
        <pc:chgData name="JIANGJIAO XU" userId="abaa85bb147eefd1" providerId="LiveId" clId="{F6EC9A2A-C39A-EC47-9496-565F3C9CD831}" dt="2021-06-12T19:53:24.280" v="2140" actId="6549"/>
        <pc:sldMkLst>
          <pc:docMk/>
          <pc:sldMk cId="2292731472" sldId="379"/>
        </pc:sldMkLst>
        <pc:spChg chg="mod">
          <ac:chgData name="JIANGJIAO XU" userId="abaa85bb147eefd1" providerId="LiveId" clId="{F6EC9A2A-C39A-EC47-9496-565F3C9CD831}" dt="2021-06-12T19:53:24.280" v="2140" actId="6549"/>
          <ac:spMkLst>
            <pc:docMk/>
            <pc:sldMk cId="2292731472" sldId="379"/>
            <ac:spMk id="2" creationId="{E2FCCC90-3547-7945-B6D9-CF9EE01BBA51}"/>
          </ac:spMkLst>
        </pc:spChg>
        <pc:spChg chg="del mod">
          <ac:chgData name="JIANGJIAO XU" userId="abaa85bb147eefd1" providerId="LiveId" clId="{F6EC9A2A-C39A-EC47-9496-565F3C9CD831}" dt="2021-06-12T19:45:55.929" v="2072" actId="478"/>
          <ac:spMkLst>
            <pc:docMk/>
            <pc:sldMk cId="2292731472" sldId="379"/>
            <ac:spMk id="3" creationId="{1428E401-F48C-E54D-9856-D5EDDC64804E}"/>
          </ac:spMkLst>
        </pc:spChg>
        <pc:spChg chg="add del mod">
          <ac:chgData name="JIANGJIAO XU" userId="abaa85bb147eefd1" providerId="LiveId" clId="{F6EC9A2A-C39A-EC47-9496-565F3C9CD831}" dt="2021-06-12T19:45:58.930" v="2073" actId="478"/>
          <ac:spMkLst>
            <pc:docMk/>
            <pc:sldMk cId="2292731472" sldId="379"/>
            <ac:spMk id="6" creationId="{AD401D48-2475-AE44-9AB4-0B234D26BEB3}"/>
          </ac:spMkLst>
        </pc:spChg>
        <pc:spChg chg="add mod">
          <ac:chgData name="JIANGJIAO XU" userId="abaa85bb147eefd1" providerId="LiveId" clId="{F6EC9A2A-C39A-EC47-9496-565F3C9CD831}" dt="2021-06-12T19:51:47.220" v="2128" actId="1076"/>
          <ac:spMkLst>
            <pc:docMk/>
            <pc:sldMk cId="2292731472" sldId="379"/>
            <ac:spMk id="10" creationId="{0797B6FD-9A9D-884B-9A72-3A6CDB2CEDFD}"/>
          </ac:spMkLst>
        </pc:spChg>
        <pc:spChg chg="add del mod">
          <ac:chgData name="JIANGJIAO XU" userId="abaa85bb147eefd1" providerId="LiveId" clId="{F6EC9A2A-C39A-EC47-9496-565F3C9CD831}" dt="2021-06-12T19:52:01.868" v="2130" actId="478"/>
          <ac:spMkLst>
            <pc:docMk/>
            <pc:sldMk cId="2292731472" sldId="379"/>
            <ac:spMk id="11" creationId="{8265D5EC-CBE6-4F47-AA2D-7F01F9FA7ABD}"/>
          </ac:spMkLst>
        </pc:spChg>
        <pc:spChg chg="add mod">
          <ac:chgData name="JIANGJIAO XU" userId="abaa85bb147eefd1" providerId="LiveId" clId="{F6EC9A2A-C39A-EC47-9496-565F3C9CD831}" dt="2021-06-12T19:52:13.727" v="2138" actId="20577"/>
          <ac:spMkLst>
            <pc:docMk/>
            <pc:sldMk cId="2292731472" sldId="379"/>
            <ac:spMk id="12" creationId="{247FC13B-10FF-3048-9712-DC152DE20D0C}"/>
          </ac:spMkLst>
        </pc:spChg>
        <pc:picChg chg="add mod">
          <ac:chgData name="JIANGJIAO XU" userId="abaa85bb147eefd1" providerId="LiveId" clId="{F6EC9A2A-C39A-EC47-9496-565F3C9CD831}" dt="2021-06-12T19:51:22.056" v="2103" actId="1076"/>
          <ac:picMkLst>
            <pc:docMk/>
            <pc:sldMk cId="2292731472" sldId="379"/>
            <ac:picMk id="7" creationId="{E06FA48D-C105-3545-8C41-0E359C262073}"/>
          </ac:picMkLst>
        </pc:picChg>
        <pc:picChg chg="add del mod">
          <ac:chgData name="JIANGJIAO XU" userId="abaa85bb147eefd1" providerId="LiveId" clId="{F6EC9A2A-C39A-EC47-9496-565F3C9CD831}" dt="2021-06-12T19:51:09.465" v="2097" actId="478"/>
          <ac:picMkLst>
            <pc:docMk/>
            <pc:sldMk cId="2292731472" sldId="379"/>
            <ac:picMk id="8" creationId="{479B0470-B4F1-4342-8FB0-8BF76F3BE552}"/>
          </ac:picMkLst>
        </pc:picChg>
        <pc:picChg chg="add mod">
          <ac:chgData name="JIANGJIAO XU" userId="abaa85bb147eefd1" providerId="LiveId" clId="{F6EC9A2A-C39A-EC47-9496-565F3C9CD831}" dt="2021-06-12T19:51:20.196" v="2102" actId="1076"/>
          <ac:picMkLst>
            <pc:docMk/>
            <pc:sldMk cId="2292731472" sldId="379"/>
            <ac:picMk id="9" creationId="{435403B8-91AE-9049-86D9-5528E02DC6B0}"/>
          </ac:picMkLst>
        </pc:picChg>
      </pc:sldChg>
      <pc:sldChg chg="modSp add mod">
        <pc:chgData name="JIANGJIAO XU" userId="abaa85bb147eefd1" providerId="LiveId" clId="{F6EC9A2A-C39A-EC47-9496-565F3C9CD831}" dt="2021-06-13T08:52:23.798" v="4506" actId="20577"/>
        <pc:sldMkLst>
          <pc:docMk/>
          <pc:sldMk cId="3315633894" sldId="380"/>
        </pc:sldMkLst>
        <pc:spChg chg="mod">
          <ac:chgData name="JIANGJIAO XU" userId="abaa85bb147eefd1" providerId="LiveId" clId="{F6EC9A2A-C39A-EC47-9496-565F3C9CD831}" dt="2021-06-13T08:52:23.798" v="4506" actId="20577"/>
          <ac:spMkLst>
            <pc:docMk/>
            <pc:sldMk cId="3315633894" sldId="380"/>
            <ac:spMk id="3" creationId="{1428E401-F48C-E54D-9856-D5EDDC64804E}"/>
          </ac:spMkLst>
        </pc:spChg>
      </pc:sldChg>
      <pc:sldChg chg="addSp delSp modSp add mod">
        <pc:chgData name="JIANGJIAO XU" userId="abaa85bb147eefd1" providerId="LiveId" clId="{F6EC9A2A-C39A-EC47-9496-565F3C9CD831}" dt="2021-06-13T08:50:41.314" v="4505" actId="20577"/>
        <pc:sldMkLst>
          <pc:docMk/>
          <pc:sldMk cId="2294072100" sldId="381"/>
        </pc:sldMkLst>
        <pc:spChg chg="mod">
          <ac:chgData name="JIANGJIAO XU" userId="abaa85bb147eefd1" providerId="LiveId" clId="{F6EC9A2A-C39A-EC47-9496-565F3C9CD831}" dt="2021-06-12T19:53:29.274" v="2143" actId="20577"/>
          <ac:spMkLst>
            <pc:docMk/>
            <pc:sldMk cId="2294072100" sldId="381"/>
            <ac:spMk id="2" creationId="{E2FCCC90-3547-7945-B6D9-CF9EE01BBA51}"/>
          </ac:spMkLst>
        </pc:spChg>
        <pc:spChg chg="add mod">
          <ac:chgData name="JIANGJIAO XU" userId="abaa85bb147eefd1" providerId="LiveId" clId="{F6EC9A2A-C39A-EC47-9496-565F3C9CD831}" dt="2021-06-12T19:58:12.939" v="2284" actId="1076"/>
          <ac:spMkLst>
            <pc:docMk/>
            <pc:sldMk cId="2294072100" sldId="381"/>
            <ac:spMk id="3" creationId="{8C885F3D-1B35-334D-B886-42A6FF13FB61}"/>
          </ac:spMkLst>
        </pc:spChg>
        <pc:spChg chg="add mod">
          <ac:chgData name="JIANGJIAO XU" userId="abaa85bb147eefd1" providerId="LiveId" clId="{F6EC9A2A-C39A-EC47-9496-565F3C9CD831}" dt="2021-06-13T08:50:41.314" v="4505" actId="20577"/>
          <ac:spMkLst>
            <pc:docMk/>
            <pc:sldMk cId="2294072100" sldId="381"/>
            <ac:spMk id="6" creationId="{DC3A205F-F0C2-4541-AE28-4F7135CA6A81}"/>
          </ac:spMkLst>
        </pc:spChg>
        <pc:spChg chg="add mod">
          <ac:chgData name="JIANGJIAO XU" userId="abaa85bb147eefd1" providerId="LiveId" clId="{F6EC9A2A-C39A-EC47-9496-565F3C9CD831}" dt="2021-06-12T19:58:40.089" v="2341" actId="20577"/>
          <ac:spMkLst>
            <pc:docMk/>
            <pc:sldMk cId="2294072100" sldId="381"/>
            <ac:spMk id="8" creationId="{C784EC2C-662E-5645-B852-F99DBC63A756}"/>
          </ac:spMkLst>
        </pc:spChg>
        <pc:spChg chg="del">
          <ac:chgData name="JIANGJIAO XU" userId="abaa85bb147eefd1" providerId="LiveId" clId="{F6EC9A2A-C39A-EC47-9496-565F3C9CD831}" dt="2021-06-12T19:53:48.045" v="2147" actId="478"/>
          <ac:spMkLst>
            <pc:docMk/>
            <pc:sldMk cId="2294072100" sldId="381"/>
            <ac:spMk id="10" creationId="{0797B6FD-9A9D-884B-9A72-3A6CDB2CEDFD}"/>
          </ac:spMkLst>
        </pc:spChg>
        <pc:spChg chg="del">
          <ac:chgData name="JIANGJIAO XU" userId="abaa85bb147eefd1" providerId="LiveId" clId="{F6EC9A2A-C39A-EC47-9496-565F3C9CD831}" dt="2021-06-12T19:53:46.026" v="2146" actId="478"/>
          <ac:spMkLst>
            <pc:docMk/>
            <pc:sldMk cId="2294072100" sldId="381"/>
            <ac:spMk id="12" creationId="{247FC13B-10FF-3048-9712-DC152DE20D0C}"/>
          </ac:spMkLst>
        </pc:spChg>
        <pc:picChg chg="add del">
          <ac:chgData name="JIANGJIAO XU" userId="abaa85bb147eefd1" providerId="LiveId" clId="{F6EC9A2A-C39A-EC47-9496-565F3C9CD831}" dt="2021-06-12T19:54:40.901" v="2165"/>
          <ac:picMkLst>
            <pc:docMk/>
            <pc:sldMk cId="2294072100" sldId="381"/>
            <ac:picMk id="5" creationId="{B7005CB3-6BA2-444F-BE79-E276B756ADF4}"/>
          </ac:picMkLst>
        </pc:picChg>
        <pc:picChg chg="del">
          <ac:chgData name="JIANGJIAO XU" userId="abaa85bb147eefd1" providerId="LiveId" clId="{F6EC9A2A-C39A-EC47-9496-565F3C9CD831}" dt="2021-06-12T19:53:42.663" v="2144" actId="478"/>
          <ac:picMkLst>
            <pc:docMk/>
            <pc:sldMk cId="2294072100" sldId="381"/>
            <ac:picMk id="7" creationId="{E06FA48D-C105-3545-8C41-0E359C262073}"/>
          </ac:picMkLst>
        </pc:picChg>
        <pc:picChg chg="del">
          <ac:chgData name="JIANGJIAO XU" userId="abaa85bb147eefd1" providerId="LiveId" clId="{F6EC9A2A-C39A-EC47-9496-565F3C9CD831}" dt="2021-06-12T19:53:44.289" v="2145" actId="478"/>
          <ac:picMkLst>
            <pc:docMk/>
            <pc:sldMk cId="2294072100" sldId="381"/>
            <ac:picMk id="9" creationId="{435403B8-91AE-9049-86D9-5528E02DC6B0}"/>
          </ac:picMkLst>
        </pc:picChg>
      </pc:sldChg>
      <pc:sldChg chg="addSp delSp modSp add mod ord">
        <pc:chgData name="JIANGJIAO XU" userId="abaa85bb147eefd1" providerId="LiveId" clId="{F6EC9A2A-C39A-EC47-9496-565F3C9CD831}" dt="2021-06-13T08:54:23.762" v="4516" actId="20577"/>
        <pc:sldMkLst>
          <pc:docMk/>
          <pc:sldMk cId="2471995986" sldId="382"/>
        </pc:sldMkLst>
        <pc:spChg chg="mod">
          <ac:chgData name="JIANGJIAO XU" userId="abaa85bb147eefd1" providerId="LiveId" clId="{F6EC9A2A-C39A-EC47-9496-565F3C9CD831}" dt="2021-06-12T20:05:03.597" v="2546" actId="20577"/>
          <ac:spMkLst>
            <pc:docMk/>
            <pc:sldMk cId="2471995986" sldId="382"/>
            <ac:spMk id="2" creationId="{E2FCCC90-3547-7945-B6D9-CF9EE01BBA51}"/>
          </ac:spMkLst>
        </pc:spChg>
        <pc:spChg chg="del">
          <ac:chgData name="JIANGJIAO XU" userId="abaa85bb147eefd1" providerId="LiveId" clId="{F6EC9A2A-C39A-EC47-9496-565F3C9CD831}" dt="2021-06-12T20:05:36.902" v="2549" actId="478"/>
          <ac:spMkLst>
            <pc:docMk/>
            <pc:sldMk cId="2471995986" sldId="382"/>
            <ac:spMk id="3" creationId="{8C885F3D-1B35-334D-B886-42A6FF13FB61}"/>
          </ac:spMkLst>
        </pc:spChg>
        <pc:spChg chg="mod">
          <ac:chgData name="JIANGJIAO XU" userId="abaa85bb147eefd1" providerId="LiveId" clId="{F6EC9A2A-C39A-EC47-9496-565F3C9CD831}" dt="2021-06-13T08:54:23.762" v="4516" actId="20577"/>
          <ac:spMkLst>
            <pc:docMk/>
            <pc:sldMk cId="2471995986" sldId="382"/>
            <ac:spMk id="6" creationId="{DC3A205F-F0C2-4541-AE28-4F7135CA6A81}"/>
          </ac:spMkLst>
        </pc:spChg>
        <pc:spChg chg="add mod">
          <ac:chgData name="JIANGJIAO XU" userId="abaa85bb147eefd1" providerId="LiveId" clId="{F6EC9A2A-C39A-EC47-9496-565F3C9CD831}" dt="2021-06-12T20:30:49.178" v="3455"/>
          <ac:spMkLst>
            <pc:docMk/>
            <pc:sldMk cId="2471995986" sldId="382"/>
            <ac:spMk id="7" creationId="{9C72E979-B65A-C34F-9DC4-56F73626E85F}"/>
          </ac:spMkLst>
        </pc:spChg>
        <pc:spChg chg="del">
          <ac:chgData name="JIANGJIAO XU" userId="abaa85bb147eefd1" providerId="LiveId" clId="{F6EC9A2A-C39A-EC47-9496-565F3C9CD831}" dt="2021-06-12T20:05:39.052" v="2550" actId="478"/>
          <ac:spMkLst>
            <pc:docMk/>
            <pc:sldMk cId="2471995986" sldId="382"/>
            <ac:spMk id="8" creationId="{C784EC2C-662E-5645-B852-F99DBC63A756}"/>
          </ac:spMkLst>
        </pc:spChg>
        <pc:spChg chg="add mod">
          <ac:chgData name="JIANGJIAO XU" userId="abaa85bb147eefd1" providerId="LiveId" clId="{F6EC9A2A-C39A-EC47-9496-565F3C9CD831}" dt="2021-06-12T20:31:33.465" v="3457" actId="1076"/>
          <ac:spMkLst>
            <pc:docMk/>
            <pc:sldMk cId="2471995986" sldId="382"/>
            <ac:spMk id="9" creationId="{0B44705A-1769-DB47-B168-0CA324447336}"/>
          </ac:spMkLst>
        </pc:spChg>
        <pc:spChg chg="add mod">
          <ac:chgData name="JIANGJIAO XU" userId="abaa85bb147eefd1" providerId="LiveId" clId="{F6EC9A2A-C39A-EC47-9496-565F3C9CD831}" dt="2021-06-12T21:26:30.314" v="4102" actId="20577"/>
          <ac:spMkLst>
            <pc:docMk/>
            <pc:sldMk cId="2471995986" sldId="382"/>
            <ac:spMk id="10" creationId="{C3D68FB7-ACD3-7244-A737-441EDCF74C47}"/>
          </ac:spMkLst>
        </pc:spChg>
        <pc:spChg chg="add mod">
          <ac:chgData name="JIANGJIAO XU" userId="abaa85bb147eefd1" providerId="LiveId" clId="{F6EC9A2A-C39A-EC47-9496-565F3C9CD831}" dt="2021-06-12T20:34:36.908" v="3509"/>
          <ac:spMkLst>
            <pc:docMk/>
            <pc:sldMk cId="2471995986" sldId="382"/>
            <ac:spMk id="11" creationId="{A3FB8F90-AA9A-1949-9206-039BFBF347F9}"/>
          </ac:spMkLst>
        </pc:spChg>
        <pc:picChg chg="add mod">
          <ac:chgData name="JIANGJIAO XU" userId="abaa85bb147eefd1" providerId="LiveId" clId="{F6EC9A2A-C39A-EC47-9496-565F3C9CD831}" dt="2021-06-12T20:37:40.583" v="3518" actId="1076"/>
          <ac:picMkLst>
            <pc:docMk/>
            <pc:sldMk cId="2471995986" sldId="382"/>
            <ac:picMk id="5" creationId="{8F1531CE-D38A-6843-BA8A-1FA40358AEDE}"/>
          </ac:picMkLst>
        </pc:picChg>
        <pc:picChg chg="add mod">
          <ac:chgData name="JIANGJIAO XU" userId="abaa85bb147eefd1" providerId="LiveId" clId="{F6EC9A2A-C39A-EC47-9496-565F3C9CD831}" dt="2021-06-12T20:37:33.933" v="3516" actId="1076"/>
          <ac:picMkLst>
            <pc:docMk/>
            <pc:sldMk cId="2471995986" sldId="382"/>
            <ac:picMk id="12" creationId="{0475FFC3-BFDD-1349-AB8F-810E40A8DF10}"/>
          </ac:picMkLst>
        </pc:picChg>
      </pc:sldChg>
      <pc:sldChg chg="addSp delSp modSp add mod ord">
        <pc:chgData name="JIANGJIAO XU" userId="abaa85bb147eefd1" providerId="LiveId" clId="{F6EC9A2A-C39A-EC47-9496-565F3C9CD831}" dt="2021-06-13T09:12:33.258" v="5343"/>
        <pc:sldMkLst>
          <pc:docMk/>
          <pc:sldMk cId="36824969" sldId="383"/>
        </pc:sldMkLst>
        <pc:spChg chg="mod">
          <ac:chgData name="JIANGJIAO XU" userId="abaa85bb147eefd1" providerId="LiveId" clId="{F6EC9A2A-C39A-EC47-9496-565F3C9CD831}" dt="2021-06-12T21:24:57.014" v="4069" actId="207"/>
          <ac:spMkLst>
            <pc:docMk/>
            <pc:sldMk cId="36824969" sldId="383"/>
            <ac:spMk id="2" creationId="{E2FCCC90-3547-7945-B6D9-CF9EE01BBA51}"/>
          </ac:spMkLst>
        </pc:spChg>
        <pc:spChg chg="mod">
          <ac:chgData name="JIANGJIAO XU" userId="abaa85bb147eefd1" providerId="LiveId" clId="{F6EC9A2A-C39A-EC47-9496-565F3C9CD831}" dt="2021-06-12T21:24:57.014" v="4069" actId="207"/>
          <ac:spMkLst>
            <pc:docMk/>
            <pc:sldMk cId="36824969" sldId="383"/>
            <ac:spMk id="3" creationId="{1428E401-F48C-E54D-9856-D5EDDC64804E}"/>
          </ac:spMkLst>
        </pc:spChg>
        <pc:spChg chg="mod">
          <ac:chgData name="JIANGJIAO XU" userId="abaa85bb147eefd1" providerId="LiveId" clId="{F6EC9A2A-C39A-EC47-9496-565F3C9CD831}" dt="2021-06-12T21:24:57.014" v="4069" actId="207"/>
          <ac:spMkLst>
            <pc:docMk/>
            <pc:sldMk cId="36824969" sldId="383"/>
            <ac:spMk id="4" creationId="{644EA818-BC08-3F4D-B2D4-0C46241A0CEA}"/>
          </ac:spMkLst>
        </pc:spChg>
        <pc:spChg chg="add del mod">
          <ac:chgData name="JIANGJIAO XU" userId="abaa85bb147eefd1" providerId="LiveId" clId="{F6EC9A2A-C39A-EC47-9496-565F3C9CD831}" dt="2021-06-13T09:12:33.258" v="5343"/>
          <ac:spMkLst>
            <pc:docMk/>
            <pc:sldMk cId="36824969" sldId="383"/>
            <ac:spMk id="5" creationId="{78999F0F-2877-B945-87C5-5CCA21A8AC0F}"/>
          </ac:spMkLst>
        </pc:spChg>
        <pc:picChg chg="add del mod">
          <ac:chgData name="JIANGJIAO XU" userId="abaa85bb147eefd1" providerId="LiveId" clId="{F6EC9A2A-C39A-EC47-9496-565F3C9CD831}" dt="2021-06-12T20:46:48.916" v="3707" actId="478"/>
          <ac:picMkLst>
            <pc:docMk/>
            <pc:sldMk cId="36824969" sldId="383"/>
            <ac:picMk id="5" creationId="{26BD01F4-F5BE-BC4F-AF60-17D65B8E664B}"/>
          </ac:picMkLst>
        </pc:picChg>
        <pc:picChg chg="add mod">
          <ac:chgData name="JIANGJIAO XU" userId="abaa85bb147eefd1" providerId="LiveId" clId="{F6EC9A2A-C39A-EC47-9496-565F3C9CD831}" dt="2021-06-12T20:46:52.685" v="3709" actId="1076"/>
          <ac:picMkLst>
            <pc:docMk/>
            <pc:sldMk cId="36824969" sldId="383"/>
            <ac:picMk id="6" creationId="{A22262AA-FC9D-844A-A0F1-1793F6A55944}"/>
          </ac:picMkLst>
        </pc:picChg>
      </pc:sldChg>
      <pc:sldChg chg="addSp delSp modSp add mod">
        <pc:chgData name="JIANGJIAO XU" userId="abaa85bb147eefd1" providerId="LiveId" clId="{F6EC9A2A-C39A-EC47-9496-565F3C9CD831}" dt="2021-06-12T22:04:13.934" v="4412" actId="20577"/>
        <pc:sldMkLst>
          <pc:docMk/>
          <pc:sldMk cId="1239089421" sldId="384"/>
        </pc:sldMkLst>
        <pc:spChg chg="mod">
          <ac:chgData name="JIANGJIAO XU" userId="abaa85bb147eefd1" providerId="LiveId" clId="{F6EC9A2A-C39A-EC47-9496-565F3C9CD831}" dt="2021-06-12T22:04:13.934" v="4412" actId="20577"/>
          <ac:spMkLst>
            <pc:docMk/>
            <pc:sldMk cId="1239089421" sldId="384"/>
            <ac:spMk id="2" creationId="{E2FCCC90-3547-7945-B6D9-CF9EE01BBA51}"/>
          </ac:spMkLst>
        </pc:spChg>
        <pc:spChg chg="add mod">
          <ac:chgData name="JIANGJIAO XU" userId="abaa85bb147eefd1" providerId="LiveId" clId="{F6EC9A2A-C39A-EC47-9496-565F3C9CD831}" dt="2021-06-12T22:02:39.654" v="4363" actId="1076"/>
          <ac:spMkLst>
            <pc:docMk/>
            <pc:sldMk cId="1239089421" sldId="384"/>
            <ac:spMk id="6" creationId="{026C835C-7312-AB46-B987-C4ED65CEAC4F}"/>
          </ac:spMkLst>
        </pc:spChg>
        <pc:spChg chg="add mod">
          <ac:chgData name="JIANGJIAO XU" userId="abaa85bb147eefd1" providerId="LiveId" clId="{F6EC9A2A-C39A-EC47-9496-565F3C9CD831}" dt="2021-06-12T22:02:42.517" v="4364" actId="1076"/>
          <ac:spMkLst>
            <pc:docMk/>
            <pc:sldMk cId="1239089421" sldId="384"/>
            <ac:spMk id="7" creationId="{E39EE8EF-1064-064E-BF3A-9E8E164A1501}"/>
          </ac:spMkLst>
        </pc:spChg>
        <pc:spChg chg="add mod">
          <ac:chgData name="JIANGJIAO XU" userId="abaa85bb147eefd1" providerId="LiveId" clId="{F6EC9A2A-C39A-EC47-9496-565F3C9CD831}" dt="2021-06-12T22:03:44.134" v="4398" actId="1076"/>
          <ac:spMkLst>
            <pc:docMk/>
            <pc:sldMk cId="1239089421" sldId="384"/>
            <ac:spMk id="8" creationId="{26C63ED5-39FD-0340-973A-1031346A8F90}"/>
          </ac:spMkLst>
        </pc:spChg>
        <pc:spChg chg="add mod">
          <ac:chgData name="JIANGJIAO XU" userId="abaa85bb147eefd1" providerId="LiveId" clId="{F6EC9A2A-C39A-EC47-9496-565F3C9CD831}" dt="2021-06-12T22:02:53.263" v="4366"/>
          <ac:spMkLst>
            <pc:docMk/>
            <pc:sldMk cId="1239089421" sldId="384"/>
            <ac:spMk id="9" creationId="{48105EB2-EF2C-4F49-8133-C522D0CC392C}"/>
          </ac:spMkLst>
        </pc:spChg>
        <pc:spChg chg="del">
          <ac:chgData name="JIANGJIAO XU" userId="abaa85bb147eefd1" providerId="LiveId" clId="{F6EC9A2A-C39A-EC47-9496-565F3C9CD831}" dt="2021-06-12T21:56:31.949" v="4191" actId="478"/>
          <ac:spMkLst>
            <pc:docMk/>
            <pc:sldMk cId="1239089421" sldId="384"/>
            <ac:spMk id="11" creationId="{3F3075CE-0E37-464D-9EAB-10B34C906B9E}"/>
          </ac:spMkLst>
        </pc:spChg>
        <pc:spChg chg="add mod">
          <ac:chgData name="JIANGJIAO XU" userId="abaa85bb147eefd1" providerId="LiveId" clId="{F6EC9A2A-C39A-EC47-9496-565F3C9CD831}" dt="2021-06-12T22:02:33.706" v="4362" actId="1076"/>
          <ac:spMkLst>
            <pc:docMk/>
            <pc:sldMk cId="1239089421" sldId="384"/>
            <ac:spMk id="12" creationId="{274275EB-2E12-A14F-BA04-D72D334A3EDE}"/>
          </ac:spMkLst>
        </pc:spChg>
        <pc:spChg chg="add mod">
          <ac:chgData name="JIANGJIAO XU" userId="abaa85bb147eefd1" providerId="LiveId" clId="{F6EC9A2A-C39A-EC47-9496-565F3C9CD831}" dt="2021-06-12T22:03:44.134" v="4398" actId="1076"/>
          <ac:spMkLst>
            <pc:docMk/>
            <pc:sldMk cId="1239089421" sldId="384"/>
            <ac:spMk id="13" creationId="{75788210-ADBC-4E46-8F5F-1B7E50E0D40B}"/>
          </ac:spMkLst>
        </pc:spChg>
        <pc:spChg chg="add mod">
          <ac:chgData name="JIANGJIAO XU" userId="abaa85bb147eefd1" providerId="LiveId" clId="{F6EC9A2A-C39A-EC47-9496-565F3C9CD831}" dt="2021-06-12T22:03:53.190" v="4401" actId="1076"/>
          <ac:spMkLst>
            <pc:docMk/>
            <pc:sldMk cId="1239089421" sldId="384"/>
            <ac:spMk id="14" creationId="{24E169FF-6F1B-CD43-97AC-DEBD12846700}"/>
          </ac:spMkLst>
        </pc:spChg>
        <pc:picChg chg="add mod">
          <ac:chgData name="JIANGJIAO XU" userId="abaa85bb147eefd1" providerId="LiveId" clId="{F6EC9A2A-C39A-EC47-9496-565F3C9CD831}" dt="2021-06-12T22:03:57.486" v="4402" actId="1076"/>
          <ac:picMkLst>
            <pc:docMk/>
            <pc:sldMk cId="1239089421" sldId="384"/>
            <ac:picMk id="3" creationId="{541D673B-41EE-F04F-BDCA-0D4CAE5370B9}"/>
          </ac:picMkLst>
        </pc:picChg>
        <pc:picChg chg="del">
          <ac:chgData name="JIANGJIAO XU" userId="abaa85bb147eefd1" providerId="LiveId" clId="{F6EC9A2A-C39A-EC47-9496-565F3C9CD831}" dt="2021-06-12T21:56:27.673" v="4189" actId="478"/>
          <ac:picMkLst>
            <pc:docMk/>
            <pc:sldMk cId="1239089421" sldId="384"/>
            <ac:picMk id="5" creationId="{78695482-28DB-C64A-8AB2-F17F47F57B2F}"/>
          </ac:picMkLst>
        </pc:picChg>
        <pc:picChg chg="del">
          <ac:chgData name="JIANGJIAO XU" userId="abaa85bb147eefd1" providerId="LiveId" clId="{F6EC9A2A-C39A-EC47-9496-565F3C9CD831}" dt="2021-06-12T21:56:29.630" v="4190" actId="478"/>
          <ac:picMkLst>
            <pc:docMk/>
            <pc:sldMk cId="1239089421" sldId="384"/>
            <ac:picMk id="10" creationId="{013129A6-56E0-5B49-9037-DB30C716E4F7}"/>
          </ac:picMkLst>
        </pc:picChg>
      </pc:sldChg>
      <pc:sldChg chg="addSp delSp modSp add mod">
        <pc:chgData name="JIANGJIAO XU" userId="abaa85bb147eefd1" providerId="LiveId" clId="{F6EC9A2A-C39A-EC47-9496-565F3C9CD831}" dt="2021-06-12T22:08:35.961" v="4443" actId="1076"/>
        <pc:sldMkLst>
          <pc:docMk/>
          <pc:sldMk cId="2421975308" sldId="385"/>
        </pc:sldMkLst>
        <pc:spChg chg="mod">
          <ac:chgData name="JIANGJIAO XU" userId="abaa85bb147eefd1" providerId="LiveId" clId="{F6EC9A2A-C39A-EC47-9496-565F3C9CD831}" dt="2021-06-12T22:07:01.549" v="4438" actId="20577"/>
          <ac:spMkLst>
            <pc:docMk/>
            <pc:sldMk cId="2421975308" sldId="385"/>
            <ac:spMk id="2" creationId="{E2FCCC90-3547-7945-B6D9-CF9EE01BBA51}"/>
          </ac:spMkLst>
        </pc:spChg>
        <pc:spChg chg="del">
          <ac:chgData name="JIANGJIAO XU" userId="abaa85bb147eefd1" providerId="LiveId" clId="{F6EC9A2A-C39A-EC47-9496-565F3C9CD831}" dt="2021-06-12T22:04:09.256" v="4405" actId="478"/>
          <ac:spMkLst>
            <pc:docMk/>
            <pc:sldMk cId="2421975308" sldId="385"/>
            <ac:spMk id="6" creationId="{026C835C-7312-AB46-B987-C4ED65CEAC4F}"/>
          </ac:spMkLst>
        </pc:spChg>
        <pc:spChg chg="del">
          <ac:chgData name="JIANGJIAO XU" userId="abaa85bb147eefd1" providerId="LiveId" clId="{F6EC9A2A-C39A-EC47-9496-565F3C9CD831}" dt="2021-06-12T22:04:09.256" v="4405" actId="478"/>
          <ac:spMkLst>
            <pc:docMk/>
            <pc:sldMk cId="2421975308" sldId="385"/>
            <ac:spMk id="7" creationId="{E39EE8EF-1064-064E-BF3A-9E8E164A1501}"/>
          </ac:spMkLst>
        </pc:spChg>
        <pc:spChg chg="del">
          <ac:chgData name="JIANGJIAO XU" userId="abaa85bb147eefd1" providerId="LiveId" clId="{F6EC9A2A-C39A-EC47-9496-565F3C9CD831}" dt="2021-06-12T22:04:09.256" v="4405" actId="478"/>
          <ac:spMkLst>
            <pc:docMk/>
            <pc:sldMk cId="2421975308" sldId="385"/>
            <ac:spMk id="8" creationId="{26C63ED5-39FD-0340-973A-1031346A8F90}"/>
          </ac:spMkLst>
        </pc:spChg>
        <pc:spChg chg="del">
          <ac:chgData name="JIANGJIAO XU" userId="abaa85bb147eefd1" providerId="LiveId" clId="{F6EC9A2A-C39A-EC47-9496-565F3C9CD831}" dt="2021-06-12T22:04:09.256" v="4405" actId="478"/>
          <ac:spMkLst>
            <pc:docMk/>
            <pc:sldMk cId="2421975308" sldId="385"/>
            <ac:spMk id="9" creationId="{48105EB2-EF2C-4F49-8133-C522D0CC392C}"/>
          </ac:spMkLst>
        </pc:spChg>
        <pc:spChg chg="del">
          <ac:chgData name="JIANGJIAO XU" userId="abaa85bb147eefd1" providerId="LiveId" clId="{F6EC9A2A-C39A-EC47-9496-565F3C9CD831}" dt="2021-06-12T22:04:09.256" v="4405" actId="478"/>
          <ac:spMkLst>
            <pc:docMk/>
            <pc:sldMk cId="2421975308" sldId="385"/>
            <ac:spMk id="12" creationId="{274275EB-2E12-A14F-BA04-D72D334A3EDE}"/>
          </ac:spMkLst>
        </pc:spChg>
        <pc:spChg chg="del">
          <ac:chgData name="JIANGJIAO XU" userId="abaa85bb147eefd1" providerId="LiveId" clId="{F6EC9A2A-C39A-EC47-9496-565F3C9CD831}" dt="2021-06-12T22:04:09.256" v="4405" actId="478"/>
          <ac:spMkLst>
            <pc:docMk/>
            <pc:sldMk cId="2421975308" sldId="385"/>
            <ac:spMk id="13" creationId="{75788210-ADBC-4E46-8F5F-1B7E50E0D40B}"/>
          </ac:spMkLst>
        </pc:spChg>
        <pc:spChg chg="del">
          <ac:chgData name="JIANGJIAO XU" userId="abaa85bb147eefd1" providerId="LiveId" clId="{F6EC9A2A-C39A-EC47-9496-565F3C9CD831}" dt="2021-06-12T22:04:09.256" v="4405" actId="478"/>
          <ac:spMkLst>
            <pc:docMk/>
            <pc:sldMk cId="2421975308" sldId="385"/>
            <ac:spMk id="14" creationId="{24E169FF-6F1B-CD43-97AC-DEBD12846700}"/>
          </ac:spMkLst>
        </pc:spChg>
        <pc:picChg chg="del">
          <ac:chgData name="JIANGJIAO XU" userId="abaa85bb147eefd1" providerId="LiveId" clId="{F6EC9A2A-C39A-EC47-9496-565F3C9CD831}" dt="2021-06-12T22:04:06.417" v="4404" actId="478"/>
          <ac:picMkLst>
            <pc:docMk/>
            <pc:sldMk cId="2421975308" sldId="385"/>
            <ac:picMk id="3" creationId="{541D673B-41EE-F04F-BDCA-0D4CAE5370B9}"/>
          </ac:picMkLst>
        </pc:picChg>
        <pc:picChg chg="add mod">
          <ac:chgData name="JIANGJIAO XU" userId="abaa85bb147eefd1" providerId="LiveId" clId="{F6EC9A2A-C39A-EC47-9496-565F3C9CD831}" dt="2021-06-12T22:08:35.961" v="4443" actId="1076"/>
          <ac:picMkLst>
            <pc:docMk/>
            <pc:sldMk cId="2421975308" sldId="385"/>
            <ac:picMk id="15" creationId="{F1EF22A5-D833-D544-8B2B-2F25703C24F3}"/>
          </ac:picMkLst>
        </pc:picChg>
      </pc:sldChg>
      <pc:sldChg chg="modSp add mod">
        <pc:chgData name="JIANGJIAO XU" userId="abaa85bb147eefd1" providerId="LiveId" clId="{F6EC9A2A-C39A-EC47-9496-565F3C9CD831}" dt="2021-06-13T09:25:51.116" v="5374" actId="207"/>
        <pc:sldMkLst>
          <pc:docMk/>
          <pc:sldMk cId="2117438806" sldId="398"/>
        </pc:sldMkLst>
        <pc:spChg chg="mod">
          <ac:chgData name="JIANGJIAO XU" userId="abaa85bb147eefd1" providerId="LiveId" clId="{F6EC9A2A-C39A-EC47-9496-565F3C9CD831}" dt="2021-06-13T09:25:51.116" v="5374" actId="207"/>
          <ac:spMkLst>
            <pc:docMk/>
            <pc:sldMk cId="2117438806" sldId="398"/>
            <ac:spMk id="2" creationId="{E2FCCC90-3547-7945-B6D9-CF9EE01BBA51}"/>
          </ac:spMkLst>
        </pc:spChg>
      </pc:sldChg>
      <pc:sldChg chg="modSp add mod">
        <pc:chgData name="JIANGJIAO XU" userId="abaa85bb147eefd1" providerId="LiveId" clId="{F6EC9A2A-C39A-EC47-9496-565F3C9CD831}" dt="2021-06-13T09:25:54.833" v="5375" actId="207"/>
        <pc:sldMkLst>
          <pc:docMk/>
          <pc:sldMk cId="2701110919" sldId="400"/>
        </pc:sldMkLst>
        <pc:spChg chg="mod">
          <ac:chgData name="JIANGJIAO XU" userId="abaa85bb147eefd1" providerId="LiveId" clId="{F6EC9A2A-C39A-EC47-9496-565F3C9CD831}" dt="2021-06-13T09:25:54.833" v="5375" actId="207"/>
          <ac:spMkLst>
            <pc:docMk/>
            <pc:sldMk cId="2701110919" sldId="400"/>
            <ac:spMk id="2" creationId="{E2FCCC90-3547-7945-B6D9-CF9EE01BBA51}"/>
          </ac:spMkLst>
        </pc:spChg>
      </pc:sldChg>
      <pc:sldChg chg="add">
        <pc:chgData name="JIANGJIAO XU" userId="abaa85bb147eefd1" providerId="LiveId" clId="{F6EC9A2A-C39A-EC47-9496-565F3C9CD831}" dt="2021-06-13T09:12:42.884" v="5344"/>
        <pc:sldMkLst>
          <pc:docMk/>
          <pc:sldMk cId="889952198" sldId="406"/>
        </pc:sldMkLst>
      </pc:sldChg>
      <pc:sldChg chg="addSp delSp modSp add mod ord">
        <pc:chgData name="JIANGJIAO XU" userId="abaa85bb147eefd1" providerId="LiveId" clId="{F6EC9A2A-C39A-EC47-9496-565F3C9CD831}" dt="2021-06-13T09:30:54.156" v="5376" actId="20578"/>
        <pc:sldMkLst>
          <pc:docMk/>
          <pc:sldMk cId="2886763045" sldId="407"/>
        </pc:sldMkLst>
        <pc:picChg chg="add mod">
          <ac:chgData name="JIANGJIAO XU" userId="abaa85bb147eefd1" providerId="LiveId" clId="{F6EC9A2A-C39A-EC47-9496-565F3C9CD831}" dt="2021-06-13T09:22:15.561" v="5373" actId="1076"/>
          <ac:picMkLst>
            <pc:docMk/>
            <pc:sldMk cId="2886763045" sldId="407"/>
            <ac:picMk id="3" creationId="{82CF6768-66D7-EF4B-87F9-2A2BE20F37EA}"/>
          </ac:picMkLst>
        </pc:picChg>
        <pc:picChg chg="del">
          <ac:chgData name="JIANGJIAO XU" userId="abaa85bb147eefd1" providerId="LiveId" clId="{F6EC9A2A-C39A-EC47-9496-565F3C9CD831}" dt="2021-06-13T09:22:12.852" v="5371" actId="478"/>
          <ac:picMkLst>
            <pc:docMk/>
            <pc:sldMk cId="2886763045" sldId="407"/>
            <ac:picMk id="15" creationId="{F1EF22A5-D833-D544-8B2B-2F25703C24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38677" y="977324"/>
            <a:ext cx="10114645" cy="2389365"/>
          </a:xfrm>
        </p:spPr>
        <p:txBody>
          <a:bodyPr>
            <a:normAutofit/>
          </a:bodyPr>
          <a:lstStyle/>
          <a:p>
            <a:pPr algn="ctr"/>
            <a:r>
              <a:rPr lang="en-GB" altLang="zh-CN" dirty="0"/>
              <a:t>Learning from Multiple Cities: A Meta-Learning Approach for Spatial-Temporal Prediction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1306" y="3692760"/>
            <a:ext cx="9582736" cy="1133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Jiangjiao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20/06/2021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203055-A361-FC43-9A59-3FA731BE5DEE}"/>
              </a:ext>
            </a:extLst>
          </p:cNvPr>
          <p:cNvSpPr txBox="1">
            <a:spLocks/>
          </p:cNvSpPr>
          <p:nvPr/>
        </p:nvSpPr>
        <p:spPr>
          <a:xfrm>
            <a:off x="914938" y="5780689"/>
            <a:ext cx="9582736" cy="505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altLang="zh-CN" sz="1600" dirty="0"/>
              <a:t>Yao, </a:t>
            </a:r>
            <a:r>
              <a:rPr lang="en-GB" altLang="zh-CN" sz="1600" dirty="0" err="1"/>
              <a:t>Huaxiu</a:t>
            </a:r>
            <a:r>
              <a:rPr lang="en-GB" altLang="zh-CN" sz="1600" dirty="0"/>
              <a:t> and Liu, </a:t>
            </a:r>
            <a:r>
              <a:rPr lang="en-GB" altLang="zh-CN" sz="1600" dirty="0" err="1"/>
              <a:t>Yiding</a:t>
            </a:r>
            <a:r>
              <a:rPr lang="en-GB" altLang="zh-CN" sz="1600" dirty="0"/>
              <a:t> and Wei, Ying and Tang, </a:t>
            </a:r>
            <a:r>
              <a:rPr lang="en-GB" altLang="zh-CN" sz="1600" dirty="0" err="1"/>
              <a:t>Xianfeng</a:t>
            </a:r>
            <a:r>
              <a:rPr lang="en-GB" altLang="zh-CN" sz="1600" dirty="0"/>
              <a:t> and Li, </a:t>
            </a:r>
            <a:r>
              <a:rPr lang="en-GB" altLang="zh-CN" sz="1600" dirty="0" err="1"/>
              <a:t>Zhenhui</a:t>
            </a:r>
            <a:r>
              <a:rPr lang="en-GB" altLang="zh-CN" sz="1600" dirty="0"/>
              <a:t>, "Learning from Multiple Cities: A Meta-Learning Approach for Spatial-Temporal Prediction," the Web Conference 2019 (WWW'19), 2019.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16" y="354628"/>
            <a:ext cx="10749367" cy="932072"/>
          </a:xfrm>
        </p:spPr>
        <p:txBody>
          <a:bodyPr>
            <a:noAutofit/>
          </a:bodyPr>
          <a:lstStyle/>
          <a:p>
            <a:pPr algn="ctr"/>
            <a:r>
              <a:rPr lang="zh-CN" altLang="en-US" b="1" i="0" dirty="0">
                <a:effectLst/>
                <a:latin typeface="Helvetica" panose="020B0604020202020204" pitchFamily="34" charset="0"/>
              </a:rPr>
              <a:t>利用矩阵分解补全缺失值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51AC7D-BE66-1247-A408-BDFE0FCF8253}"/>
                  </a:ext>
                </a:extLst>
              </p:cNvPr>
              <p:cNvSpPr/>
              <p:nvPr/>
            </p:nvSpPr>
            <p:spPr>
              <a:xfrm>
                <a:off x="1017155" y="1567703"/>
                <a:ext cx="10336645" cy="4507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不含缺失值，那么矩阵可以分解成</a:t>
                </a:r>
                <a:r>
                  <a:rPr lang="en-GB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X 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分解成两个矩阵 </a:t>
                </a:r>
                <a14:m>
                  <m:oMath xmlns:m="http://schemas.openxmlformats.org/officeDocument/2006/math"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大小</m:t>
                    </m:r>
                    <m:r>
                      <a:rPr lang="zh-CN" altLang="en-US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GB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、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大小</m:t>
                    </m:r>
                    <m:r>
                      <a:rPr lang="zh-CN" altLang="en-US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GB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，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其中 </a:t>
                </a:r>
                <a14:m>
                  <m:oMath xmlns:m="http://schemas.openxmlformats.org/officeDocument/2006/math"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CN" b="0" i="1" dirty="0" err="1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121212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12121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121212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12121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12121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12121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因为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dirty="0" err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err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，所以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，该矩阵分解又叫做低秩矩阵分解（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low-rank matrix factorization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)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。</a:t>
                </a:r>
                <a:endParaRPr lang="en-US" altLang="zh-CN" dirty="0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如果矩阵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是完整的，那么矩阵分解就没有问题，但是如果现在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X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中含有了缺失值，那就没有办法用线性代数的知识直接进行矩阵分解了，那么我们需要一种近似的解法，比如梯度下降法。</a:t>
                </a:r>
                <a:endParaRPr lang="en-US" altLang="zh-CN" dirty="0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121212"/>
                  </a:solidFill>
                  <a:latin typeface="-apple-system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121212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 smtClean="0">
                          <a:solidFill>
                            <a:srgbClr val="12121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 dirty="0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12121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121212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rgbClr val="121212"/>
                  </a:solidFill>
                  <a:latin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d>
                          <m:dPr>
                            <m:begChr m:val=""/>
                            <m:endChr m:val="‖"/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表示含缺失值的原矩阵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 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和 还原后的近似矩阵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 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之间误差的平方（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Square error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），或者称之为 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reconstruction error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，计算只能在不含缺失值的项上，其中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d>
                          <m:dPr>
                            <m:begChr m:val=""/>
                            <m:endChr m:val="‖"/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表示为矩阵各项元素的绝对值平方的总和开根。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51AC7D-BE66-1247-A408-BDFE0FCF8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55" y="1567703"/>
                <a:ext cx="10336645" cy="4507644"/>
              </a:xfrm>
              <a:prstGeom prst="rect">
                <a:avLst/>
              </a:prstGeom>
              <a:blipFill>
                <a:blip r:embed="rId2"/>
                <a:stretch>
                  <a:fillRect l="-531" t="-676" r="-472" b="-12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43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16" y="354628"/>
            <a:ext cx="10749367" cy="932072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Helvetica" panose="020B0604020202020204" pitchFamily="34" charset="0"/>
              </a:rPr>
              <a:t>具体的实现方法之梯度下降法</a:t>
            </a:r>
            <a:endParaRPr lang="zh-CN" altLang="en-US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51AC7D-BE66-1247-A408-BDFE0FCF8253}"/>
                  </a:ext>
                </a:extLst>
              </p:cNvPr>
              <p:cNvSpPr/>
              <p:nvPr/>
            </p:nvSpPr>
            <p:spPr>
              <a:xfrm>
                <a:off x="1017155" y="1567703"/>
                <a:ext cx="10336645" cy="4902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Loss function</a:t>
                </a:r>
                <a:r>
                  <a:rPr lang="zh-CN" altLang="en-GB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可以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写成</a:t>
                </a:r>
                <a:endParaRPr lang="en-GB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121212"/>
                          </a:solidFill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12121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d>
                            <m:dPr>
                              <m:begChr m:val=""/>
                              <m:endChr m:val="‖"/>
                              <m:ctrlP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solidFill>
                                        <a:srgbClr val="12121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12121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i="0" dirty="0">
                  <a:solidFill>
                    <a:srgbClr val="121212"/>
                  </a:solidFill>
                  <a:latin typeface="-apple-system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         =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d>
                            <m:dPr>
                              <m:begChr m:val=""/>
                              <m:endChr m:val="‖"/>
                              <m:ctrlP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12121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12121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12121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just"/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                  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𝑛𝑎𝑛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𝑖𝑙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just"/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其中，</a:t>
                </a:r>
                <a:r>
                  <a:rPr lang="en-US" altLang="zh-CN" dirty="0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分别表示矩阵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的行和列，要求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𝑛𝑎𝑛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，否则就没有办法最小值了。上式中，未知的就是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着两个数，也就是我们要求的。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just"/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首先随机初始化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loss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function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 就可以得到一个误差，根据该误差可以计算梯度，而想要更新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，只要根据梯度公式一步一步来就可以了。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当然，我们可以加入正则项，避免模型过拟合。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12121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12121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121212"/>
                                  </a:solidFill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just"/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51AC7D-BE66-1247-A408-BDFE0FCF8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55" y="1567703"/>
                <a:ext cx="10336645" cy="4902752"/>
              </a:xfrm>
              <a:prstGeom prst="rect">
                <a:avLst/>
              </a:prstGeom>
              <a:blipFill>
                <a:blip r:embed="rId2"/>
                <a:stretch>
                  <a:fillRect l="-531" t="-622" r="-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C55506F-3CA4-4D46-8D42-D18AB58F6266}"/>
              </a:ext>
            </a:extLst>
          </p:cNvPr>
          <p:cNvSpPr/>
          <p:nvPr/>
        </p:nvSpPr>
        <p:spPr>
          <a:xfrm>
            <a:off x="4329113" y="5896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11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问题描述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9A874-8443-4EDC-A15B-285688D37846}"/>
                  </a:ext>
                </a:extLst>
              </p:cNvPr>
              <p:cNvSpPr txBox="1"/>
              <p:nvPr/>
            </p:nvSpPr>
            <p:spPr>
              <a:xfrm>
                <a:off x="838200" y="1653218"/>
                <a:ext cx="10651435" cy="488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数据类型</a:t>
                </a:r>
                <a:r>
                  <a:rPr lang="en-US" altLang="zh-CN" sz="2800" dirty="0"/>
                  <a:t>I 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 locations/sensors 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/>
                  <a:t> time stamps):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数据类型</a:t>
                </a:r>
                <a:r>
                  <a:rPr lang="en-US" altLang="zh-CN" sz="2800" dirty="0"/>
                  <a:t>II 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 origin zones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destination zones 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/>
                  <a:t> time stamps):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This formulation can be further extended to even higher-order tensors.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9A874-8443-4EDC-A15B-285688D3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3218"/>
                <a:ext cx="10651435" cy="4885696"/>
              </a:xfrm>
              <a:prstGeom prst="rect">
                <a:avLst/>
              </a:prstGeom>
              <a:blipFill>
                <a:blip r:embed="rId2"/>
                <a:stretch>
                  <a:fillRect l="-1030" t="-1621" b="-2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95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问题描述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B4C4A-FFA8-47B5-B83E-1C9F0DC8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757776"/>
            <a:ext cx="84486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模型简介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3CF719-8F95-624F-84A0-D0F555641488}"/>
                  </a:ext>
                </a:extLst>
              </p:cNvPr>
              <p:cNvSpPr txBox="1"/>
              <p:nvPr/>
            </p:nvSpPr>
            <p:spPr>
              <a:xfrm>
                <a:off x="1655560" y="1645472"/>
                <a:ext cx="9096951" cy="5076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对于一个数据矩阵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/>
                  <a:t>，可以考虑把它分解成一个时间矩阵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dirty="0"/>
                  <a:t>和一个空间矩阵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</m:t>
                      </m:r>
                    </m:oMath>
                  </m:oMathPara>
                </a14:m>
                <a:endParaRPr lang="en-GB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altLang="zh-C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zero-mean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refer to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respectively.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/>
                  <a:t>It cannot capture the temporal dependencies among different columns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. To characterize the temporal dependencies, an AR </a:t>
                </a:r>
                <a:r>
                  <a:rPr lang="en-US" dirty="0" err="1"/>
                  <a:t>regularizer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is introduced in TRMF.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time lag set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order of this model),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is the coefficient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gaussian noise vector.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 </m:t>
                    </m:r>
                  </m:oMath>
                </a14:m>
                <a:r>
                  <a:rPr lang="en-GB" altLang="zh-CN" dirty="0"/>
                  <a:t>denotes the element-wise Hadamard product.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3CF719-8F95-624F-84A0-D0F55564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60" y="1645472"/>
                <a:ext cx="9096951" cy="5076005"/>
              </a:xfrm>
              <a:prstGeom prst="rect">
                <a:avLst/>
              </a:prstGeom>
              <a:blipFill>
                <a:blip r:embed="rId2"/>
                <a:stretch>
                  <a:fillRect l="-558" t="-748" b="-8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3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模型简介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00B963-B64C-AD47-BBAE-7F162858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440243"/>
            <a:ext cx="5543550" cy="51779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B603D2-44D3-F049-80F2-ED294CF77F29}"/>
              </a:ext>
            </a:extLst>
          </p:cNvPr>
          <p:cNvSpPr/>
          <p:nvPr/>
        </p:nvSpPr>
        <p:spPr>
          <a:xfrm>
            <a:off x="6687878" y="2598048"/>
            <a:ext cx="46659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dirty="0"/>
              <a:t>TRMF</a:t>
            </a:r>
            <a:r>
              <a:rPr lang="zh-CN" altLang="en-US" dirty="0"/>
              <a:t>大大减少了参数的数量，复杂的时间动态、因果关系和协方差结构基本上被忽略了。 </a:t>
            </a:r>
            <a:endParaRPr lang="en-US" altLang="zh-CN" dirty="0"/>
          </a:p>
          <a:p>
            <a:pPr marL="34290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/>
              <a:t>TRMF需要仔细调整多个正则化参数。 如果这些正则化参数没有适当调整，模型最终可能会过度拟合。</a:t>
            </a:r>
            <a:endParaRPr lang="en-US" altLang="zh-CN" dirty="0"/>
          </a:p>
          <a:p>
            <a:pPr marL="34290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/>
              <a:t>如果使用现在有</a:t>
            </a:r>
            <a:r>
              <a:rPr lang="zh-CN" altLang="en-GB" dirty="0"/>
              <a:t>的</a:t>
            </a:r>
            <a:r>
              <a:rPr lang="zh-CN" altLang="en-US" dirty="0"/>
              <a:t>一些方法，比如</a:t>
            </a:r>
            <a:r>
              <a:rPr lang="en-US" altLang="zh-CN" dirty="0"/>
              <a:t>cross-validation</a:t>
            </a:r>
            <a:r>
              <a:rPr lang="zh-CN" altLang="en-US" dirty="0"/>
              <a:t>，这些正则化参数的调整的代价是非常昂贵的。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AC1E82-ED5E-0C46-93EA-FA2945D3C75B}"/>
                  </a:ext>
                </a:extLst>
              </p:cNvPr>
              <p:cNvSpPr/>
              <p:nvPr/>
            </p:nvSpPr>
            <p:spPr>
              <a:xfrm>
                <a:off x="4906444" y="2228716"/>
                <a:ext cx="11895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AC1E82-ED5E-0C46-93EA-FA2945D3C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44" y="2228716"/>
                <a:ext cx="1189556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AC4BEF-111F-C642-AC96-8E8BE6544075}"/>
                  </a:ext>
                </a:extLst>
              </p:cNvPr>
              <p:cNvSpPr/>
              <p:nvPr/>
            </p:nvSpPr>
            <p:spPr>
              <a:xfrm>
                <a:off x="7338437" y="1536539"/>
                <a:ext cx="3111557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AC4BEF-111F-C642-AC96-8E8BE6544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37" y="1536539"/>
                <a:ext cx="3111557" cy="876843"/>
              </a:xfrm>
              <a:prstGeom prst="rect">
                <a:avLst/>
              </a:prstGeom>
              <a:blipFill>
                <a:blip r:embed="rId4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6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800" dirty="0"/>
              <a:t>Bayesian Temporal Matrix</a:t>
            </a:r>
            <a:r>
              <a:rPr lang="zh-CN" altLang="en-US" sz="3800" dirty="0"/>
              <a:t> </a:t>
            </a:r>
            <a:r>
              <a:rPr lang="en-US" altLang="zh-CN" sz="3800" dirty="0"/>
              <a:t>Factorization</a:t>
            </a:r>
            <a:r>
              <a:rPr lang="zh-CN" altLang="en-US" sz="3800" dirty="0"/>
              <a:t> </a:t>
            </a:r>
            <a:r>
              <a:rPr lang="en-US" altLang="zh-CN" sz="3800" dirty="0"/>
              <a:t>(BTMF)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4" y="1934284"/>
                <a:ext cx="9643730" cy="369665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This paper adopt the VAR process to characterize the dynamic dependencies in X instead of 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+1−</m:t>
                              </m:r>
                              <m:sSub>
                                <m:sSubPr>
                                  <m:ctrlPr>
                                    <a:rPr lang="en-US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is the coefficient matrix of size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. For simplicity, we have matrix A and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+1−</m:t>
                                </m:r>
                                <m:sSub>
                                  <m:sSubPr>
                                    <m:ctrlPr>
                                      <a:rPr lang="en-US" altLang="zh-CN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+1−</m:t>
                                </m:r>
                                <m:sSub>
                                  <m:sSubPr>
                                    <m:ctrlPr>
                                      <a:rPr lang="en-US" altLang="zh-C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</m:e>
                        </m:mr>
                      </m:m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4" y="1934284"/>
                <a:ext cx="9643730" cy="3696652"/>
              </a:xfrm>
              <a:blipFill>
                <a:blip r:embed="rId2"/>
                <a:stretch>
                  <a:fillRect l="-1314" t="-3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800" dirty="0"/>
              <a:t>Bayesian Temporal Matrix</a:t>
            </a:r>
            <a:r>
              <a:rPr lang="zh-CN" altLang="en-US" sz="3800" dirty="0"/>
              <a:t> </a:t>
            </a:r>
            <a:r>
              <a:rPr lang="en-US" altLang="zh-CN" sz="3800" dirty="0"/>
              <a:t>Factorization</a:t>
            </a:r>
            <a:r>
              <a:rPr lang="zh-CN" altLang="en-US" sz="3800" dirty="0"/>
              <a:t> </a:t>
            </a:r>
            <a:r>
              <a:rPr lang="en-US" altLang="zh-CN" sz="3800" dirty="0"/>
              <a:t>(BTMF)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158"/>
                <a:ext cx="10619231" cy="4969756"/>
              </a:xfrm>
            </p:spPr>
            <p:txBody>
              <a:bodyPr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Assume that observed entries are independent in Y and each entry follows </a:t>
                </a:r>
                <a:r>
                  <a:rPr lang="en-US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dirty="0">
                    <a:solidFill>
                      <a:schemeClr val="tx1"/>
                    </a:solidFill>
                  </a:rPr>
                  <a:t> Gaussian distribution with precision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l-GR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spatially-varying precision characterizing the noise level of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This assumption corresponds to that the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follows </a:t>
                </a:r>
                <a:r>
                  <a:rPr lang="en-GB" dirty="0" err="1">
                    <a:solidFill>
                      <a:schemeClr val="tx1"/>
                    </a:solidFill>
                  </a:rPr>
                  <a:t>i.i.d</a:t>
                </a:r>
                <a:r>
                  <a:rPr lang="en-GB" dirty="0">
                    <a:solidFill>
                      <a:schemeClr val="tx1"/>
                    </a:solidFill>
                  </a:rPr>
                  <a:t>.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We expect different series to have a different level of noise,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On the spatial factors, we use a simple Gaussian factor matrix without imposing any dependencies explicitly.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丨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a mean vector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a Wishart distribution with a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scale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degrees of freedom.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On the temporal factor, we rewrite the VAR process as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158"/>
                <a:ext cx="10619231" cy="4969756"/>
              </a:xfrm>
              <a:blipFill>
                <a:blip r:embed="rId2"/>
                <a:stretch>
                  <a:fillRect l="-1196" t="-509" r="-1316" b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/>
              <a:t>An overview graphical model of BTMF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EC0A96-9DED-D340-8E53-EEEC9B69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6" y="1398893"/>
            <a:ext cx="5358956" cy="5031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6A614D-5146-C343-8888-52A0419CB5CD}"/>
                  </a:ext>
                </a:extLst>
              </p:cNvPr>
              <p:cNvSpPr/>
              <p:nvPr/>
            </p:nvSpPr>
            <p:spPr>
              <a:xfrm>
                <a:off x="6950842" y="1694050"/>
                <a:ext cx="4053161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,∑ 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6A614D-5146-C343-8888-52A0419CB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842" y="1694050"/>
                <a:ext cx="4053161" cy="811761"/>
              </a:xfrm>
              <a:prstGeom prst="rect">
                <a:avLst/>
              </a:prstGeom>
              <a:blipFill>
                <a:blip r:embed="rId3"/>
                <a:stretch>
                  <a:fillRect l="-19375" t="-192308" b="-2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88DEA6-7C48-C748-BE16-CC6081AB820F}"/>
                  </a:ext>
                </a:extLst>
              </p:cNvPr>
              <p:cNvSpPr/>
              <p:nvPr/>
            </p:nvSpPr>
            <p:spPr>
              <a:xfrm>
                <a:off x="6827634" y="3406065"/>
                <a:ext cx="4299575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</m:d>
                  </m:oMath>
                </a14:m>
                <a:r>
                  <a:rPr lang="en-GB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88DEA6-7C48-C748-BE16-CC6081AB8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634" y="3406065"/>
                <a:ext cx="4299575" cy="396006"/>
              </a:xfrm>
              <a:prstGeom prst="rect">
                <a:avLst/>
              </a:prstGeom>
              <a:blipFill>
                <a:blip r:embed="rId4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C064FC0-86D4-6A43-BC5D-77030F81A2E2}"/>
                  </a:ext>
                </a:extLst>
              </p:cNvPr>
              <p:cNvSpPr/>
              <p:nvPr/>
            </p:nvSpPr>
            <p:spPr>
              <a:xfrm>
                <a:off x="6552945" y="3965888"/>
                <a:ext cx="5010602" cy="1352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density function for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 matrix A has the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(A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)])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C064FC0-86D4-6A43-BC5D-77030F81A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45" y="3965888"/>
                <a:ext cx="5010602" cy="1352293"/>
              </a:xfrm>
              <a:prstGeom prst="rect">
                <a:avLst/>
              </a:prstGeom>
              <a:blipFill>
                <a:blip r:embed="rId5"/>
                <a:stretch>
                  <a:fillRect l="-1013" t="-1869"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A8F76AA-3BF8-DB41-B503-74DE27279C55}"/>
                  </a:ext>
                </a:extLst>
              </p:cNvPr>
              <p:cNvSpPr/>
              <p:nvPr/>
            </p:nvSpPr>
            <p:spPr>
              <a:xfrm>
                <a:off x="7690907" y="5408287"/>
                <a:ext cx="2024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A8F76AA-3BF8-DB41-B503-74DE27279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07" y="5408287"/>
                <a:ext cx="202459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B7D5613-4976-FA4A-8336-767793F5017C}"/>
                  </a:ext>
                </a:extLst>
              </p:cNvPr>
              <p:cNvSpPr/>
              <p:nvPr/>
            </p:nvSpPr>
            <p:spPr>
              <a:xfrm>
                <a:off x="6422739" y="5847419"/>
                <a:ext cx="557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are the shape and rate parameters, respectively.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B7D5613-4976-FA4A-8336-767793F50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39" y="5847419"/>
                <a:ext cx="5572423" cy="369332"/>
              </a:xfrm>
              <a:prstGeom prst="rect">
                <a:avLst/>
              </a:prstGeom>
              <a:blipFill>
                <a:blip r:embed="rId7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B340025-892F-984A-8872-E78692E37A31}"/>
              </a:ext>
            </a:extLst>
          </p:cNvPr>
          <p:cNvSpPr/>
          <p:nvPr/>
        </p:nvSpPr>
        <p:spPr>
          <a:xfrm>
            <a:off x="6552945" y="2595917"/>
            <a:ext cx="4887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we place the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conjugate matrix normal inverse Wishart (MNIW) prior on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the coefficient matrix</a:t>
            </a:r>
            <a:endParaRPr lang="en-US" altLang="zh-CN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6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325821"/>
            <a:ext cx="10749367" cy="883046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Model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6759"/>
                <a:ext cx="10334297" cy="4130565"/>
              </a:xfrm>
            </p:spPr>
            <p:txBody>
              <a:bodyPr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Sampling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). The conditional distribution is given by a Gaussian-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Wishar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ℳ𝒩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((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acc>
                        <m:accPr>
                          <m:chr m:val="̅"/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6759"/>
                <a:ext cx="10334297" cy="4130565"/>
              </a:xfrm>
              <a:blipFill>
                <a:blip r:embed="rId2"/>
                <a:stretch>
                  <a:fillRect l="-1351" t="-917" b="-23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 </a:t>
            </a:r>
            <a:r>
              <a:rPr lang="en-US" altLang="zh-CN" sz="5400" dirty="0"/>
              <a:t>Outline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E401-F48C-E54D-9856-D5EDDC64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80" y="1920239"/>
            <a:ext cx="9630156" cy="425672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 为什么要采样？</a:t>
            </a:r>
            <a:endParaRPr lang="en-GB" altLang="zh-CN" sz="28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MC</a:t>
            </a:r>
            <a:r>
              <a:rPr lang="zh-CN" altLang="en-US" sz="2800" b="1" dirty="0"/>
              <a:t>采样，</a:t>
            </a:r>
            <a:r>
              <a:rPr lang="en-US" altLang="zh-CN" sz="2800" b="1" dirty="0"/>
              <a:t>MCMC</a:t>
            </a:r>
            <a:r>
              <a:rPr lang="zh-CN" altLang="en-US" sz="2800" b="1" dirty="0"/>
              <a:t>采样和</a:t>
            </a:r>
            <a:r>
              <a:rPr lang="en-US" altLang="zh-CN" sz="2800" b="1" dirty="0"/>
              <a:t>Gibbs</a:t>
            </a:r>
            <a:r>
              <a:rPr lang="zh-CN" altLang="en-US" sz="2800" b="1" dirty="0"/>
              <a:t>采样以及矩阵补全</a:t>
            </a:r>
            <a:endParaRPr lang="en-GB" altLang="zh-CN" sz="28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BTMF</a:t>
            </a:r>
            <a:r>
              <a:rPr lang="zh-CN" altLang="en-US" sz="2800" b="1" dirty="0"/>
              <a:t>这篇文章</a:t>
            </a:r>
            <a:endParaRPr lang="en-GB" altLang="zh-CN" sz="28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 用电网的一些数据进行了数据补全和预测的测试。</a:t>
            </a:r>
            <a:endParaRPr lang="en-GB" altLang="zh-CN" sz="28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 个人的一些思考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244548"/>
            <a:ext cx="10749367" cy="964319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Model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786759"/>
                <a:ext cx="10515600" cy="4256689"/>
              </a:xfrm>
            </p:spPr>
            <p:txBody>
              <a:bodyPr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Sampling (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altLang="zh-CN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). Given the prior, the corresponding conditional distribution is:</a:t>
                </a:r>
              </a:p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          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altLang="zh-CN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begChr m:val="|"/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ℳ𝒩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altLang="zh-CN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ℐ𝒲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altLang="zh-CN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altLang="zh-CN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GB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GB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GB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altLang="zh-CN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altLang="zh-CN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GB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GB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786759"/>
                <a:ext cx="10515600" cy="4256689"/>
              </a:xfrm>
              <a:blipFill>
                <a:blip r:embed="rId2"/>
                <a:stretch>
                  <a:fillRect l="-1327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244548"/>
            <a:ext cx="10749367" cy="964319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Model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786759"/>
                <a:ext cx="10515600" cy="4569593"/>
              </a:xfrm>
            </p:spPr>
            <p:txBody>
              <a:bodyPr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Sampling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spatial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the conditional posterior distribution 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a Gaussian distribution. Thus, we can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|−~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altLang="zh-CN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altLang="zh-CN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altLang="zh-CN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altLang="zh-CN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altLang="zh-C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Ω</m:t>
                          </m:r>
                        </m:sub>
                      </m:sSub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altLang="zh-C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GB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Sampling spatial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the conditional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is also a Gaussian distribution. Thus, the conditional distribution can be written as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begChr m:val="|"/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GB" altLang="zh-CN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altLang="zh-C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altLang="zh-CN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en-GB" altLang="zh-CN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altLang="zh-CN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altLang="zh-CN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altLang="zh-CN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altLang="zh-CN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altLang="zh-C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altLang="zh-C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altLang="zh-C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𝜔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GB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b>
                      </m:sSub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b>
                      </m:sSub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GB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𝑄</m:t>
                          </m:r>
                        </m:e>
                        <m:sub>
                          <m:r>
                            <a:rPr lang="en-GB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b>
                      </m:sSub>
                      <m:r>
                        <a:rPr lang="en-GB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𝑄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two auxiliary variables</a:t>
                </a:r>
                <a:r>
                  <a:rPr lang="en-GB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zh-CN" sz="1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786759"/>
                <a:ext cx="10515600" cy="4569593"/>
              </a:xfrm>
              <a:blipFill>
                <a:blip r:embed="rId2"/>
                <a:stretch>
                  <a:fillRect l="-1448" t="-831" r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244548"/>
            <a:ext cx="10749367" cy="964319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Model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695482-28DB-C64A-8AB2-F17F47F5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4445"/>
            <a:ext cx="4358130" cy="48919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3129A6-56E0-5B49-9037-DB30C716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93" y="1467493"/>
            <a:ext cx="5198155" cy="4891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3075CE-0E37-464D-9EAB-10B34C906B9E}"/>
                  </a:ext>
                </a:extLst>
              </p:cNvPr>
              <p:cNvSpPr/>
              <p:nvPr/>
            </p:nvSpPr>
            <p:spPr>
              <a:xfrm>
                <a:off x="4959310" y="6356352"/>
                <a:ext cx="2898358" cy="4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altLang="zh-CN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sSub>
                            <m:sSubPr>
                              <m:ctrlPr>
                                <a:rPr lang="en-GB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altLang="zh-CN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3075CE-0E37-464D-9EAB-10B34C906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10" y="6356352"/>
                <a:ext cx="2898358" cy="422680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1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244548"/>
            <a:ext cx="10749367" cy="964319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Tensor Model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1D673B-41EE-F04F-BDCA-0D4CAE53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2729357"/>
            <a:ext cx="4470400" cy="226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6C835C-7312-AB46-B987-C4ED65CEAC4F}"/>
                  </a:ext>
                </a:extLst>
              </p:cNvPr>
              <p:cNvSpPr/>
              <p:nvPr/>
            </p:nvSpPr>
            <p:spPr>
              <a:xfrm>
                <a:off x="2186368" y="1624482"/>
                <a:ext cx="2140842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GB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6C835C-7312-AB46-B987-C4ED65CEA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68" y="1624482"/>
                <a:ext cx="2140842" cy="869725"/>
              </a:xfrm>
              <a:prstGeom prst="rect">
                <a:avLst/>
              </a:prstGeom>
              <a:blipFill>
                <a:blip r:embed="rId3"/>
                <a:stretch>
                  <a:fillRect l="-14201" t="-92857" b="-1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9EE8EF-1064-064E-BF3A-9E8E164A1501}"/>
                  </a:ext>
                </a:extLst>
              </p:cNvPr>
              <p:cNvSpPr/>
              <p:nvPr/>
            </p:nvSpPr>
            <p:spPr>
              <a:xfrm>
                <a:off x="897137" y="2719137"/>
                <a:ext cx="4719304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l-GR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altLang="zh-CN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9EE8EF-1064-064E-BF3A-9E8E164A1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37" y="2719137"/>
                <a:ext cx="4719304" cy="869725"/>
              </a:xfrm>
              <a:prstGeom prst="rect">
                <a:avLst/>
              </a:prstGeom>
              <a:blipFill>
                <a:blip r:embed="rId4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C63ED5-39FD-0340-973A-1031346A8F90}"/>
                  </a:ext>
                </a:extLst>
              </p:cNvPr>
              <p:cNvSpPr/>
              <p:nvPr/>
            </p:nvSpPr>
            <p:spPr>
              <a:xfrm>
                <a:off x="1471236" y="5773198"/>
                <a:ext cx="4053161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,∑ 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C63ED5-39FD-0340-973A-1031346A8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36" y="5773198"/>
                <a:ext cx="4053161" cy="811761"/>
              </a:xfrm>
              <a:prstGeom prst="rect">
                <a:avLst/>
              </a:prstGeom>
              <a:blipFill>
                <a:blip r:embed="rId5"/>
                <a:stretch>
                  <a:fillRect l="-19688" t="-193846" b="-2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8105EB2-EF2C-4F49-8133-C522D0CC392C}"/>
                  </a:ext>
                </a:extLst>
              </p:cNvPr>
              <p:cNvSpPr/>
              <p:nvPr/>
            </p:nvSpPr>
            <p:spPr>
              <a:xfrm>
                <a:off x="2322287" y="4230679"/>
                <a:ext cx="1807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8105EB2-EF2C-4F49-8133-C522D0CC3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7" y="4230679"/>
                <a:ext cx="180729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74275EB-2E12-A14F-BA04-D72D334A3EDE}"/>
              </a:ext>
            </a:extLst>
          </p:cNvPr>
          <p:cNvSpPr txBox="1"/>
          <p:nvPr/>
        </p:nvSpPr>
        <p:spPr>
          <a:xfrm>
            <a:off x="704088" y="3779548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dirty="0"/>
              <a:t>Bayesian Temporal tensor factorization can be written as 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788210-ADBC-4E46-8F5F-1B7E50E0D40B}"/>
              </a:ext>
            </a:extLst>
          </p:cNvPr>
          <p:cNvSpPr/>
          <p:nvPr/>
        </p:nvSpPr>
        <p:spPr>
          <a:xfrm>
            <a:off x="774427" y="5315655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dirty="0"/>
              <a:t>The temporal factor matrix 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E169FF-6F1B-CD43-97AC-DEBD12846700}"/>
                  </a:ext>
                </a:extLst>
              </p:cNvPr>
              <p:cNvSpPr/>
              <p:nvPr/>
            </p:nvSpPr>
            <p:spPr>
              <a:xfrm>
                <a:off x="2276552" y="4805291"/>
                <a:ext cx="196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E169FF-6F1B-CD43-97AC-DEBD12846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552" y="4805291"/>
                <a:ext cx="196047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08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244548"/>
            <a:ext cx="10749367" cy="964319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CF6768-66D7-EF4B-87F9-2A2BE20F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17" y="1903687"/>
            <a:ext cx="10134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6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244548"/>
            <a:ext cx="10749367" cy="964319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EF22A5-D833-D544-8B2B-2F25703C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40" y="1428245"/>
            <a:ext cx="7065519" cy="52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3" y="241300"/>
            <a:ext cx="10749367" cy="932072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/>
              <a:t>思考和总结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2BA02D-6EC2-4755-8F93-37FE08B6DA34}"/>
                  </a:ext>
                </a:extLst>
              </p:cNvPr>
              <p:cNvSpPr txBox="1"/>
              <p:nvPr/>
            </p:nvSpPr>
            <p:spPr>
              <a:xfrm>
                <a:off x="1853348" y="2104961"/>
                <a:ext cx="865304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虽然这个</a:t>
                </a:r>
                <a:r>
                  <a:rPr lang="en-US" altLang="zh-CN" sz="2000" dirty="0"/>
                  <a:t>BTMF</a:t>
                </a:r>
                <a:r>
                  <a:rPr lang="zh-CN" altLang="en-US" sz="2000" dirty="0"/>
                  <a:t>的模型可以应用在多维数据模型里面，但是当这个纬度很高的时候，计算复杂度也会很高，整体的计算程度也就变得很复杂。</a:t>
                </a:r>
                <a:endParaRPr lang="en-GB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GB" sz="2000" dirty="0"/>
                  <a:t>虽然</a:t>
                </a:r>
                <a:r>
                  <a:rPr lang="zh-CN" altLang="en-US" sz="2000" dirty="0"/>
                  <a:t>文章提供了</a:t>
                </a:r>
                <a:r>
                  <a:rPr lang="en-US" altLang="zh-CN" sz="2000" dirty="0"/>
                  <a:t>VAR</a:t>
                </a:r>
                <a:r>
                  <a:rPr lang="zh-CN" altLang="en-US" sz="2000" dirty="0"/>
                  <a:t>系数矩阵来识别不同时间因素的关系，但是并没有对这个时间因素或者相关性进行解释，只是从一个向量变成了一个矩阵而已。相比多目标高斯过程方法，缺少一定的解释。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同时文章计算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GB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GB" sz="2000" i="1" smtClean="0">
                        <a:latin typeface="Cambria Math" panose="02040503050406030204" pitchFamily="18" charset="0"/>
                      </a:rPr>
                      <m:t>只是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把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独立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高斯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先验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分别加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每一列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里</m:t>
                    </m:r>
                  </m:oMath>
                </a14:m>
                <a:r>
                  <a:rPr lang="zh-CN" altLang="en-US" sz="2000" dirty="0"/>
                  <a:t>面，我们可不可以建立类似协方差矩阵一样，考虑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整体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高斯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先验</m:t>
                    </m:r>
                  </m:oMath>
                </a14:m>
                <a:r>
                  <a:rPr lang="zh-CN" altLang="en-US" sz="2000" dirty="0"/>
                  <a:t>，这样就可以建立数据在时空上的相关性。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2BA02D-6EC2-4755-8F93-37FE08B6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48" y="2104961"/>
                <a:ext cx="8653047" cy="3170099"/>
              </a:xfrm>
              <a:prstGeom prst="rect">
                <a:avLst/>
              </a:prstGeom>
              <a:blipFill>
                <a:blip r:embed="rId2"/>
                <a:stretch>
                  <a:fillRect l="-439" t="-1195" r="-2928" b="-1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8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err="1"/>
              <a:t>为什么要抽样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5088" y="2487168"/>
                <a:ext cx="9989312" cy="386918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800" b="1" dirty="0"/>
                  <a:t>有了分布就有了一切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b="1" dirty="0"/>
                  <a:t>现实抽样，然后做统计推断</a:t>
                </a:r>
                <a:endParaRPr lang="en-US" altLang="zh-CN" sz="18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b="1" dirty="0"/>
                  <a:t>比如有一个关于身高的分布，我们就可以计算均值，或者算平方的均值是可以的，我们就可以获得任意跟</a:t>
                </a:r>
                <a:r>
                  <a:rPr lang="en-US" altLang="zh-CN" sz="1800" b="1" dirty="0"/>
                  <a:t>x</a:t>
                </a:r>
                <a:r>
                  <a:rPr lang="zh-CN" altLang="en-US" sz="1800" b="1" dirty="0"/>
                  <a:t>有关的均值，使用公式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r>
                      <a:rPr kumimoji="1" lang="en-GB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GB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GB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GB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GB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GB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GB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GB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GB" altLang="zh-CN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18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b="1" dirty="0"/>
                  <a:t>但是有一个问题是，</a:t>
                </a:r>
                <a:r>
                  <a:rPr lang="zh-CN" altLang="en-GB" sz="1800" b="1" dirty="0"/>
                  <a:t>这个</a:t>
                </a:r>
                <a:r>
                  <a:rPr lang="zh-CN" altLang="en-US" sz="1800" b="1" dirty="0"/>
                  <a:t>分布不好求，所以我们就可以反过来通过采样来求的这个分布是多少</a:t>
                </a:r>
                <a:endParaRPr lang="en-US" altLang="zh-CN" sz="18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b="1" dirty="0"/>
                  <a:t>那我们如何抽取服从特定分布的样本呢？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5088" y="2487168"/>
                <a:ext cx="9989312" cy="3869184"/>
              </a:xfrm>
              <a:blipFill>
                <a:blip r:embed="rId2"/>
                <a:stretch>
                  <a:fillRect l="-1269" t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zh-CN" sz="5400" dirty="0"/>
              <a:t>MC</a:t>
            </a:r>
            <a:r>
              <a:rPr lang="zh-CN" altLang="en-GB" sz="5400" dirty="0"/>
              <a:t>采样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6FA48D-C105-3545-8C41-0E359C26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55" y="1864462"/>
            <a:ext cx="3401410" cy="46744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5403B8-91AE-9049-86D9-5528E02D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26" y="1864462"/>
            <a:ext cx="3048974" cy="46744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97B6FD-9A9D-884B-9A72-3A6CDB2CEDFD}"/>
              </a:ext>
            </a:extLst>
          </p:cNvPr>
          <p:cNvSpPr txBox="1"/>
          <p:nvPr/>
        </p:nvSpPr>
        <p:spPr>
          <a:xfrm>
            <a:off x="572854" y="2722179"/>
            <a:ext cx="800219" cy="26065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dirty="0"/>
              <a:t>常规采样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FC13B-10FF-3048-9712-DC152DE20D0C}"/>
              </a:ext>
            </a:extLst>
          </p:cNvPr>
          <p:cNvSpPr txBox="1"/>
          <p:nvPr/>
        </p:nvSpPr>
        <p:spPr>
          <a:xfrm>
            <a:off x="5447754" y="2898405"/>
            <a:ext cx="800219" cy="26065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dirty="0"/>
              <a:t>拒绝采样</a:t>
            </a:r>
          </a:p>
        </p:txBody>
      </p:sp>
    </p:spTree>
    <p:extLst>
      <p:ext uri="{BB962C8B-B14F-4D97-AF65-F5344CB8AC3E}">
        <p14:creationId xmlns:p14="http://schemas.microsoft.com/office/powerpoint/2010/main" val="229273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zh-CN" sz="5400" dirty="0"/>
              <a:t>MCMC</a:t>
            </a:r>
            <a:r>
              <a:rPr lang="zh-CN" altLang="en-GB" sz="5400" dirty="0"/>
              <a:t>采样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885F3D-1B35-334D-B886-42A6FF13FB61}"/>
                  </a:ext>
                </a:extLst>
              </p:cNvPr>
              <p:cNvSpPr txBox="1"/>
              <p:nvPr/>
            </p:nvSpPr>
            <p:spPr>
              <a:xfrm>
                <a:off x="3794234" y="2112579"/>
                <a:ext cx="50239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GB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GB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GB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GB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GB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GB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GB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GB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GB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GB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GB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GB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GB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GB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GB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GB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GB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GB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GB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GB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GB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GB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GB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kumimoji="1" lang="en-GB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GB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GB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GB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885F3D-1B35-334D-B886-42A6FF13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34" y="2112579"/>
                <a:ext cx="5023986" cy="307777"/>
              </a:xfrm>
              <a:prstGeom prst="rect">
                <a:avLst/>
              </a:prstGeom>
              <a:blipFill>
                <a:blip r:embed="rId2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3A205F-F0C2-4541-AE28-4F7135CA6A81}"/>
                  </a:ext>
                </a:extLst>
              </p:cNvPr>
              <p:cNvSpPr/>
              <p:nvPr/>
            </p:nvSpPr>
            <p:spPr>
              <a:xfrm>
                <a:off x="2148817" y="2571843"/>
                <a:ext cx="7272632" cy="3448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GB" dirty="0"/>
                  <a:t>我们</a:t>
                </a:r>
                <a:r>
                  <a:rPr kumimoji="1" lang="zh-CN" altLang="en-US" dirty="0"/>
                  <a:t>要求</a:t>
                </a:r>
                <a:r>
                  <a:rPr kumimoji="1" lang="zh-CN" altLang="en-GB" dirty="0"/>
                  <a:t>分布</a:t>
                </a:r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altLang="zh-CN" dirty="0"/>
                  <a:t>(x)</a:t>
                </a:r>
                <a:r>
                  <a:rPr lang="zh-CN" altLang="en-US" dirty="0"/>
                  <a:t>，如果能够找到一个</a:t>
                </a:r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，就能够解决这个问题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细致平衡 </a:t>
                </a:r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 </a:t>
                </a:r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zh-CN" altLang="en-GB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GB" i="1" smtClean="0">
                        <a:latin typeface="Cambria Math" panose="02040503050406030204" pitchFamily="18" charset="0"/>
                      </a:rPr>
                      <m:t>到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转移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概率</m:t>
                    </m:r>
                  </m:oMath>
                </a14:m>
                <a:endParaRPr lang="en-GB" altLang="zh-CN" dirty="0"/>
              </a:p>
              <a:p>
                <a:endParaRPr lang="en-GB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GB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GB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CN" dirty="0"/>
              </a:p>
              <a:p>
                <a:pPr algn="ctr"/>
                <a:endParaRPr lang="en-GB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GB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GB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zh-CN" dirty="0"/>
              </a:p>
              <a:p>
                <a:endParaRPr lang="en-GB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GB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GB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GB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GB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f>
                        <m:fPr>
                          <m:ctrlPr>
                            <a:rPr lang="en-GB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GB" altLang="zh-CN" i="1" dirty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kumimoji="1" lang="en-GB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altLang="zh-CN" dirty="0"/>
              </a:p>
              <a:p>
                <a:endParaRPr lang="en-GB" altLang="zh-CN" dirty="0"/>
              </a:p>
              <a:p>
                <a:r>
                  <a:rPr lang="zh-CN" altLang="en-GB" dirty="0"/>
                  <a:t>以</a:t>
                </a:r>
                <a:r>
                  <a:rPr lang="zh-CN" altLang="en-US" dirty="0"/>
                  <a:t>随机转移矩阵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采样，然后以概率</a:t>
                </a:r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接受采样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3A205F-F0C2-4541-AE28-4F7135CA6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17" y="2571843"/>
                <a:ext cx="7272632" cy="3448380"/>
              </a:xfrm>
              <a:prstGeom prst="rect">
                <a:avLst/>
              </a:prstGeom>
              <a:blipFill>
                <a:blip r:embed="rId3"/>
                <a:stretch>
                  <a:fillRect l="-522" t="-1099" b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C784EC2C-662E-5645-B852-F99DBC63A756}"/>
              </a:ext>
            </a:extLst>
          </p:cNvPr>
          <p:cNvSpPr/>
          <p:nvPr/>
        </p:nvSpPr>
        <p:spPr>
          <a:xfrm>
            <a:off x="2148817" y="1521023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GB" dirty="0"/>
              <a:t>首先</a:t>
            </a:r>
            <a:r>
              <a:rPr kumimoji="1" lang="zh-CN" altLang="en-US" dirty="0"/>
              <a:t>我们有一个马尔科夫链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7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zh-CN" sz="5400" dirty="0"/>
              <a:t>MCMC</a:t>
            </a:r>
            <a:r>
              <a:rPr lang="zh-CN" altLang="en-GB" sz="5400" dirty="0"/>
              <a:t>具体</a:t>
            </a:r>
            <a:r>
              <a:rPr lang="zh-CN" altLang="en-US" sz="5400" dirty="0"/>
              <a:t>步骤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71" y="1975945"/>
                <a:ext cx="8897665" cy="414918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  <a:latin typeface="+mn-ea"/>
                  </a:rPr>
                  <a:t>给定任意转移矩阵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，平稳分布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</a:rPr>
                  <a:t>，</a:t>
                </a:r>
                <a:endParaRPr lang="en-US" sz="18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  <a:latin typeface="+mn-ea"/>
                  </a:rPr>
                  <a:t>t=0随机产生一个初始状态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:endParaRPr lang="en-US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err="1">
                    <a:solidFill>
                      <a:schemeClr val="tx1"/>
                    </a:solidFill>
                    <a:latin typeface="+mn-ea"/>
                  </a:rPr>
                  <a:t>从条件概率分布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ea"/>
                  </a:rPr>
                  <a:t>中采样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:endParaRPr lang="en-US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err="1">
                    <a:solidFill>
                      <a:schemeClr val="tx1"/>
                    </a:solidFill>
                    <a:latin typeface="+mn-ea"/>
                  </a:rPr>
                  <a:t>从均匀分布产生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:endParaRPr lang="en-US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err="1">
                    <a:solidFill>
                      <a:schemeClr val="tx1"/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altLang="zh-CN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，接受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:endParaRPr lang="en-US" altLang="zh-CN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否则拒绝该次采样，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:endParaRPr lang="en-US" altLang="zh-CN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继续以上步骤，知道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时，达到平衡，</a:t>
                </a:r>
                <a:endParaRPr lang="en-US" altLang="zh-CN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ea"/>
                  </a:rPr>
                  <a:t> 之后的所有接受的样本即是我们需要的平稳分布样本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。</a:t>
                </a:r>
                <a:endParaRPr lang="en-US" sz="1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71" y="1975945"/>
                <a:ext cx="8897665" cy="4149180"/>
              </a:xfrm>
              <a:blipFill>
                <a:blip r:embed="rId2"/>
                <a:stretch>
                  <a:fillRect l="-1425" t="-1829" b="-3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/>
              <a:t>Gibbs</a:t>
            </a:r>
            <a:r>
              <a:rPr lang="zh-CN" altLang="en-GB" sz="5400" dirty="0"/>
              <a:t>采样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3A205F-F0C2-4541-AE28-4F7135CA6A81}"/>
                  </a:ext>
                </a:extLst>
              </p:cNvPr>
              <p:cNvSpPr/>
              <p:nvPr/>
            </p:nvSpPr>
            <p:spPr>
              <a:xfrm>
                <a:off x="481175" y="1741527"/>
                <a:ext cx="7149335" cy="1506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GB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GB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GB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GB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f>
                        <m:fPr>
                          <m:ctrlPr>
                            <a:rPr lang="en-GB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GB" altLang="zh-CN" i="1" dirty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kumimoji="1" lang="en-GB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altLang="zh-CN" dirty="0"/>
              </a:p>
              <a:p>
                <a:endParaRPr lang="en-GB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GB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GB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GB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zh-CN" altLang="en-GB" i="1">
                          <a:latin typeface="Cambria Math" panose="02040503050406030204" pitchFamily="18" charset="0"/>
                        </a:rPr>
                        <m:t>太小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就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会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造成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采样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容易做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无用功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特别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多维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采样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中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GB" i="1">
                          <a:latin typeface="Cambria Math" panose="02040503050406030204" pitchFamily="18" charset="0"/>
                        </a:rPr>
                        <m:t>首先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我们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随机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取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一个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点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3A205F-F0C2-4541-AE28-4F7135CA6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5" y="1741527"/>
                <a:ext cx="7149335" cy="1506823"/>
              </a:xfrm>
              <a:prstGeom prst="rect">
                <a:avLst/>
              </a:prstGeom>
              <a:blipFill>
                <a:blip r:embed="rId3"/>
                <a:stretch>
                  <a:fillRect l="-177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F1531CE-D38A-6843-BA8A-1FA40358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59" y="1518591"/>
            <a:ext cx="3276601" cy="2682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72E979-B65A-C34F-9DC4-56F73626E85F}"/>
                  </a:ext>
                </a:extLst>
              </p:cNvPr>
              <p:cNvSpPr/>
              <p:nvPr/>
            </p:nvSpPr>
            <p:spPr>
              <a:xfrm>
                <a:off x="999454" y="3322427"/>
                <a:ext cx="4166525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zh-CN" dirty="0"/>
                  <a:t>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altLang="zh-CN" dirty="0"/>
              </a:p>
              <a:p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zh-CN" dirty="0"/>
                  <a:t>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altLang="zh-CN" dirty="0"/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zh-CN" dirty="0"/>
                  <a:t>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altLang="zh-CN" dirty="0"/>
              </a:p>
              <a:p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zh-CN" dirty="0"/>
                  <a:t>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altLang="zh-CN" dirty="0"/>
              </a:p>
              <a:p>
                <a:endParaRPr lang="en-GB" altLang="zh-CN" dirty="0"/>
              </a:p>
              <a:p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zh-CN" dirty="0"/>
                  <a:t>=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72E979-B65A-C34F-9DC4-56F73626E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54" y="3322427"/>
                <a:ext cx="4166525" cy="2031325"/>
              </a:xfrm>
              <a:prstGeom prst="rect">
                <a:avLst/>
              </a:prstGeom>
              <a:blipFill>
                <a:blip r:embed="rId5"/>
                <a:stretch>
                  <a:fillRect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44705A-1769-DB47-B168-0CA324447336}"/>
                  </a:ext>
                </a:extLst>
              </p:cNvPr>
              <p:cNvSpPr/>
              <p:nvPr/>
            </p:nvSpPr>
            <p:spPr>
              <a:xfrm>
                <a:off x="4347059" y="4973578"/>
                <a:ext cx="3497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细致平衡 </a:t>
                </a:r>
                <a14:m>
                  <m:oMath xmlns:m="http://schemas.openxmlformats.org/officeDocument/2006/math"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GB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44705A-1769-DB47-B168-0CA324447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059" y="4973578"/>
                <a:ext cx="3497881" cy="369332"/>
              </a:xfrm>
              <a:prstGeom prst="rect">
                <a:avLst/>
              </a:prstGeom>
              <a:blipFill>
                <a:blip r:embed="rId6"/>
                <a:stretch>
                  <a:fillRect l="-1449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D68FB7-ACD3-7244-A737-441EDCF74C47}"/>
                  </a:ext>
                </a:extLst>
              </p:cNvPr>
              <p:cNvSpPr/>
              <p:nvPr/>
            </p:nvSpPr>
            <p:spPr>
              <a:xfrm>
                <a:off x="999454" y="5546100"/>
                <a:ext cx="65574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GB" dirty="0"/>
                  <a:t>状态转移矩阵</a:t>
                </a:r>
                <a14:m>
                  <m:oMath xmlns:m="http://schemas.openxmlformats.org/officeDocument/2006/math">
                    <m:r>
                      <a:rPr lang="zh-CN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D68FB7-ACD3-7244-A737-441EDCF74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54" y="5546100"/>
                <a:ext cx="6557484" cy="646331"/>
              </a:xfrm>
              <a:prstGeom prst="rect">
                <a:avLst/>
              </a:prstGeom>
              <a:blipFill>
                <a:blip r:embed="rId7"/>
                <a:stretch>
                  <a:fillRect l="-772" t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FB8F90-AA9A-1949-9206-039BFBF347F9}"/>
                  </a:ext>
                </a:extLst>
              </p:cNvPr>
              <p:cNvSpPr/>
              <p:nvPr/>
            </p:nvSpPr>
            <p:spPr>
              <a:xfrm>
                <a:off x="985706" y="6166219"/>
                <a:ext cx="3455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altLang="zh-CN" dirty="0"/>
                  <a:t>=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FB8F90-AA9A-1949-9206-039BFBF34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06" y="6166219"/>
                <a:ext cx="3455818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475FFC3-BFDD-1349-AB8F-810E40A8D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479" y="4277212"/>
            <a:ext cx="2869064" cy="23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9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zh-CN" sz="5400" dirty="0">
                <a:solidFill>
                  <a:schemeClr val="tx1"/>
                </a:solidFill>
              </a:rPr>
              <a:t>Gibbs</a:t>
            </a:r>
            <a:r>
              <a:rPr lang="zh-CN" altLang="en-GB" sz="5400" dirty="0">
                <a:solidFill>
                  <a:schemeClr val="tx1"/>
                </a:solidFill>
              </a:rPr>
              <a:t>具体</a:t>
            </a:r>
            <a:r>
              <a:rPr lang="zh-CN" altLang="en-US" sz="5400" dirty="0">
                <a:solidFill>
                  <a:schemeClr val="tx1"/>
                </a:solidFill>
              </a:rPr>
              <a:t>步骤</a:t>
            </a:r>
            <a:endParaRPr lang="en-US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8736" y="2585545"/>
                <a:ext cx="8897665" cy="28693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给定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平稳分布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1" dirty="0">
                    <a:solidFill>
                      <a:schemeClr val="tx1"/>
                    </a:solidFill>
                  </a:rPr>
                  <a:t>，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t=0随机产生一个初始状态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从条件概率分布</a:t>
                </a:r>
                <a14:m>
                  <m:oMath xmlns:m="http://schemas.openxmlformats.org/officeDocument/2006/math"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中采样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从条件概率分布</a:t>
                </a:r>
                <a14:m>
                  <m:oMath xmlns:m="http://schemas.openxmlformats.org/officeDocument/2006/math"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中采样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不停地采样，直到采到指定数量样本为止。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E401-F48C-E54D-9856-D5EDDC64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8736" y="2585545"/>
                <a:ext cx="8897665" cy="2869324"/>
              </a:xfrm>
              <a:blipFill>
                <a:blip r:embed="rId2"/>
                <a:stretch>
                  <a:fillRect l="-1569" t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2262AA-FC9D-844A-A0F1-1793F6A5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44" y="1829457"/>
            <a:ext cx="4622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C90-3547-7945-B6D9-CF9EE01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16" y="354628"/>
            <a:ext cx="10749367" cy="932072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/>
              <a:t>矩阵补全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EA818-BC08-3F4D-B2D4-0C46241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51AC7D-BE66-1247-A408-BDFE0FCF8253}"/>
              </a:ext>
            </a:extLst>
          </p:cNvPr>
          <p:cNvSpPr/>
          <p:nvPr/>
        </p:nvSpPr>
        <p:spPr>
          <a:xfrm>
            <a:off x="1106364" y="1420868"/>
            <a:ext cx="10336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矩阵补全（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Matrix Completion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），就是补上一个含缺失值矩阵的缺失部分。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矩阵补全可以通过矩阵分解（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matrix factorization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）将一个含缺失值的矩阵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分解为两个（或多个）矩阵，然后这些分解后的矩阵相乘就可以得到原矩阵的近似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X'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，我们用这个近似矩阵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X'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的值来填补原矩阵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的缺失部分。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矩阵补全有很多方面的应用，如推荐系统、缺失值预处理。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机器学习中的大多数算法都需要输入的数据是不含缺失值的。在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deep learning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模型中，通过梯度的计算公式就可以发现，如果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中含有缺失值，那么梯度也会含缺失值，梯度也就未知了。对缺失值的处理是在模型训练开始前就应该完成的，故也称为预处理。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数据缺失在实际场景中不可避免，对于一个包含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samples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，每个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sample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features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的数据集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，我们可以将该数据集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整理为一个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n×m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的矩阵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通过矩阵分解补全矩阵是一种处理缺失值的方式。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995219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2376</Words>
  <Application>Microsoft Macintosh PowerPoint</Application>
  <PresentationFormat>宽屏</PresentationFormat>
  <Paragraphs>226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黑体</vt:lpstr>
      <vt:lpstr>Arial</vt:lpstr>
      <vt:lpstr>Calibri</vt:lpstr>
      <vt:lpstr>Cambria Math</vt:lpstr>
      <vt:lpstr>Helvetica</vt:lpstr>
      <vt:lpstr>WelcomeDoc</vt:lpstr>
      <vt:lpstr>Learning from Multiple Cities: A Meta-Learning Approach for Spatial-Temporal Prediction</vt:lpstr>
      <vt:lpstr> Outline</vt:lpstr>
      <vt:lpstr>为什么要抽样</vt:lpstr>
      <vt:lpstr>MC采样</vt:lpstr>
      <vt:lpstr>MCMC采样</vt:lpstr>
      <vt:lpstr>MCMC具体步骤</vt:lpstr>
      <vt:lpstr>Gibbs采样</vt:lpstr>
      <vt:lpstr>Gibbs具体步骤</vt:lpstr>
      <vt:lpstr>矩阵补全</vt:lpstr>
      <vt:lpstr>利用矩阵分解补全缺失值</vt:lpstr>
      <vt:lpstr>具体的实现方法之梯度下降法</vt:lpstr>
      <vt:lpstr>问题描述</vt:lpstr>
      <vt:lpstr>问题描述</vt:lpstr>
      <vt:lpstr>模型简介</vt:lpstr>
      <vt:lpstr>模型简介</vt:lpstr>
      <vt:lpstr>Bayesian Temporal Matrix Factorization (BTMF)</vt:lpstr>
      <vt:lpstr>Bayesian Temporal Matrix Factorization (BTMF)</vt:lpstr>
      <vt:lpstr>An overview graphical model of BTMF</vt:lpstr>
      <vt:lpstr>Model inference</vt:lpstr>
      <vt:lpstr>Model inference</vt:lpstr>
      <vt:lpstr>Model inference</vt:lpstr>
      <vt:lpstr>Model Implementation</vt:lpstr>
      <vt:lpstr>Tensor Model Implementation</vt:lpstr>
      <vt:lpstr>Simulation Results</vt:lpstr>
      <vt:lpstr>Simulation Results</vt:lpstr>
      <vt:lpstr>思考和总结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2021-04-21T08:24:59Z</dcterms:created>
  <dcterms:modified xsi:type="dcterms:W3CDTF">2021-06-14T12:37:28Z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