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7" r:id="rId4"/>
    <p:sldId id="269" r:id="rId5"/>
    <p:sldId id="260" r:id="rId6"/>
    <p:sldId id="270" r:id="rId7"/>
    <p:sldId id="261" r:id="rId8"/>
    <p:sldId id="271" r:id="rId9"/>
    <p:sldId id="262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84" d="100"/>
          <a:sy n="84" d="100"/>
        </p:scale>
        <p:origin x="114" y="61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handoutMaster" Target="handoutMasters/handout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10/8/2020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t>Click to edit Master subtitle style</a:t>
            </a:r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10/8/2020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/>
              <a:pPr/>
              <a:t>10/8/2020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397" y="274638"/>
            <a:ext cx="9833015" cy="1757972"/>
          </a:xfrm>
        </p:spPr>
        <p:txBody>
          <a:bodyPr anchor="b">
            <a:normAutofit/>
          </a:bodyPr>
          <a:lstStyle/>
          <a:p>
            <a:r>
              <a:rPr lang="en-US" sz="5400" dirty="0"/>
              <a:t>GitHub</a:t>
            </a:r>
          </a:p>
        </p:txBody>
      </p:sp>
      <p:pic>
        <p:nvPicPr>
          <p:cNvPr id="6" name="Picture 6" descr="Logo, icon&#10;&#10;Description automatically generated">
            <a:extLst>
              <a:ext uri="{FF2B5EF4-FFF2-40B4-BE49-F238E27FC236}">
                <a16:creationId xmlns:a16="http://schemas.microsoft.com/office/drawing/2014/main" id="{6C30C930-559C-499B-9784-88BB2771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22" y="2436114"/>
            <a:ext cx="5669280" cy="29763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b="1" dirty="0"/>
              <a:t>Version Control and Git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/>
              <a:t>Version Control</a:t>
            </a:r>
          </a:p>
          <a:p>
            <a:r>
              <a:rPr lang="en-US" sz="2200" dirty="0">
                <a:ea typeface="+mn-lt"/>
                <a:cs typeface="+mn-lt"/>
              </a:rPr>
              <a:t>Category of software tools that help a software team manage changes to source code over time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Git</a:t>
            </a:r>
            <a:endParaRPr lang="en-US" sz="2200" dirty="0"/>
          </a:p>
          <a:p>
            <a:r>
              <a:rPr lang="en-US" sz="2200" dirty="0"/>
              <a:t>Git is a version-control system for tracking changes in source code during software development</a:t>
            </a:r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4703AFF8-090C-48E0-8919-B1AE5E7F3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006" y="1977395"/>
            <a:ext cx="4419598" cy="3773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GitHub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28939-48C7-46B4-B0B2-2C5985D5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GitHub is a code hosting platform for version control and collaboration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Form</a:t>
            </a:r>
            <a:r>
              <a:rPr lang="en-US" dirty="0"/>
              <a:t> of Git but, it's web based graphic interface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cloud-based Git repository hosting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b="1" dirty="0"/>
              <a:t>How to get working on GitHub ? 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C321999E-F489-40E3-8FBD-E6D0DA76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2260" y="1788607"/>
            <a:ext cx="4419599" cy="49947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Firstly you have to create a repository for your project/program</a:t>
            </a:r>
          </a:p>
          <a:p>
            <a:endParaRPr lang="en-US" dirty="0"/>
          </a:p>
          <a:p>
            <a:r>
              <a:rPr lang="en-US" dirty="0"/>
              <a:t>Give your repository a name, add description along with other details</a:t>
            </a:r>
          </a:p>
          <a:p>
            <a:endParaRPr lang="en-US" dirty="0"/>
          </a:p>
          <a:p>
            <a:r>
              <a:rPr lang="en-US" dirty="0"/>
              <a:t>Click on create</a:t>
            </a:r>
          </a:p>
        </p:txBody>
      </p:sp>
      <p:pic>
        <p:nvPicPr>
          <p:cNvPr id="27" name="Picture 2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A6C0DCB7-3E0B-4076-A3C5-277B25308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629" y="1852297"/>
            <a:ext cx="5894678" cy="3596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4E7C6C1-859B-4FFF-945F-E1BDA5296D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677" y="4329855"/>
            <a:ext cx="6263449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/>
              <a:t>Your Repository looks something like this</a:t>
            </a:r>
            <a:endParaRPr lang="en-US"/>
          </a:p>
        </p:txBody>
      </p:sp>
      <p:pic>
        <p:nvPicPr>
          <p:cNvPr id="9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E937E02-9451-407A-AE90-87948B4F7E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3079"/>
          <a:stretch/>
        </p:blipFill>
        <p:spPr>
          <a:xfrm>
            <a:off x="3974333" y="256620"/>
            <a:ext cx="8157695" cy="3684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9954-9B52-48F5-BBEC-84A8786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Terms to Remember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A3959-FB50-4A89-B34F-1F003791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2165" y="1793820"/>
            <a:ext cx="4416552" cy="4235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Fork</a:t>
            </a:r>
          </a:p>
          <a:p>
            <a:r>
              <a:rPr lang="en-US" dirty="0"/>
              <a:t>Clone </a:t>
            </a:r>
          </a:p>
          <a:p>
            <a:r>
              <a:rPr lang="en-US" dirty="0"/>
              <a:t>Push</a:t>
            </a:r>
          </a:p>
          <a:p>
            <a:r>
              <a:rPr lang="en-US" dirty="0"/>
              <a:t>Pull</a:t>
            </a:r>
          </a:p>
          <a:p>
            <a:r>
              <a:rPr lang="en-US" dirty="0"/>
              <a:t>Pull Request</a:t>
            </a:r>
          </a:p>
          <a:p>
            <a:r>
              <a:rPr lang="en-US" dirty="0"/>
              <a:t>Branching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7" descr="Diagram&#10;&#10;Description automatically generated">
            <a:extLst>
              <a:ext uri="{FF2B5EF4-FFF2-40B4-BE49-F238E27FC236}">
                <a16:creationId xmlns:a16="http://schemas.microsoft.com/office/drawing/2014/main" id="{A0F33853-EE6E-4468-8492-F14AAC4F8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646" y="1339117"/>
            <a:ext cx="5781927" cy="4548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0721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Understanding GitHub Workflow</a:t>
            </a:r>
          </a:p>
        </p:txBody>
      </p:sp>
      <p:pic>
        <p:nvPicPr>
          <p:cNvPr id="5" name="Picture 5" descr="Timeline&#10;&#10;Description automatically generated">
            <a:extLst>
              <a:ext uri="{FF2B5EF4-FFF2-40B4-BE49-F238E27FC236}">
                <a16:creationId xmlns:a16="http://schemas.microsoft.com/office/drawing/2014/main" id="{7A6E0875-C3C8-4D83-B427-D85B07750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3" y="1615352"/>
            <a:ext cx="12196586" cy="524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9BF8-95FE-4855-BDD8-DF7DA66B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1048-9601-4A62-810C-86902B3B7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844" y="1673130"/>
            <a:ext cx="10126143" cy="50341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Projects are saved with record in track</a:t>
            </a:r>
          </a:p>
          <a:p>
            <a:endParaRPr lang="en-US" dirty="0"/>
          </a:p>
          <a:p>
            <a:r>
              <a:rPr lang="en-US" dirty="0"/>
              <a:t>Collaboration with people all around the world</a:t>
            </a:r>
          </a:p>
          <a:p>
            <a:endParaRPr lang="en-US" dirty="0"/>
          </a:p>
          <a:p>
            <a:r>
              <a:rPr lang="en-US" dirty="0"/>
              <a:t>Attainment of good opportunities for being hired by someone or some company</a:t>
            </a:r>
          </a:p>
          <a:p>
            <a:endParaRPr lang="en-US" dirty="0"/>
          </a:p>
          <a:p>
            <a:r>
              <a:rPr lang="en-US" dirty="0"/>
              <a:t>Showcasing your work to help other people in their work</a:t>
            </a:r>
          </a:p>
        </p:txBody>
      </p:sp>
    </p:spTree>
    <p:extLst>
      <p:ext uri="{BB962C8B-B14F-4D97-AF65-F5344CB8AC3E}">
        <p14:creationId xmlns:p14="http://schemas.microsoft.com/office/powerpoint/2010/main" val="201209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2FE034-9941-4155-A5F6-511CFD58691F}"/>
              </a:ext>
            </a:extLst>
          </p:cNvPr>
          <p:cNvSpPr txBox="1"/>
          <p:nvPr/>
        </p:nvSpPr>
        <p:spPr>
          <a:xfrm>
            <a:off x="2752482" y="2772518"/>
            <a:ext cx="9724801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7200" b="1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</Words>
  <Application>Microsoft Office PowerPoint</Application>
  <PresentationFormat>Custom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Chalkboard 16x9</vt:lpstr>
      <vt:lpstr>GitHub</vt:lpstr>
      <vt:lpstr>Version Control and Git</vt:lpstr>
      <vt:lpstr>What is GitHub ?</vt:lpstr>
      <vt:lpstr>How to get working on GitHub ? </vt:lpstr>
      <vt:lpstr>PowerPoint Presentation</vt:lpstr>
      <vt:lpstr>Some Terms to Remember</vt:lpstr>
      <vt:lpstr>Understanding GitHub Workflow</vt:lpstr>
      <vt:lpstr>Benefits of GitHub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Mohammad Abeer</cp:lastModifiedBy>
  <cp:revision>278</cp:revision>
  <dcterms:created xsi:type="dcterms:W3CDTF">2020-09-29T07:16:53Z</dcterms:created>
  <dcterms:modified xsi:type="dcterms:W3CDTF">2020-10-08T04:18:21Z</dcterms:modified>
</cp:coreProperties>
</file>