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D70-640A-51CB-E14A-DC1DF933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5B85-B3A2-5CB1-3B19-DF1F17B9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07FE-03BD-D208-F2E7-123571FD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6287-E649-64BE-4A96-697DC029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F68A-DF50-EEA1-5F8A-6ADB92A1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DFE4-0259-BC27-CFD8-F639DC66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60241-AAC1-9B5B-FC47-B5C32434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C4E9-B1A3-7743-6E82-488AB8A4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CFAB-99BC-722F-9396-7AB578CC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33FD-D9B2-EF86-A531-F6780997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F79F6-78C3-4CB7-0C26-CA20A3D42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AE13-505A-9888-BBE5-FDEEFBE9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7ACE-05FC-8F43-D6E9-8ABE3260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30A6-4DC1-4B93-7C0C-10687864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B2C8-F1AE-EC4B-2687-A76CBE5B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E86E-2CB6-00BD-4418-4C4578C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E62D-51CA-A9D4-1518-F95669A2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98EA-4922-5858-B0E7-1092F1E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F9CA-DF63-DEB7-8679-B6F40267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6AB-1181-2E33-2B54-72022A23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5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0977-F26C-4A25-1B82-7DF042F4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982A-2AB2-8ADF-891B-0076F3C8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AEAE-C62C-4E0F-D00B-2A6ED76B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F781-A812-E023-D350-FF446F1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1B56-18B3-B6CB-BE65-06C6FDB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44C-CD0E-6A28-D45A-335461F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71E2-2642-8DF6-BA1F-E3BDFC78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52F29-FAF7-008F-20CD-33AEF848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4B93-9CDF-EFCA-8037-9FF04697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348F4-FAC4-8D6C-72A8-5484897C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477E-10EF-2710-4019-2CD0034C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9D5C-95AB-B1C7-1247-6C3667B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CE82D-8E23-2F1D-0640-CD8B981E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E78A0-0ED6-EA81-2DB6-DE8DB9EE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2D205-B04E-A3BD-6700-01D689E0E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AE27-53D8-7D68-B8AB-3A8662D64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26322-706B-856B-F93D-805412A4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2275E-F73C-6A3B-0ED2-DB95EB5C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369F-29AC-390D-DA01-1BB8568B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6F61-C92E-0E58-29C7-B0D7E49D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7986-6387-28A5-E75F-EFE03F79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4F87F-D7C4-E46F-779D-8755E08F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9DD09-FD55-435D-AA71-901B3061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B6AF7-A072-FDD1-EBB5-300DB46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B5C66-6B5A-EE7E-F9E8-5D0001C8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23CC8-7F16-1EC5-F984-AD9DA1D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FF25-2CD2-C443-A00D-C54659A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4DAC-3C32-F2E8-31D5-C3F81FA6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62462-77AB-2E78-DCCF-72F94262B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E7CA-D021-A386-6D2D-D9CB5CC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3194-3A3F-43AA-E3B5-0F716FE5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4A89-77BE-8ADD-CEEA-6EA18B56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2DE2-8984-4DC4-D544-2E895DA8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AABFF-6BA2-34D3-4319-11EC48CF2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8107-B8C4-5C48-F77F-B630E32A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A9D6-BF4C-7B94-72A1-C94C245D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2E99-F79D-FD29-0ED1-FB13BB77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FB6E-57EF-5F47-3A89-5E626486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E0FE-B41E-F23C-4EB7-103B12C1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C700-9008-EA7D-DCAB-FA3E3422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8C32-777C-EDC9-B30F-C0D0996A4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0E64-1A69-EC4A-8FAC-8AEA9C3B8EBE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2B97-E964-A12D-B166-DC1AB83F7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9367-AA12-8436-3C5C-3FCD9816E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4F05-1E34-DE45-BD44-8CAE7724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D07367-E897-4815-D33D-C1C1A5B4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73410"/>
              </p:ext>
            </p:extLst>
          </p:nvPr>
        </p:nvGraphicFramePr>
        <p:xfrm>
          <a:off x="530578" y="719666"/>
          <a:ext cx="11108265" cy="508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955">
                  <a:extLst>
                    <a:ext uri="{9D8B030D-6E8A-4147-A177-3AD203B41FA5}">
                      <a16:colId xmlns:a16="http://schemas.microsoft.com/office/drawing/2014/main" val="2721413389"/>
                    </a:ext>
                  </a:extLst>
                </a:gridCol>
                <a:gridCol w="3989870">
                  <a:extLst>
                    <a:ext uri="{9D8B030D-6E8A-4147-A177-3AD203B41FA5}">
                      <a16:colId xmlns:a16="http://schemas.microsoft.com/office/drawing/2014/main" val="3938084469"/>
                    </a:ext>
                  </a:extLst>
                </a:gridCol>
                <a:gridCol w="4736440">
                  <a:extLst>
                    <a:ext uri="{9D8B030D-6E8A-4147-A177-3AD203B41FA5}">
                      <a16:colId xmlns:a16="http://schemas.microsoft.com/office/drawing/2014/main" val="891048888"/>
                    </a:ext>
                  </a:extLst>
                </a:gridCol>
              </a:tblGrid>
              <a:tr h="819516">
                <a:tc>
                  <a:txBody>
                    <a:bodyPr/>
                    <a:lstStyle/>
                    <a:p>
                      <a:r>
                        <a:rPr lang="en-US" dirty="0"/>
                        <a:t>Time (PM)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 July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July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29231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n-US" dirty="0"/>
                        <a:t>1-1:20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Introductory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2 – Jerry </a:t>
                      </a:r>
                      <a:r>
                        <a:rPr lang="en-US" dirty="0" err="1"/>
                        <a:t>Gannod</a:t>
                      </a:r>
                      <a:r>
                        <a:rPr lang="en-US" dirty="0"/>
                        <a:t> – Tennessee 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6523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n-US" dirty="0"/>
                        <a:t>1:20-1:40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1 -- </a:t>
                      </a:r>
                      <a:r>
                        <a:rPr lang="en-US" dirty="0" err="1"/>
                        <a:t>Addi</a:t>
                      </a:r>
                      <a:r>
                        <a:rPr lang="en-US" dirty="0"/>
                        <a:t> Malviya Thakur  - ORNL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3 -- Ian </a:t>
                      </a:r>
                      <a:r>
                        <a:rPr lang="en-US" dirty="0" err="1"/>
                        <a:t>Cosden</a:t>
                      </a:r>
                      <a:r>
                        <a:rPr lang="en-US" dirty="0"/>
                        <a:t> - Princeton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86334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n-US" dirty="0"/>
                        <a:t>1:40 – 1:50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Breakout assignments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Breakout assignments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39242"/>
                  </a:ext>
                </a:extLst>
              </a:tr>
              <a:tr h="985243">
                <a:tc>
                  <a:txBody>
                    <a:bodyPr/>
                    <a:lstStyle/>
                    <a:p>
                      <a:r>
                        <a:rPr lang="en-US" dirty="0"/>
                        <a:t>1:50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Breakout discussions with a 15-20 minutes break when the group needs 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Breakout discussions with a 15-20 minutes break when the group needs it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82770"/>
                  </a:ext>
                </a:extLst>
              </a:tr>
              <a:tr h="819516">
                <a:tc>
                  <a:txBody>
                    <a:bodyPr/>
                    <a:lstStyle/>
                    <a:p>
                      <a:r>
                        <a:rPr lang="en-US" dirty="0"/>
                        <a:t>4 - 5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on breakout discussions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 on breakout discussions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Anshu</dc:creator>
  <cp:keywords/>
  <dc:description/>
  <cp:lastModifiedBy>Anshu</cp:lastModifiedBy>
  <cp:revision>1</cp:revision>
  <dcterms:created xsi:type="dcterms:W3CDTF">2023-07-18T04:02:04Z</dcterms:created>
  <dcterms:modified xsi:type="dcterms:W3CDTF">2023-07-18T04:19:14Z</dcterms:modified>
  <cp:category/>
</cp:coreProperties>
</file>