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SQL TUTOR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38200" y="452718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Q1: Basic SELECT Statement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Question (TextBox):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Write a query to display the names and grades of all students.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Hint: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Use the SELECT keyword followed by column names and the table name.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Scaffolding 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Q1a: Which table contains student names and grades?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Q1b: What are the exact column names?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Correct Answer: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SELECT name, grade FROM students;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Related skill: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data retrieval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Q2: Filtering with WHERE Clause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Question (TextBox):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Retrieve the names of students who have received grade 'A'.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Hint: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Use a WHERE clause to specify the grade condition.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Scaffolding 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Q2a: What value are you checking for?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Q2b: Which column holds that value?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Correct Answer: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SELECT name FROM students WHERE grade = 'A';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Related skill: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data retrieval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Q3: Simple JOIN Across Two Tables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Question (TextBox):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List all students’ names along with their enrolled course titles.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Hint: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You need to join the students, enrollments, and courses tables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Scaffolding (optional):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Q3a: How are students linked to enrollments?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Q3b: How are enrollments linked to courses?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Correct Answer: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SELECT students.name, courses.title FROM students JOIN enrollments ON students.id = enrollments.student_id JOIN courses ON enrollments.course_id = courses.id;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Related skill: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data retrieval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Q4: Aggregation with GROUP BY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Question (TextBox):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Find the average score each student has across all courses.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Hint: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Use AVG() with GROUP BY student_id.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Scaffolding (optional):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Q4a: What table contains the scores?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Q4b: What do you group by to get per-student results?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Correct Answer: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SELECT student_id, AVG(score) FROM enrollments GROUP BY student_id;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Related kill: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Data analysis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Q5: Conditional Filtering with Comparison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Question (TextBox):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latin typeface="Arial"/>
                <a:ea typeface="Arial"/>
                <a:cs typeface="Arial"/>
                <a:sym typeface="Arial"/>
              </a:rPr>
              <a:t>Write a query to find names and ages of students older than 20.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Hint:</a:t>
            </a:r>
            <a:br>
              <a:rPr lang="en-US" sz="1200"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Use WHERE with a &gt; operator.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Scaffolding (optional):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Q5a: What column holds age?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Q5b: What condition filters "older than 20"?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Correct Answer: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SELECT name, age FROM students WHERE age &gt; 20;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Related skill:</a:t>
            </a:r>
            <a:r>
              <a:rPr lang="en-US" sz="1200">
                <a:latin typeface="Arial"/>
                <a:ea typeface="Arial"/>
                <a:cs typeface="Arial"/>
                <a:sym typeface="Arial"/>
              </a:rPr>
              <a:t> conditional logic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