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Puzzles in Plastikfiguren">
            <a:extLst>
              <a:ext uri="{FF2B5EF4-FFF2-40B4-BE49-F238E27FC236}">
                <a16:creationId xmlns:a16="http://schemas.microsoft.com/office/drawing/2014/main" id="{D52D221D-18AB-BEF0-C39D-5B687EAD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7C9B93-7C24-0E9C-1363-DA5FD8C72488}"/>
              </a:ext>
            </a:extLst>
          </p:cNvPr>
          <p:cNvSpPr txBox="1"/>
          <p:nvPr/>
        </p:nvSpPr>
        <p:spPr>
          <a:xfrm>
            <a:off x="2261036" y="956776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</a:rPr>
              <a:t>Domain Knowledge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68EA14-1C02-DF0D-E4AC-FD9DDDE3C273}"/>
              </a:ext>
            </a:extLst>
          </p:cNvPr>
          <p:cNvSpPr txBox="1"/>
          <p:nvPr/>
        </p:nvSpPr>
        <p:spPr>
          <a:xfrm>
            <a:off x="4496844" y="2922146"/>
            <a:ext cx="3198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Greece</a:t>
            </a:r>
            <a:endParaRPr lang="de-DE" sz="66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774F50-7963-278C-9EC4-3576BC79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0" y="4125432"/>
            <a:ext cx="2706015" cy="26545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10D078A-4102-E97C-C32A-EA9D5D7B7C62}"/>
              </a:ext>
            </a:extLst>
          </p:cNvPr>
          <p:cNvSpPr txBox="1"/>
          <p:nvPr/>
        </p:nvSpPr>
        <p:spPr>
          <a:xfrm>
            <a:off x="9324084" y="3584223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Greek Tutor</a:t>
            </a:r>
            <a:endParaRPr lang="de-D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1B15-9B5D-F0F0-1F5C-9B02425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1: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5A157-153F-53C5-1001-7695D44A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Type: Single Choice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</a:t>
            </a:r>
            <a:r>
              <a:rPr lang="de-DE" dirty="0" err="1"/>
              <a:t>Geographical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Synonymously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name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US" dirty="0"/>
              <a:t>Hint: It's known as the birthplace of democracy.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Greece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„A“ </a:t>
            </a:r>
          </a:p>
          <a:p>
            <a:pPr marL="0" indent="0">
              <a:buNone/>
            </a:pPr>
            <a:r>
              <a:rPr lang="de-DE" dirty="0"/>
              <a:t>	- Solution: „Athen“</a:t>
            </a:r>
          </a:p>
          <a:p>
            <a:pPr marL="0" indent="0">
              <a:buNone/>
            </a:pPr>
            <a:r>
              <a:rPr lang="de-DE" dirty="0" err="1"/>
              <a:t>Answers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1: Athens, 2: Thessaloniki, 3: Arta, 4: Patras</a:t>
            </a:r>
          </a:p>
          <a:p>
            <a:pPr marL="0" indent="0">
              <a:buNone/>
            </a:pPr>
            <a:r>
              <a:rPr lang="de-DE" dirty="0"/>
              <a:t>Solution:</a:t>
            </a:r>
            <a:br>
              <a:rPr lang="de-DE" dirty="0"/>
            </a:br>
            <a:r>
              <a:rPr lang="de-DE" dirty="0"/>
              <a:t>Athens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68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CBBF0-EDE1-058A-5A6B-C80F4E1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2: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island</a:t>
            </a:r>
            <a:r>
              <a:rPr lang="de-DE" dirty="0"/>
              <a:t> in </a:t>
            </a:r>
            <a:r>
              <a:rPr lang="de-DE" dirty="0" err="1"/>
              <a:t>Greece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61A09-56BD-DA05-22AC-B9BF44D5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Type: Single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</a:t>
            </a:r>
            <a:r>
              <a:rPr lang="de-DE" dirty="0" err="1"/>
              <a:t>Geographical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</a:t>
            </a:r>
            <a:r>
              <a:rPr lang="de-DE" dirty="0" err="1"/>
              <a:t>island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olive</a:t>
            </a:r>
            <a:r>
              <a:rPr lang="de-DE" dirty="0"/>
              <a:t> </a:t>
            </a:r>
            <a:r>
              <a:rPr lang="de-DE" dirty="0" err="1"/>
              <a:t>oil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islands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„Heraklion“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</a:t>
            </a:r>
            <a:r>
              <a:rPr lang="de-DE" dirty="0" err="1"/>
              <a:t>island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mobs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Starts </a:t>
            </a:r>
            <a:r>
              <a:rPr lang="de-DE" dirty="0" err="1"/>
              <a:t>with</a:t>
            </a:r>
            <a:r>
              <a:rPr lang="de-DE" dirty="0"/>
              <a:t> a „C“</a:t>
            </a:r>
          </a:p>
          <a:p>
            <a:pPr marL="0" indent="0">
              <a:buNone/>
            </a:pPr>
            <a:r>
              <a:rPr lang="de-DE" dirty="0" err="1"/>
              <a:t>Answers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1: Rhodes 2: </a:t>
            </a:r>
            <a:r>
              <a:rPr lang="de-DE" dirty="0" err="1"/>
              <a:t>Zante</a:t>
            </a:r>
            <a:r>
              <a:rPr lang="de-DE" dirty="0"/>
              <a:t> 3: </a:t>
            </a:r>
            <a:r>
              <a:rPr lang="de-DE" dirty="0" err="1"/>
              <a:t>Corfu</a:t>
            </a:r>
            <a:r>
              <a:rPr lang="de-DE" dirty="0"/>
              <a:t> 4: </a:t>
            </a:r>
            <a:r>
              <a:rPr lang="de-DE" dirty="0" err="1"/>
              <a:t>Crete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Solution:</a:t>
            </a:r>
          </a:p>
          <a:p>
            <a:pPr marL="0" indent="0">
              <a:buNone/>
            </a:pPr>
            <a:r>
              <a:rPr lang="de-DE" dirty="0" err="1"/>
              <a:t>Crete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9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269A3-2A96-0650-8F3D-E06FFC81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Question 3:</a:t>
            </a:r>
            <a:br>
              <a:rPr lang="de-DE" dirty="0"/>
            </a:br>
            <a:r>
              <a:rPr lang="de-DE" dirty="0"/>
              <a:t>Name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traditional Greek </a:t>
            </a:r>
            <a:r>
              <a:rPr lang="de-DE" dirty="0" err="1"/>
              <a:t>foods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18D87-BF6A-162E-CD6D-ABD587B2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928190"/>
            <a:ext cx="10653579" cy="4381169"/>
          </a:xfrm>
        </p:spPr>
        <p:txBody>
          <a:bodyPr/>
          <a:lstStyle/>
          <a:p>
            <a:pPr marL="228600" lvl="1" indent="0">
              <a:buNone/>
            </a:pPr>
            <a:r>
              <a:rPr lang="de-DE" dirty="0"/>
              <a:t>	- Question Type: Text Box</a:t>
            </a:r>
          </a:p>
          <a:p>
            <a:pPr marL="228600" lvl="1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 – Cultural Knowledge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Solutions:</a:t>
            </a:r>
            <a:br>
              <a:rPr lang="de-DE" dirty="0"/>
            </a:br>
            <a:r>
              <a:rPr lang="de-DE" dirty="0"/>
              <a:t>Gyros, Pitas, </a:t>
            </a:r>
            <a:r>
              <a:rPr lang="de-DE" dirty="0" err="1"/>
              <a:t>Olives</a:t>
            </a:r>
            <a:r>
              <a:rPr lang="de-DE" dirty="0"/>
              <a:t>, </a:t>
            </a:r>
            <a:r>
              <a:rPr lang="de-DE" dirty="0" err="1"/>
              <a:t>Tzatziki</a:t>
            </a:r>
            <a:r>
              <a:rPr lang="de-DE" dirty="0"/>
              <a:t>, Souvlaki, </a:t>
            </a:r>
            <a:r>
              <a:rPr lang="de-DE" dirty="0" err="1"/>
              <a:t>Gigantes</a:t>
            </a:r>
            <a:r>
              <a:rPr lang="de-DE" dirty="0"/>
              <a:t>, </a:t>
            </a:r>
            <a:r>
              <a:rPr lang="de-DE" dirty="0" err="1"/>
              <a:t>Taramas</a:t>
            </a:r>
            <a:r>
              <a:rPr lang="de-DE" dirty="0"/>
              <a:t>, </a:t>
            </a:r>
            <a:r>
              <a:rPr lang="de-DE" dirty="0" err="1"/>
              <a:t>Kolokithokeftedes</a:t>
            </a:r>
            <a:endParaRPr lang="de-DE" dirty="0"/>
          </a:p>
          <a:p>
            <a:pPr lvl="1"/>
            <a:r>
              <a:rPr lang="de-DE" dirty="0" err="1"/>
              <a:t>Hint</a:t>
            </a:r>
            <a:r>
              <a:rPr lang="de-DE" dirty="0"/>
              <a:t>: Pictures</a:t>
            </a:r>
          </a:p>
          <a:p>
            <a:pPr lvl="1"/>
            <a:r>
              <a:rPr lang="de-DE" dirty="0" err="1"/>
              <a:t>Hint</a:t>
            </a:r>
            <a:r>
              <a:rPr lang="de-DE" dirty="0"/>
              <a:t>: Think </a:t>
            </a:r>
            <a:r>
              <a:rPr lang="de-DE" dirty="0" err="1"/>
              <a:t>appetizers</a:t>
            </a:r>
            <a:endParaRPr lang="de-DE" dirty="0"/>
          </a:p>
          <a:p>
            <a:pPr lvl="1"/>
            <a:r>
              <a:rPr lang="de-DE" dirty="0" err="1"/>
              <a:t>Hint</a:t>
            </a:r>
            <a:r>
              <a:rPr lang="de-DE" dirty="0"/>
              <a:t>: Think </a:t>
            </a:r>
            <a:r>
              <a:rPr lang="de-DE" dirty="0" err="1"/>
              <a:t>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2533-CD5A-9CD2-4D27-F627E947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4:</a:t>
            </a:r>
            <a:br>
              <a:rPr lang="de-DE" dirty="0"/>
            </a:br>
            <a:r>
              <a:rPr lang="de-DE" dirty="0"/>
              <a:t>Name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Greek Gods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2782-F255-0747-B2A1-9478C31C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Type- Multiple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 – </a:t>
            </a:r>
            <a:r>
              <a:rPr lang="de-DE" dirty="0" err="1"/>
              <a:t>Mythological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Anwers</a:t>
            </a:r>
            <a:r>
              <a:rPr lang="de-DE" dirty="0"/>
              <a:t>: (4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- 1: Hercules, 2: Zeus, 3: Ares, 4: Aphrodite, 5: Hades 6: Perseus, 7: Achilles, 8: 	Percy Jackson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(4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confuse</a:t>
            </a:r>
            <a:r>
              <a:rPr lang="de-DE" dirty="0"/>
              <a:t> half </a:t>
            </a:r>
            <a:r>
              <a:rPr lang="de-DE" dirty="0" err="1"/>
              <a:t>gods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gods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Solutions: </a:t>
            </a:r>
          </a:p>
          <a:p>
            <a:pPr marL="0" indent="0">
              <a:buNone/>
            </a:pPr>
            <a:r>
              <a:rPr lang="de-DE" dirty="0"/>
              <a:t>2: Zeus, 3: Ares, 4: Aphrodite, 5: Hades</a:t>
            </a:r>
          </a:p>
        </p:txBody>
      </p:sp>
    </p:spTree>
    <p:extLst>
      <p:ext uri="{BB962C8B-B14F-4D97-AF65-F5344CB8AC3E}">
        <p14:creationId xmlns:p14="http://schemas.microsoft.com/office/powerpoint/2010/main" val="32245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5738-5766-6525-3563-7A2401CB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5: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„</a:t>
            </a:r>
            <a:r>
              <a:rPr lang="de-DE" dirty="0" err="1"/>
              <a:t>hello</a:t>
            </a:r>
            <a:r>
              <a:rPr lang="de-DE" dirty="0"/>
              <a:t>“ in </a:t>
            </a:r>
            <a:r>
              <a:rPr lang="de-DE" dirty="0" err="1"/>
              <a:t>greek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95311-AD1A-9B16-2800-DD026955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- Question Type: Single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Language Skills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Anwers</a:t>
            </a:r>
            <a:r>
              <a:rPr lang="de-DE" dirty="0"/>
              <a:t>: 1: Bon jour 2: </a:t>
            </a:r>
            <a:r>
              <a:rPr lang="de-DE" dirty="0" err="1"/>
              <a:t>Geia</a:t>
            </a:r>
            <a:r>
              <a:rPr lang="de-DE" dirty="0"/>
              <a:t> </a:t>
            </a:r>
            <a:r>
              <a:rPr lang="de-DE" dirty="0" err="1"/>
              <a:t>sou</a:t>
            </a:r>
            <a:r>
              <a:rPr lang="de-DE" dirty="0"/>
              <a:t> 3: Malaka, 4: Salve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Solution:</a:t>
            </a:r>
          </a:p>
          <a:p>
            <a:pPr marL="0" indent="0">
              <a:buNone/>
            </a:pPr>
            <a:r>
              <a:rPr lang="de-DE" dirty="0" err="1"/>
              <a:t>Geia</a:t>
            </a:r>
            <a:r>
              <a:rPr lang="de-DE" dirty="0"/>
              <a:t> </a:t>
            </a:r>
            <a:r>
              <a:rPr lang="de-DE" dirty="0" err="1"/>
              <a:t>sou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7898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Breitbild</PresentationFormat>
  <Paragraphs>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PowerPoint-Präsentation</vt:lpstr>
      <vt:lpstr>Question 1: What is the Capital of Greece</vt:lpstr>
      <vt:lpstr>Question 2: What is the biggest island in Greece</vt:lpstr>
      <vt:lpstr>Question 3: Name as many popular traditional Greek foods as you can</vt:lpstr>
      <vt:lpstr>Question 4: Name as many Greek Gods as you can</vt:lpstr>
      <vt:lpstr>Question 5: What means „hello“ in greek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Holzmann</dc:creator>
  <cp:lastModifiedBy>Kevin Holzmann</cp:lastModifiedBy>
  <cp:revision>17</cp:revision>
  <dcterms:created xsi:type="dcterms:W3CDTF">2025-05-01T12:22:32Z</dcterms:created>
  <dcterms:modified xsi:type="dcterms:W3CDTF">2025-05-01T13:20:28Z</dcterms:modified>
</cp:coreProperties>
</file>