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5" r:id="rId4"/>
    <p:sldId id="257" r:id="rId5"/>
    <p:sldId id="267" r:id="rId6"/>
    <p:sldId id="271" r:id="rId7"/>
    <p:sldId id="272" r:id="rId8"/>
    <p:sldId id="268" r:id="rId9"/>
    <p:sldId id="276" r:id="rId10"/>
    <p:sldId id="277" r:id="rId11"/>
    <p:sldId id="278" r:id="rId12"/>
    <p:sldId id="273" r:id="rId13"/>
    <p:sldId id="275" r:id="rId14"/>
    <p:sldId id="274" r:id="rId15"/>
    <p:sldId id="25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939" autoAdjust="0"/>
  </p:normalViewPr>
  <p:slideViewPr>
    <p:cSldViewPr snapToGrid="0">
      <p:cViewPr>
        <p:scale>
          <a:sx n="90" d="100"/>
          <a:sy n="90" d="100"/>
        </p:scale>
        <p:origin x="326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3/8/2016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3/8/2016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3/8/2016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Supreme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Pagliai’s</a:t>
            </a:r>
            <a:r>
              <a:rPr lang="en-US" dirty="0" smtClean="0"/>
              <a:t> Inventory Tracking Systems (P.I.T.S)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ItemEntity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573" y="0"/>
            <a:ext cx="4051307" cy="5930936"/>
          </a:xfrm>
        </p:spPr>
      </p:pic>
    </p:spTree>
    <p:extLst>
      <p:ext uri="{BB962C8B-B14F-4D97-AF65-F5344CB8AC3E}">
        <p14:creationId xmlns:p14="http://schemas.microsoft.com/office/powerpoint/2010/main" val="128707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3498305" y="2101013"/>
            <a:ext cx="139121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16761"/>
              </p:ext>
            </p:extLst>
          </p:nvPr>
        </p:nvGraphicFramePr>
        <p:xfrm>
          <a:off x="3498305" y="1700784"/>
          <a:ext cx="6886031" cy="292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3" imgW="7219839" imgH="3066985" progId="Visio.Drawing.15">
                  <p:embed/>
                </p:oleObj>
              </mc:Choice>
              <mc:Fallback>
                <p:oleObj name="Visio" r:id="rId3" imgW="7219839" imgH="30669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305" y="1700784"/>
                        <a:ext cx="6886031" cy="29243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9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47771"/>
            <a:ext cx="9509760" cy="599440"/>
          </a:xfrm>
        </p:spPr>
        <p:txBody>
          <a:bodyPr/>
          <a:lstStyle/>
          <a:p>
            <a:r>
              <a:rPr lang="en-US" dirty="0" smtClean="0"/>
              <a:t>List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0" y="1723500"/>
            <a:ext cx="6045200" cy="4123944"/>
          </a:xfrm>
        </p:spPr>
        <p:txBody>
          <a:bodyPr>
            <a:normAutofit fontScale="85000" lnSpcReduction="10000"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1. Gather Requirements </a:t>
            </a:r>
            <a:r>
              <a:rPr lang="en-US" sz="2100" dirty="0" smtClean="0"/>
              <a:t>(1)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2</a:t>
            </a:r>
            <a:r>
              <a:rPr lang="en-US" sz="2100" dirty="0"/>
              <a:t>. Record Requirements (Requirement Specification </a:t>
            </a:r>
            <a:r>
              <a:rPr lang="en-US" sz="2100" dirty="0" smtClean="0"/>
              <a:t>Sheet</a:t>
            </a:r>
            <a:r>
              <a:rPr lang="en-US" sz="2100" dirty="0"/>
              <a:t> </a:t>
            </a:r>
            <a:r>
              <a:rPr lang="en-US" sz="2100" dirty="0" smtClean="0"/>
              <a:t>(2)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3</a:t>
            </a:r>
            <a:r>
              <a:rPr lang="en-US" sz="2100" dirty="0"/>
              <a:t>. Create </a:t>
            </a:r>
            <a:r>
              <a:rPr lang="en-US" sz="2100" dirty="0" err="1"/>
              <a:t>Moqups</a:t>
            </a:r>
            <a:r>
              <a:rPr lang="en-US" sz="2100" dirty="0"/>
              <a:t> for User Interfaces </a:t>
            </a:r>
            <a:r>
              <a:rPr lang="en-US" sz="2100" dirty="0" smtClean="0"/>
              <a:t>(3a)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4</a:t>
            </a:r>
            <a:r>
              <a:rPr lang="en-US" sz="2100" dirty="0"/>
              <a:t>. Set up repository </a:t>
            </a:r>
            <a:r>
              <a:rPr lang="en-US" sz="2100" dirty="0" smtClean="0"/>
              <a:t>(3b)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5</a:t>
            </a:r>
            <a:r>
              <a:rPr lang="en-US" sz="2100" dirty="0"/>
              <a:t>. Research Databases that can connect with iOS </a:t>
            </a:r>
            <a:r>
              <a:rPr lang="en-US" sz="2100" dirty="0" smtClean="0"/>
              <a:t>and desktop </a:t>
            </a:r>
            <a:r>
              <a:rPr lang="en-US" sz="2100" dirty="0"/>
              <a:t>applications </a:t>
            </a:r>
            <a:r>
              <a:rPr lang="en-US" sz="2100" dirty="0" smtClean="0"/>
              <a:t> (3c)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6.Create </a:t>
            </a:r>
            <a:r>
              <a:rPr lang="en-US" sz="2100" dirty="0"/>
              <a:t>a design for the system</a:t>
            </a:r>
            <a:r>
              <a:rPr lang="en-US" sz="2100" dirty="0" smtClean="0"/>
              <a:t>. (4)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7</a:t>
            </a:r>
            <a:r>
              <a:rPr lang="en-US" sz="2100" dirty="0" smtClean="0"/>
              <a:t>. </a:t>
            </a:r>
            <a:r>
              <a:rPr lang="en-US" sz="2100" dirty="0"/>
              <a:t>Set up desktop application </a:t>
            </a:r>
            <a:r>
              <a:rPr lang="en-US" sz="2100" dirty="0" smtClean="0"/>
              <a:t>(5a)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8</a:t>
            </a:r>
            <a:r>
              <a:rPr lang="en-US" sz="2100" dirty="0" smtClean="0"/>
              <a:t>. </a:t>
            </a:r>
            <a:r>
              <a:rPr lang="en-US" sz="2100" dirty="0"/>
              <a:t>Set up iOS application </a:t>
            </a:r>
            <a:r>
              <a:rPr lang="en-US" sz="2100" dirty="0" smtClean="0"/>
              <a:t>(5b)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9</a:t>
            </a:r>
            <a:r>
              <a:rPr lang="en-US" sz="2100" dirty="0"/>
              <a:t>. Connect desktop application to </a:t>
            </a:r>
            <a:r>
              <a:rPr lang="en-US" sz="2100" dirty="0" err="1"/>
              <a:t>Kinvey</a:t>
            </a:r>
            <a:r>
              <a:rPr lang="en-US" sz="2100" dirty="0"/>
              <a:t> Database </a:t>
            </a:r>
            <a:r>
              <a:rPr lang="en-US" sz="2100" dirty="0" smtClean="0"/>
              <a:t>(6a)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10</a:t>
            </a:r>
            <a:r>
              <a:rPr lang="en-US" sz="2100" dirty="0"/>
              <a:t>. Connect iOS application to </a:t>
            </a:r>
            <a:r>
              <a:rPr lang="en-US" sz="2100" dirty="0" err="1"/>
              <a:t>Kinvey</a:t>
            </a:r>
            <a:r>
              <a:rPr lang="en-US" sz="2100" dirty="0"/>
              <a:t> Database </a:t>
            </a:r>
            <a:r>
              <a:rPr lang="en-US" sz="2100" dirty="0" smtClean="0"/>
              <a:t>(6b)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11. Enter current data into database. </a:t>
            </a:r>
            <a:r>
              <a:rPr lang="en-US" sz="2100" dirty="0" smtClean="0"/>
              <a:t>(6c)</a:t>
            </a:r>
            <a:endParaRPr lang="en-US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23000" y="1723500"/>
            <a:ext cx="52959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12</a:t>
            </a:r>
            <a:r>
              <a:rPr lang="en-US" dirty="0"/>
              <a:t>. Create test cases for our requirements. </a:t>
            </a:r>
            <a:r>
              <a:rPr lang="en-US" dirty="0" smtClean="0"/>
              <a:t>(7)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13</a:t>
            </a:r>
            <a:r>
              <a:rPr lang="en-US" dirty="0"/>
              <a:t>. Implement the requirements for the desktop application </a:t>
            </a:r>
            <a:r>
              <a:rPr lang="en-US" dirty="0" smtClean="0"/>
              <a:t>(8a)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14</a:t>
            </a:r>
            <a:r>
              <a:rPr lang="en-US" dirty="0"/>
              <a:t>. Implement the requirements for the iOS application </a:t>
            </a:r>
            <a:r>
              <a:rPr lang="en-US" dirty="0" smtClean="0"/>
              <a:t>(8b)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15</a:t>
            </a:r>
            <a:r>
              <a:rPr lang="en-US" dirty="0"/>
              <a:t>. Test our implementation </a:t>
            </a:r>
            <a:r>
              <a:rPr lang="en-US" dirty="0" smtClean="0"/>
              <a:t>(9a)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16</a:t>
            </a:r>
            <a:r>
              <a:rPr lang="en-US" dirty="0"/>
              <a:t>. Create Labels for the items at </a:t>
            </a:r>
            <a:r>
              <a:rPr lang="en-US" dirty="0" err="1"/>
              <a:t>Pagliai's</a:t>
            </a:r>
            <a:r>
              <a:rPr lang="en-US" dirty="0"/>
              <a:t> </a:t>
            </a:r>
            <a:r>
              <a:rPr lang="en-US" dirty="0" smtClean="0"/>
              <a:t>(9b)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17</a:t>
            </a:r>
            <a:r>
              <a:rPr lang="en-US" dirty="0"/>
              <a:t>. Propose working copy of system to client </a:t>
            </a:r>
            <a:r>
              <a:rPr lang="en-US" dirty="0" smtClean="0"/>
              <a:t>(10)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18</a:t>
            </a:r>
            <a:r>
              <a:rPr lang="en-US" dirty="0"/>
              <a:t>. Adjust system if needed </a:t>
            </a:r>
            <a:r>
              <a:rPr lang="en-US" dirty="0" smtClean="0"/>
              <a:t>(11a)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19</a:t>
            </a:r>
            <a:r>
              <a:rPr lang="en-US" dirty="0"/>
              <a:t>. Add additional features if time allows </a:t>
            </a:r>
            <a:r>
              <a:rPr lang="en-US" dirty="0" smtClean="0"/>
              <a:t>(11b)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20</a:t>
            </a:r>
            <a:r>
              <a:rPr lang="en-US" dirty="0"/>
              <a:t>. Install the system </a:t>
            </a:r>
            <a:r>
              <a:rPr lang="en-US"/>
              <a:t>on </a:t>
            </a:r>
            <a:r>
              <a:rPr lang="en-US" smtClean="0"/>
              <a:t>site (12)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020" y="1320701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Completed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223000" y="13482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34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91540"/>
          </a:xfrm>
        </p:spPr>
        <p:txBody>
          <a:bodyPr/>
          <a:lstStyle/>
          <a:p>
            <a:r>
              <a:rPr lang="en-US" dirty="0" smtClean="0"/>
              <a:t>Task Network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0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1634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040967" y="443865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Task3c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040968" y="2788285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Task3a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025899" y="31356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Task5a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57299" y="443865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Task6c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089366" y="2788285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Task6a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79933" y="31356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Task8a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133397" y="31356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Task9a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040967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Task3b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047365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025899" y="414401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Task5b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1266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Task6b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054566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46788" y="414401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Task8b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111330" y="414401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Task9b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1105197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39590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85863" y="31356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Task11a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085864" y="407670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Task11b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17" idx="6"/>
            <a:endCxn id="23" idx="2"/>
          </p:cNvCxnSpPr>
          <p:nvPr/>
        </p:nvCxnSpPr>
        <p:spPr>
          <a:xfrm>
            <a:off x="901065" y="3933190"/>
            <a:ext cx="100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7"/>
            <a:endCxn id="25" idx="3"/>
          </p:cNvCxnSpPr>
          <p:nvPr/>
        </p:nvCxnSpPr>
        <p:spPr>
          <a:xfrm flipV="1">
            <a:off x="1770741" y="3390996"/>
            <a:ext cx="402185" cy="29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3" idx="6"/>
            <a:endCxn id="31" idx="2"/>
          </p:cNvCxnSpPr>
          <p:nvPr/>
        </p:nvCxnSpPr>
        <p:spPr>
          <a:xfrm>
            <a:off x="1902699" y="3933190"/>
            <a:ext cx="138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3" idx="5"/>
            <a:endCxn id="24" idx="1"/>
          </p:cNvCxnSpPr>
          <p:nvPr/>
        </p:nvCxnSpPr>
        <p:spPr>
          <a:xfrm>
            <a:off x="1770741" y="4182841"/>
            <a:ext cx="402184" cy="35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6"/>
            <a:endCxn id="32" idx="2"/>
          </p:cNvCxnSpPr>
          <p:nvPr/>
        </p:nvCxnSpPr>
        <p:spPr>
          <a:xfrm>
            <a:off x="2942032" y="3933190"/>
            <a:ext cx="1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5" idx="5"/>
            <a:endCxn id="32" idx="1"/>
          </p:cNvCxnSpPr>
          <p:nvPr/>
        </p:nvCxnSpPr>
        <p:spPr>
          <a:xfrm>
            <a:off x="2810075" y="3390996"/>
            <a:ext cx="369248" cy="29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7"/>
            <a:endCxn id="32" idx="3"/>
          </p:cNvCxnSpPr>
          <p:nvPr/>
        </p:nvCxnSpPr>
        <p:spPr>
          <a:xfrm flipV="1">
            <a:off x="2810074" y="4182841"/>
            <a:ext cx="369249" cy="35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7"/>
            <a:endCxn id="26" idx="2"/>
          </p:cNvCxnSpPr>
          <p:nvPr/>
        </p:nvCxnSpPr>
        <p:spPr>
          <a:xfrm flipV="1">
            <a:off x="3816472" y="3488690"/>
            <a:ext cx="209427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5"/>
            <a:endCxn id="33" idx="2"/>
          </p:cNvCxnSpPr>
          <p:nvPr/>
        </p:nvCxnSpPr>
        <p:spPr>
          <a:xfrm>
            <a:off x="3816472" y="4182841"/>
            <a:ext cx="209427" cy="3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5"/>
          </p:cNvCxnSpPr>
          <p:nvPr/>
        </p:nvCxnSpPr>
        <p:spPr>
          <a:xfrm>
            <a:off x="4795006" y="3738341"/>
            <a:ext cx="148580" cy="20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3" idx="7"/>
          </p:cNvCxnSpPr>
          <p:nvPr/>
        </p:nvCxnSpPr>
        <p:spPr>
          <a:xfrm flipV="1">
            <a:off x="4795006" y="3941175"/>
            <a:ext cx="154024" cy="30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28" idx="3"/>
          </p:cNvCxnSpPr>
          <p:nvPr/>
        </p:nvCxnSpPr>
        <p:spPr>
          <a:xfrm flipV="1">
            <a:off x="4971098" y="3390996"/>
            <a:ext cx="250226" cy="54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7" idx="1"/>
          </p:cNvCxnSpPr>
          <p:nvPr/>
        </p:nvCxnSpPr>
        <p:spPr>
          <a:xfrm>
            <a:off x="4971098" y="3941175"/>
            <a:ext cx="218159" cy="60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34" idx="2"/>
          </p:cNvCxnSpPr>
          <p:nvPr/>
        </p:nvCxnSpPr>
        <p:spPr>
          <a:xfrm flipV="1">
            <a:off x="4943586" y="3933190"/>
            <a:ext cx="107680" cy="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8" idx="5"/>
            <a:endCxn id="35" idx="1"/>
          </p:cNvCxnSpPr>
          <p:nvPr/>
        </p:nvCxnSpPr>
        <p:spPr>
          <a:xfrm>
            <a:off x="5858473" y="3390996"/>
            <a:ext cx="328051" cy="29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4" idx="6"/>
            <a:endCxn id="35" idx="2"/>
          </p:cNvCxnSpPr>
          <p:nvPr/>
        </p:nvCxnSpPr>
        <p:spPr>
          <a:xfrm>
            <a:off x="5952331" y="3933190"/>
            <a:ext cx="1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7" idx="7"/>
            <a:endCxn id="35" idx="3"/>
          </p:cNvCxnSpPr>
          <p:nvPr/>
        </p:nvCxnSpPr>
        <p:spPr>
          <a:xfrm flipV="1">
            <a:off x="5826406" y="4182841"/>
            <a:ext cx="360118" cy="35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5" idx="7"/>
            <a:endCxn id="29" idx="2"/>
          </p:cNvCxnSpPr>
          <p:nvPr/>
        </p:nvCxnSpPr>
        <p:spPr>
          <a:xfrm flipV="1">
            <a:off x="6823673" y="3488690"/>
            <a:ext cx="256260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5" idx="5"/>
            <a:endCxn id="36" idx="2"/>
          </p:cNvCxnSpPr>
          <p:nvPr/>
        </p:nvCxnSpPr>
        <p:spPr>
          <a:xfrm>
            <a:off x="6823673" y="4182841"/>
            <a:ext cx="223115" cy="3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9" idx="6"/>
            <a:endCxn id="30" idx="2"/>
          </p:cNvCxnSpPr>
          <p:nvPr/>
        </p:nvCxnSpPr>
        <p:spPr>
          <a:xfrm>
            <a:off x="7980998" y="3488690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6" idx="6"/>
            <a:endCxn id="37" idx="2"/>
          </p:cNvCxnSpPr>
          <p:nvPr/>
        </p:nvCxnSpPr>
        <p:spPr>
          <a:xfrm>
            <a:off x="7947853" y="4497070"/>
            <a:ext cx="163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0" idx="6"/>
            <a:endCxn id="39" idx="1"/>
          </p:cNvCxnSpPr>
          <p:nvPr/>
        </p:nvCxnSpPr>
        <p:spPr>
          <a:xfrm>
            <a:off x="9034462" y="3488690"/>
            <a:ext cx="237086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7" idx="7"/>
            <a:endCxn id="39" idx="3"/>
          </p:cNvCxnSpPr>
          <p:nvPr/>
        </p:nvCxnSpPr>
        <p:spPr>
          <a:xfrm flipV="1">
            <a:off x="8880437" y="4182841"/>
            <a:ext cx="391111" cy="6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39" idx="6"/>
            <a:endCxn id="40" idx="3"/>
          </p:cNvCxnSpPr>
          <p:nvPr/>
        </p:nvCxnSpPr>
        <p:spPr>
          <a:xfrm flipV="1">
            <a:off x="10040655" y="3738341"/>
            <a:ext cx="177166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9" idx="6"/>
            <a:endCxn id="41" idx="1"/>
          </p:cNvCxnSpPr>
          <p:nvPr/>
        </p:nvCxnSpPr>
        <p:spPr>
          <a:xfrm>
            <a:off x="10040655" y="3933190"/>
            <a:ext cx="177167" cy="24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40" idx="5"/>
            <a:endCxn id="38" idx="2"/>
          </p:cNvCxnSpPr>
          <p:nvPr/>
        </p:nvCxnSpPr>
        <p:spPr>
          <a:xfrm>
            <a:off x="10854970" y="3738341"/>
            <a:ext cx="250227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1" idx="7"/>
            <a:endCxn id="38" idx="2"/>
          </p:cNvCxnSpPr>
          <p:nvPr/>
        </p:nvCxnSpPr>
        <p:spPr>
          <a:xfrm flipV="1">
            <a:off x="10854971" y="3933190"/>
            <a:ext cx="250226" cy="24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 </a:t>
            </a:r>
            <a:r>
              <a:rPr lang="en-US" dirty="0"/>
              <a:t>about the group and the project</a:t>
            </a:r>
          </a:p>
          <a:p>
            <a:pPr lvl="0"/>
            <a:r>
              <a:rPr lang="en-US" dirty="0" smtClean="0"/>
              <a:t>Explain </a:t>
            </a:r>
            <a:r>
              <a:rPr lang="en-US" dirty="0"/>
              <a:t>requirements and mockup clearly</a:t>
            </a:r>
          </a:p>
          <a:p>
            <a:pPr lvl="0"/>
            <a:r>
              <a:rPr lang="en-US" dirty="0" smtClean="0"/>
              <a:t>Clearly </a:t>
            </a:r>
            <a:r>
              <a:rPr lang="en-US" dirty="0"/>
              <a:t>explain the design</a:t>
            </a:r>
          </a:p>
          <a:p>
            <a:pPr lvl="0"/>
            <a:r>
              <a:rPr lang="en-US" dirty="0" smtClean="0"/>
              <a:t>A </a:t>
            </a:r>
            <a:r>
              <a:rPr lang="en-US" dirty="0"/>
              <a:t>list of concrete tasks to carry out the project</a:t>
            </a:r>
          </a:p>
          <a:p>
            <a:pPr lvl="0"/>
            <a:r>
              <a:rPr lang="en-US" dirty="0" smtClean="0"/>
              <a:t>Initial </a:t>
            </a:r>
            <a:r>
              <a:rPr lang="en-US" dirty="0"/>
              <a:t>schedule estimate table with actual task assignment</a:t>
            </a:r>
          </a:p>
          <a:p>
            <a:pPr lvl="0"/>
            <a:r>
              <a:rPr lang="en-US" dirty="0" smtClean="0"/>
              <a:t>Current </a:t>
            </a:r>
            <a:r>
              <a:rPr lang="en-US" dirty="0"/>
              <a:t>status (include code snippet or screen shot, any real GUI, any demo if available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1120" y="2273301"/>
            <a:ext cx="8120380" cy="2463800"/>
          </a:xfrm>
        </p:spPr>
        <p:txBody>
          <a:bodyPr/>
          <a:lstStyle/>
          <a:p>
            <a:r>
              <a:rPr lang="en-US" dirty="0" smtClean="0"/>
              <a:t>Group Members</a:t>
            </a:r>
          </a:p>
          <a:p>
            <a:r>
              <a:rPr lang="en-US" dirty="0" smtClean="0"/>
              <a:t>Our Client </a:t>
            </a:r>
            <a:r>
              <a:rPr lang="en-US" dirty="0" err="1" smtClean="0"/>
              <a:t>Pagliai’s</a:t>
            </a:r>
            <a:endParaRPr lang="en-US" dirty="0" smtClean="0"/>
          </a:p>
          <a:p>
            <a:r>
              <a:rPr lang="en-US" dirty="0" smtClean="0"/>
              <a:t>Why our client needs a inventory tracking system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352280" cy="4123944"/>
          </a:xfrm>
        </p:spPr>
        <p:txBody>
          <a:bodyPr/>
          <a:lstStyle/>
          <a:p>
            <a:r>
              <a:rPr lang="en-US" dirty="0" smtClean="0"/>
              <a:t>What the Client wants</a:t>
            </a:r>
          </a:p>
          <a:p>
            <a:pPr lvl="1"/>
            <a:r>
              <a:rPr lang="en-US" dirty="0"/>
              <a:t>Count her inventory faster</a:t>
            </a:r>
          </a:p>
          <a:p>
            <a:pPr lvl="1"/>
            <a:r>
              <a:rPr lang="en-US" dirty="0"/>
              <a:t>Allow updating prices of products fast and easily. </a:t>
            </a:r>
          </a:p>
          <a:p>
            <a:pPr lvl="1"/>
            <a:r>
              <a:rPr lang="en-US" dirty="0"/>
              <a:t>Find total cost of all products on hand and get figure for </a:t>
            </a:r>
            <a:r>
              <a:rPr lang="en-US" dirty="0" smtClean="0"/>
              <a:t>accountant</a:t>
            </a:r>
          </a:p>
          <a:p>
            <a:r>
              <a:rPr lang="en-US" dirty="0" smtClean="0"/>
              <a:t>What we suggested</a:t>
            </a:r>
          </a:p>
          <a:p>
            <a:pPr lvl="1"/>
            <a:r>
              <a:rPr lang="en-US" dirty="0"/>
              <a:t>Linked </a:t>
            </a:r>
            <a:r>
              <a:rPr lang="en-US" dirty="0" smtClean="0"/>
              <a:t>scan </a:t>
            </a:r>
            <a:r>
              <a:rPr lang="en-US" dirty="0"/>
              <a:t>gun to mobile a</a:t>
            </a:r>
            <a:r>
              <a:rPr lang="en-US" dirty="0" smtClean="0"/>
              <a:t>pplication</a:t>
            </a:r>
          </a:p>
          <a:p>
            <a:pPr lvl="1"/>
            <a:r>
              <a:rPr lang="en-US" dirty="0"/>
              <a:t>Desktop Application</a:t>
            </a:r>
          </a:p>
          <a:p>
            <a:pPr lvl="1"/>
            <a:r>
              <a:rPr lang="en-US" dirty="0"/>
              <a:t>Finalize report button for final calculation</a:t>
            </a:r>
          </a:p>
          <a:p>
            <a:pPr lvl="1"/>
            <a:r>
              <a:rPr lang="en-US" dirty="0"/>
              <a:t>Monthly report </a:t>
            </a:r>
            <a:r>
              <a:rPr lang="en-US" dirty="0" smtClean="0"/>
              <a:t>feature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1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772160"/>
            <a:ext cx="9509760" cy="3454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530492"/>
            <a:ext cx="10490200" cy="4717908"/>
          </a:xfrm>
        </p:spPr>
      </p:pic>
    </p:spTree>
    <p:extLst>
      <p:ext uri="{BB962C8B-B14F-4D97-AF65-F5344CB8AC3E}">
        <p14:creationId xmlns:p14="http://schemas.microsoft.com/office/powerpoint/2010/main" val="141935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820" y="213360"/>
            <a:ext cx="9509760" cy="878840"/>
          </a:xfrm>
        </p:spPr>
        <p:txBody>
          <a:bodyPr/>
          <a:lstStyle/>
          <a:p>
            <a:r>
              <a:rPr lang="en-US" sz="3100" dirty="0"/>
              <a:t>Mockups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1554335"/>
            <a:ext cx="4114800" cy="4220992"/>
          </a:xfrm>
        </p:spPr>
      </p:pic>
    </p:spTree>
    <p:extLst>
      <p:ext uri="{BB962C8B-B14F-4D97-AF65-F5344CB8AC3E}">
        <p14:creationId xmlns:p14="http://schemas.microsoft.com/office/powerpoint/2010/main" val="37627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88" y="241300"/>
            <a:ext cx="2268354" cy="1233424"/>
          </a:xfrm>
        </p:spPr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635500" y="-41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01" y="368029"/>
            <a:ext cx="8285433" cy="58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59" y="321733"/>
            <a:ext cx="8019941" cy="5475204"/>
          </a:xfrm>
        </p:spPr>
      </p:pic>
    </p:spTree>
    <p:extLst>
      <p:ext uri="{BB962C8B-B14F-4D97-AF65-F5344CB8AC3E}">
        <p14:creationId xmlns:p14="http://schemas.microsoft.com/office/powerpoint/2010/main" val="5919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79" y="73024"/>
            <a:ext cx="4575788" cy="5765640"/>
          </a:xfrm>
        </p:spPr>
      </p:pic>
    </p:spTree>
    <p:extLst>
      <p:ext uri="{BB962C8B-B14F-4D97-AF65-F5344CB8AC3E}">
        <p14:creationId xmlns:p14="http://schemas.microsoft.com/office/powerpoint/2010/main" val="8307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banded design presentation (widescreen)</Template>
  <TotalTime>0</TotalTime>
  <Words>377</Words>
  <Application>Microsoft Office PowerPoint</Application>
  <PresentationFormat>Widescreen</PresentationFormat>
  <Paragraphs>76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 Antiqua</vt:lpstr>
      <vt:lpstr>Banded Design Yellow 16x9</vt:lpstr>
      <vt:lpstr>Visio</vt:lpstr>
      <vt:lpstr>Team Supreme</vt:lpstr>
      <vt:lpstr>Presentation Overview</vt:lpstr>
      <vt:lpstr>Introduction</vt:lpstr>
      <vt:lpstr>Project Requirements</vt:lpstr>
      <vt:lpstr>Mockups</vt:lpstr>
      <vt:lpstr>Mockups</vt:lpstr>
      <vt:lpstr>Design</vt:lpstr>
      <vt:lpstr>Main</vt:lpstr>
      <vt:lpstr>Main Controller</vt:lpstr>
      <vt:lpstr>ItemEntity</vt:lpstr>
      <vt:lpstr>Design</vt:lpstr>
      <vt:lpstr>List of tasks</vt:lpstr>
      <vt:lpstr>Task Network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2016-03-04T21:13:59Z</dcterms:created>
  <dcterms:modified xsi:type="dcterms:W3CDTF">2016-03-10T02:39:06Z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