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9" r:id="rId3"/>
    <p:sldId id="265" r:id="rId4"/>
    <p:sldId id="257" r:id="rId5"/>
    <p:sldId id="267" r:id="rId6"/>
    <p:sldId id="280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93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4/27/2016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4/27/2016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905000"/>
            <a:ext cx="12188826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-2" y="1795132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-2" y="5142116"/>
            <a:ext cx="12188826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7187-C200-495F-A386-621319EADA8F}" type="datetimeFigureOut">
              <a:rPr lang="en-US"/>
              <a:t>4/27/2016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" y="6480048"/>
            <a:ext cx="12188827" cy="377952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277187-C200-495F-A386-621319EADA8F}" type="datetimeFigureOut">
              <a:rPr lang="en-US"/>
              <a:pPr/>
              <a:t>4/27/2016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194816" y="137160"/>
            <a:ext cx="9601200" cy="1435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Supreme</a:t>
            </a:r>
            <a:endParaRPr lang="en-US" dirty="0"/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121664" y="1757934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Pagliai’s</a:t>
            </a:r>
            <a:r>
              <a:rPr lang="en-US" dirty="0" smtClean="0"/>
              <a:t> Inventory Tracking Systems (P.I.T.S)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2400300"/>
            <a:ext cx="521208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192" y="1738376"/>
            <a:ext cx="7775448" cy="123342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Demonstration Of Project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4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Coleten</a:t>
            </a:r>
            <a:r>
              <a:rPr lang="en-US" dirty="0" smtClean="0"/>
              <a:t> McGuire</a:t>
            </a:r>
          </a:p>
          <a:p>
            <a:pPr lvl="0"/>
            <a:r>
              <a:rPr lang="en-US" dirty="0" smtClean="0"/>
              <a:t>Dakota Carmichael</a:t>
            </a:r>
          </a:p>
          <a:p>
            <a:pPr lvl="0"/>
            <a:r>
              <a:rPr lang="en-US" dirty="0" smtClean="0"/>
              <a:t>Eric Martin</a:t>
            </a:r>
          </a:p>
          <a:p>
            <a:pPr lvl="0"/>
            <a:r>
              <a:rPr lang="en-US" dirty="0" smtClean="0"/>
              <a:t>Jerry Liu</a:t>
            </a:r>
            <a:endParaRPr lang="en-US" dirty="0" smtClean="0"/>
          </a:p>
          <a:p>
            <a:pPr lvl="0"/>
            <a:r>
              <a:rPr lang="en-US" dirty="0" smtClean="0"/>
              <a:t>Kyle Scott</a:t>
            </a:r>
          </a:p>
          <a:p>
            <a:pPr lvl="0"/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Subedi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8744" y="677672"/>
            <a:ext cx="9509760" cy="123342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Our Client Wanted To: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1120" y="2273300"/>
            <a:ext cx="10198608" cy="3203955"/>
          </a:xfrm>
        </p:spPr>
        <p:txBody>
          <a:bodyPr/>
          <a:lstStyle/>
          <a:p>
            <a:pPr lvl="0"/>
            <a:r>
              <a:rPr lang="en-US" sz="3200" dirty="0" smtClean="0"/>
              <a:t>Count </a:t>
            </a:r>
            <a:r>
              <a:rPr lang="en-US" sz="3200" dirty="0"/>
              <a:t>her inventory </a:t>
            </a:r>
            <a:r>
              <a:rPr lang="en-US" sz="3200" dirty="0" smtClean="0"/>
              <a:t>faster</a:t>
            </a:r>
            <a:endParaRPr lang="en-US" sz="3200" dirty="0"/>
          </a:p>
          <a:p>
            <a:pPr lvl="0"/>
            <a:r>
              <a:rPr lang="en-US" sz="3200" dirty="0" smtClean="0"/>
              <a:t>Allow </a:t>
            </a:r>
            <a:r>
              <a:rPr lang="en-US" sz="3200" dirty="0"/>
              <a:t>updating prices of products fast and </a:t>
            </a:r>
            <a:r>
              <a:rPr lang="en-US" sz="3200" dirty="0" smtClean="0"/>
              <a:t>easily</a:t>
            </a:r>
            <a:endParaRPr lang="en-US" sz="3200" dirty="0"/>
          </a:p>
          <a:p>
            <a:pPr lvl="0"/>
            <a:r>
              <a:rPr lang="en-US" sz="3200" dirty="0" smtClean="0"/>
              <a:t>Find the </a:t>
            </a:r>
            <a:r>
              <a:rPr lang="en-US" sz="3200" dirty="0"/>
              <a:t>total cost of all products on hand </a:t>
            </a:r>
            <a:r>
              <a:rPr lang="en-US" sz="3200" dirty="0" smtClean="0"/>
              <a:t>for </a:t>
            </a:r>
            <a:r>
              <a:rPr lang="en-US" sz="3200" dirty="0"/>
              <a:t>accountant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421640"/>
            <a:ext cx="9509760" cy="123342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Project Requirements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352280" cy="4123944"/>
          </a:xfrm>
        </p:spPr>
        <p:txBody>
          <a:bodyPr/>
          <a:lstStyle/>
          <a:p>
            <a:r>
              <a:rPr lang="en-US" sz="4000" dirty="0" smtClean="0"/>
              <a:t>Create a </a:t>
            </a:r>
            <a:r>
              <a:rPr lang="en-US" sz="4000" dirty="0"/>
              <a:t>mobile a</a:t>
            </a:r>
            <a:r>
              <a:rPr lang="en-US" sz="4000" dirty="0" smtClean="0"/>
              <a:t>pplication</a:t>
            </a:r>
          </a:p>
          <a:p>
            <a:r>
              <a:rPr lang="en-US" sz="4000" dirty="0" smtClean="0"/>
              <a:t>Create a Desktop </a:t>
            </a:r>
            <a:r>
              <a:rPr lang="en-US" sz="4000" dirty="0"/>
              <a:t>Application</a:t>
            </a:r>
          </a:p>
          <a:p>
            <a:r>
              <a:rPr lang="en-US" sz="4000" dirty="0"/>
              <a:t>Finalize report button for final calculation</a:t>
            </a:r>
          </a:p>
          <a:p>
            <a:r>
              <a:rPr lang="en-US" sz="4000" dirty="0"/>
              <a:t>Monthly report </a:t>
            </a:r>
            <a:r>
              <a:rPr lang="en-US" sz="4000" dirty="0" smtClean="0"/>
              <a:t>feature</a:t>
            </a:r>
            <a:endParaRPr lang="en-US" sz="40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1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Mobile Application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an application built on iOS for the client’s </a:t>
            </a:r>
            <a:r>
              <a:rPr lang="en-US" sz="2800" dirty="0" err="1" smtClean="0"/>
              <a:t>Ipad</a:t>
            </a:r>
            <a:endParaRPr lang="en-US" sz="2800" dirty="0" smtClean="0"/>
          </a:p>
          <a:p>
            <a:r>
              <a:rPr lang="en-US" sz="2800" dirty="0" smtClean="0"/>
              <a:t>A scan gun connected by Bluetooth to scan barcodes into the application</a:t>
            </a:r>
          </a:p>
          <a:p>
            <a:pPr lvl="2"/>
            <a:r>
              <a:rPr lang="en-US" sz="2600" dirty="0" smtClean="0"/>
              <a:t>Saves time taking inventory</a:t>
            </a:r>
          </a:p>
          <a:p>
            <a:r>
              <a:rPr lang="en-US" sz="3000" dirty="0" smtClean="0"/>
              <a:t>Labels for each item</a:t>
            </a:r>
          </a:p>
          <a:p>
            <a:r>
              <a:rPr lang="en-US" sz="2800" dirty="0" smtClean="0"/>
              <a:t>Able to update the item’s current amount in the database</a:t>
            </a:r>
          </a:p>
          <a:p>
            <a:pPr lvl="2"/>
            <a:r>
              <a:rPr lang="en-US" sz="2600" dirty="0" smtClean="0"/>
              <a:t>Easily able to access all the data for each item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87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Desktop Application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Have an application to manage the database</a:t>
            </a:r>
          </a:p>
          <a:p>
            <a:r>
              <a:rPr lang="en-US" sz="2800" dirty="0" smtClean="0"/>
              <a:t>Application can:</a:t>
            </a:r>
          </a:p>
          <a:p>
            <a:pPr lvl="2"/>
            <a:r>
              <a:rPr lang="en-US" sz="2400" dirty="0" smtClean="0"/>
              <a:t>Update records of each item</a:t>
            </a:r>
          </a:p>
          <a:p>
            <a:pPr lvl="2"/>
            <a:r>
              <a:rPr lang="en-US" sz="2400" dirty="0" smtClean="0"/>
              <a:t>Add new items</a:t>
            </a:r>
          </a:p>
          <a:p>
            <a:pPr lvl="2"/>
            <a:r>
              <a:rPr lang="en-US" sz="2400" dirty="0" smtClean="0"/>
              <a:t>Delete items</a:t>
            </a:r>
          </a:p>
          <a:p>
            <a:pPr lvl="2"/>
            <a:r>
              <a:rPr lang="en-US" sz="2400" dirty="0" smtClean="0"/>
              <a:t>Search for items</a:t>
            </a:r>
          </a:p>
          <a:p>
            <a:pPr lvl="2"/>
            <a:r>
              <a:rPr lang="en-US" sz="2400" dirty="0" smtClean="0"/>
              <a:t>Generate a report</a:t>
            </a:r>
          </a:p>
          <a:p>
            <a:pPr lvl="3"/>
            <a:r>
              <a:rPr lang="en-US" sz="2200" dirty="0" smtClean="0"/>
              <a:t>Reset amount field for each item in database</a:t>
            </a:r>
          </a:p>
        </p:txBody>
      </p:sp>
    </p:spTree>
    <p:extLst>
      <p:ext uri="{BB962C8B-B14F-4D97-AF65-F5344CB8AC3E}">
        <p14:creationId xmlns:p14="http://schemas.microsoft.com/office/powerpoint/2010/main" val="15130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Finalized Monthly Report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report to state the current total worth of all items in inventory.</a:t>
            </a:r>
          </a:p>
          <a:p>
            <a:r>
              <a:rPr lang="en-US" sz="3000" dirty="0" smtClean="0"/>
              <a:t>Published to an Excel Document.</a:t>
            </a:r>
          </a:p>
          <a:p>
            <a:r>
              <a:rPr lang="en-US" sz="3000" dirty="0" smtClean="0"/>
              <a:t>Includes each record in the database with all fields.</a:t>
            </a:r>
          </a:p>
          <a:p>
            <a:r>
              <a:rPr lang="en-US" sz="3000" dirty="0" smtClean="0"/>
              <a:t>Allows client to view inventory trends and predict the demand of items for each month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41095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137160"/>
            <a:ext cx="9509760" cy="8412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Technologies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978408"/>
            <a:ext cx="9509760" cy="545896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Desktop Application – JavaFX</a:t>
            </a:r>
          </a:p>
          <a:p>
            <a:pPr lvl="2"/>
            <a:r>
              <a:rPr lang="en-US" sz="2400" dirty="0" smtClean="0"/>
              <a:t>Up to date UI design</a:t>
            </a:r>
          </a:p>
          <a:p>
            <a:pPr lvl="2"/>
            <a:r>
              <a:rPr lang="en-US" sz="2400" dirty="0" smtClean="0"/>
              <a:t>Great documentation</a:t>
            </a:r>
          </a:p>
          <a:p>
            <a:r>
              <a:rPr lang="en-US" sz="2800" dirty="0" smtClean="0"/>
              <a:t>iOS Application – Swift</a:t>
            </a:r>
          </a:p>
          <a:p>
            <a:pPr lvl="2"/>
            <a:r>
              <a:rPr lang="en-US" sz="2400" dirty="0" smtClean="0"/>
              <a:t>Needed to create application for </a:t>
            </a:r>
            <a:r>
              <a:rPr lang="en-US" sz="2400" dirty="0" err="1" smtClean="0"/>
              <a:t>Ipad</a:t>
            </a:r>
            <a:endParaRPr lang="en-US" sz="2400" dirty="0" smtClean="0"/>
          </a:p>
          <a:p>
            <a:pPr lvl="2"/>
            <a:r>
              <a:rPr lang="en-US" sz="2400" dirty="0" smtClean="0"/>
              <a:t>Taking course in iOS development</a:t>
            </a:r>
          </a:p>
          <a:p>
            <a:r>
              <a:rPr lang="en-US" sz="2800" dirty="0" smtClean="0"/>
              <a:t>Database – </a:t>
            </a:r>
            <a:r>
              <a:rPr lang="en-US" sz="2800" dirty="0" err="1" smtClean="0"/>
              <a:t>Kinvey</a:t>
            </a:r>
            <a:endParaRPr lang="en-US" sz="2800" dirty="0" smtClean="0"/>
          </a:p>
          <a:p>
            <a:pPr lvl="2"/>
            <a:r>
              <a:rPr lang="en-US" sz="2400" dirty="0" smtClean="0"/>
              <a:t>Free backend service capable of connecting to iOS and Java</a:t>
            </a:r>
          </a:p>
          <a:p>
            <a:r>
              <a:rPr lang="en-US" sz="2800" dirty="0" smtClean="0"/>
              <a:t>Version Control -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lvl="2"/>
            <a:r>
              <a:rPr lang="en-US" sz="2400" dirty="0" smtClean="0"/>
              <a:t>Central location to store project</a:t>
            </a:r>
          </a:p>
          <a:p>
            <a:pPr lvl="2"/>
            <a:r>
              <a:rPr lang="en-US" sz="2400" dirty="0" smtClean="0"/>
              <a:t>Keep versions for changes in project</a:t>
            </a:r>
          </a:p>
        </p:txBody>
      </p:sp>
    </p:spTree>
    <p:extLst>
      <p:ext uri="{BB962C8B-B14F-4D97-AF65-F5344CB8AC3E}">
        <p14:creationId xmlns:p14="http://schemas.microsoft.com/office/powerpoint/2010/main" val="35590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Limitations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iOS and desktop applications requires a connection to the internet</a:t>
            </a:r>
          </a:p>
          <a:p>
            <a:r>
              <a:rPr lang="en-US" sz="3000" dirty="0" smtClean="0"/>
              <a:t>Can process items only as fast as the internet speed</a:t>
            </a:r>
          </a:p>
          <a:p>
            <a:r>
              <a:rPr lang="en-US" sz="3000" dirty="0" smtClean="0"/>
              <a:t>1 GB storage in </a:t>
            </a:r>
            <a:r>
              <a:rPr lang="en-US" sz="3000" dirty="0" err="1" smtClean="0"/>
              <a:t>Kinvey</a:t>
            </a:r>
            <a:r>
              <a:rPr lang="en-US" sz="3000" dirty="0" smtClean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5708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Yellow banded design presentation (widescreen)</Template>
  <TotalTime>0</TotalTime>
  <Words>296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Book Antiqua</vt:lpstr>
      <vt:lpstr>Banded Design Yellow 16x9</vt:lpstr>
      <vt:lpstr>PowerPoint Presentation</vt:lpstr>
      <vt:lpstr>Team Members</vt:lpstr>
      <vt:lpstr>Our Client Wanted To:</vt:lpstr>
      <vt:lpstr>Project Requirements</vt:lpstr>
      <vt:lpstr>Mobile Application</vt:lpstr>
      <vt:lpstr>Desktop Application</vt:lpstr>
      <vt:lpstr>Finalized Monthly Report</vt:lpstr>
      <vt:lpstr>Technologies</vt:lpstr>
      <vt:lpstr>Limitations</vt:lpstr>
      <vt:lpstr>Demonstration Of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2016-03-04T21:13:59Z</dcterms:created>
  <dcterms:modified xsi:type="dcterms:W3CDTF">2016-04-27T20:39:02Z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