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jpeg" ContentType="image/jpeg"/>
  <Override PartName="/ppt/media/image6.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Lst>
  <p:sldSz cx="30275213" cy="2138362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iapositiva titolo">
    <p:spTree>
      <p:nvGrpSpPr>
        <p:cNvPr id="1" name=""/>
        <p:cNvGrpSpPr/>
        <p:nvPr/>
      </p:nvGrpSpPr>
      <p:grpSpPr>
        <a:xfrm>
          <a:off x="0" y="0"/>
          <a:ext cx="0" cy="0"/>
          <a:chOff x="0" y="0"/>
          <a:chExt cx="0" cy="0"/>
        </a:xfrm>
      </p:grpSpPr>
      <p:sp>
        <p:nvSpPr>
          <p:cNvPr id="4" name="PlaceHolder 1"/>
          <p:cNvSpPr>
            <a:spLocks noGrp="1"/>
          </p:cNvSpPr>
          <p:nvPr>
            <p:ph type="title"/>
          </p:nvPr>
        </p:nvSpPr>
        <p:spPr>
          <a:xfrm>
            <a:off x="1515240" y="856080"/>
            <a:ext cx="27243360" cy="35647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type="subTitle"/>
          </p:nvPr>
        </p:nvSpPr>
        <p:spPr>
          <a:xfrm>
            <a:off x="1515240" y="4988520"/>
            <a:ext cx="27243360" cy="141120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FB163F9-BB7C-4FD3-B362-5324188274D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uto con didascalia">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F40D23A3-AC50-48E0-9123-88AE8EAAD66C}"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magine con didascalia">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BD23155F-D2E8-49B5-9C68-BE627FC1F68B}"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olo e testo vertical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57AF77B-7AEF-4B80-8A7B-F0CAB970B126}"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1_Titolo e testo vertical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46EFAC51-E2DB-4211-87B6-212DA5088DC8}"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olo e contenuto">
    <p:spTree>
      <p:nvGrpSpPr>
        <p:cNvPr id="1" name=""/>
        <p:cNvGrpSpPr/>
        <p:nvPr/>
      </p:nvGrpSpPr>
      <p:grpSpPr>
        <a:xfrm>
          <a:off x="0" y="0"/>
          <a:ext cx="0" cy="0"/>
          <a:chOff x="0" y="0"/>
          <a:chExt cx="0" cy="0"/>
        </a:xfrm>
      </p:grpSpPr>
      <p:sp>
        <p:nvSpPr>
          <p:cNvPr id="17" name="PlaceHolder 1"/>
          <p:cNvSpPr>
            <a:spLocks noGrp="1"/>
          </p:cNvSpPr>
          <p:nvPr>
            <p:ph type="title"/>
          </p:nvPr>
        </p:nvSpPr>
        <p:spPr>
          <a:xfrm>
            <a:off x="1515240" y="856080"/>
            <a:ext cx="27243360" cy="35647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 name="PlaceHolder 2"/>
          <p:cNvSpPr>
            <a:spLocks noGrp="1"/>
          </p:cNvSpPr>
          <p:nvPr>
            <p:ph/>
          </p:nvPr>
        </p:nvSpPr>
        <p:spPr>
          <a:xfrm>
            <a:off x="1515240" y="4988520"/>
            <a:ext cx="27243360" cy="14112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5A94FD9-E236-4962-B10C-15A6915090DC}"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ntestazione sezion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5098D643-4FE7-418F-BB04-5DA6FA25369D}"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ue contenuti">
    <p:spTree>
      <p:nvGrpSpPr>
        <p:cNvPr id="1" name=""/>
        <p:cNvGrpSpPr/>
        <p:nvPr/>
      </p:nvGrpSpPr>
      <p:grpSpPr>
        <a:xfrm>
          <a:off x="0" y="0"/>
          <a:ext cx="0" cy="0"/>
          <a:chOff x="0" y="0"/>
          <a:chExt cx="0" cy="0"/>
        </a:xfrm>
      </p:grpSpPr>
      <p:sp>
        <p:nvSpPr>
          <p:cNvPr id="28" name="PlaceHolder 1"/>
          <p:cNvSpPr>
            <a:spLocks noGrp="1"/>
          </p:cNvSpPr>
          <p:nvPr>
            <p:ph type="title"/>
          </p:nvPr>
        </p:nvSpPr>
        <p:spPr>
          <a:xfrm>
            <a:off x="1515240" y="856080"/>
            <a:ext cx="27243360" cy="35647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1515240" y="4988520"/>
            <a:ext cx="13294440" cy="14112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15474960" y="4988520"/>
            <a:ext cx="13294440" cy="14112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AA6C6112-8D99-40AE-81CE-4BBAC479676C}"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fronto">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011CD193-0D22-4DA3-AE95-643914DF5616}"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lo titolo">
    <p:spTree>
      <p:nvGrpSpPr>
        <p:cNvPr id="1" name=""/>
        <p:cNvGrpSpPr/>
        <p:nvPr/>
      </p:nvGrpSpPr>
      <p:grpSpPr>
        <a:xfrm>
          <a:off x="0" y="0"/>
          <a:ext cx="0" cy="0"/>
          <a:chOff x="0" y="0"/>
          <a:chExt cx="0" cy="0"/>
        </a:xfrm>
      </p:grpSpPr>
      <p:sp>
        <p:nvSpPr>
          <p:cNvPr id="38" name="PlaceHolder 1"/>
          <p:cNvSpPr>
            <a:spLocks noGrp="1"/>
          </p:cNvSpPr>
          <p:nvPr>
            <p:ph type="title"/>
          </p:nvPr>
        </p:nvSpPr>
        <p:spPr>
          <a:xfrm>
            <a:off x="1515240" y="856080"/>
            <a:ext cx="27243360" cy="35647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D63B2C39-B687-4DDD-B8E1-C1F8967E6919}"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uota">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19FEF6F3-DD55-4291-BF24-79944660FCEC}"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15240" y="856080"/>
            <a:ext cx="27243360" cy="3564720"/>
          </a:xfrm>
          <a:prstGeom prst="rect">
            <a:avLst/>
          </a:prstGeom>
          <a:noFill/>
          <a:ln w="0">
            <a:noFill/>
          </a:ln>
        </p:spPr>
        <p:txBody>
          <a:bodyPr numCol="1" spcCol="0"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10344960" y="19473120"/>
            <a:ext cx="9584280" cy="1483200"/>
          </a:xfrm>
          <a:prstGeom prst="rect">
            <a:avLst/>
          </a:prstGeom>
          <a:noFill/>
          <a:ln w="9360">
            <a:noFill/>
          </a:ln>
        </p:spPr>
        <p:txBody>
          <a:bodyPr numCol="1" spcCol="0" lIns="286200" rIns="286200" tIns="142920" bIns="14292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21695760" y="19473120"/>
            <a:ext cx="7063200" cy="1483200"/>
          </a:xfrm>
          <a:prstGeom prst="rect">
            <a:avLst/>
          </a:prstGeom>
          <a:noFill/>
          <a:ln w="9360">
            <a:noFill/>
          </a:ln>
        </p:spPr>
        <p:txBody>
          <a:bodyPr numCol="1" spcCol="0" lIns="286200" rIns="286200" tIns="142920" bIns="142920" anchor="t">
            <a:noAutofit/>
          </a:bodyPr>
          <a:lstStyle>
            <a:lvl1pPr indent="0" algn="r">
              <a:lnSpc>
                <a:spcPct val="100000"/>
              </a:lnSpc>
              <a:buNone/>
              <a:tabLst>
                <a:tab algn="l" pos="0"/>
              </a:tabLst>
              <a:defRPr b="0" lang="en-US" sz="4400" spc="-1" strike="noStrike">
                <a:solidFill>
                  <a:schemeClr val="dk1"/>
                </a:solidFill>
                <a:latin typeface="Arial"/>
              </a:defRPr>
            </a:lvl1pPr>
          </a:lstStyle>
          <a:p>
            <a:pPr indent="0" algn="r">
              <a:lnSpc>
                <a:spcPct val="100000"/>
              </a:lnSpc>
              <a:buNone/>
              <a:tabLst>
                <a:tab algn="l" pos="0"/>
              </a:tabLst>
            </a:pPr>
            <a:fld id="{1AF6D4C1-A75A-42A1-B845-CF582B69E246}" type="slidenum">
              <a:rPr b="0" lang="en-US" sz="4400" spc="-1" strike="noStrike">
                <a:solidFill>
                  <a:schemeClr val="dk1"/>
                </a:solidFill>
                <a:latin typeface="Arial"/>
              </a:rPr>
              <a:t>&lt;number&gt;</a:t>
            </a:fld>
            <a:endParaRPr b="0" lang="en-US" sz="4400" spc="-1" strike="noStrike">
              <a:solidFill>
                <a:srgbClr val="000000"/>
              </a:solidFill>
              <a:latin typeface="Times New Roman"/>
            </a:endParaRPr>
          </a:p>
        </p:txBody>
      </p:sp>
      <p:sp>
        <p:nvSpPr>
          <p:cNvPr id="3" name="PlaceHolder 4"/>
          <p:cNvSpPr>
            <a:spLocks noGrp="1"/>
          </p:cNvSpPr>
          <p:nvPr>
            <p:ph type="dt" idx="3"/>
          </p:nvPr>
        </p:nvSpPr>
        <p:spPr>
          <a:xfrm>
            <a:off x="1515240" y="19473120"/>
            <a:ext cx="7063200" cy="1483200"/>
          </a:xfrm>
          <a:prstGeom prst="rect">
            <a:avLst/>
          </a:prstGeom>
          <a:noFill/>
          <a:ln w="9360">
            <a:noFill/>
          </a:ln>
        </p:spPr>
        <p:txBody>
          <a:bodyPr numCol="1" spcCol="0" lIns="286200" rIns="286200" tIns="142920" bIns="14292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2" name="PlaceHolder 1"/>
          <p:cNvSpPr>
            <a:spLocks noGrp="1"/>
          </p:cNvSpPr>
          <p:nvPr>
            <p:ph type="ftr" idx="28"/>
          </p:nvPr>
        </p:nvSpPr>
        <p:spPr>
          <a:xfrm>
            <a:off x="10344960" y="19473120"/>
            <a:ext cx="9584280" cy="1483200"/>
          </a:xfrm>
          <a:prstGeom prst="rect">
            <a:avLst/>
          </a:prstGeom>
          <a:noFill/>
          <a:ln w="9360">
            <a:noFill/>
          </a:ln>
        </p:spPr>
        <p:txBody>
          <a:bodyPr numCol="1" spcCol="0" lIns="286200" rIns="286200" tIns="142920" bIns="14292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3" name="PlaceHolder 2"/>
          <p:cNvSpPr>
            <a:spLocks noGrp="1"/>
          </p:cNvSpPr>
          <p:nvPr>
            <p:ph type="sldNum" idx="29"/>
          </p:nvPr>
        </p:nvSpPr>
        <p:spPr>
          <a:xfrm>
            <a:off x="21695760" y="19473120"/>
            <a:ext cx="7063200" cy="1483200"/>
          </a:xfrm>
          <a:prstGeom prst="rect">
            <a:avLst/>
          </a:prstGeom>
          <a:noFill/>
          <a:ln w="9360">
            <a:noFill/>
          </a:ln>
        </p:spPr>
        <p:txBody>
          <a:bodyPr numCol="1" spcCol="0" lIns="286200" rIns="286200" tIns="142920" bIns="142920" anchor="t">
            <a:noAutofit/>
          </a:bodyPr>
          <a:lstStyle>
            <a:lvl1pPr indent="0" algn="r">
              <a:lnSpc>
                <a:spcPct val="100000"/>
              </a:lnSpc>
              <a:buNone/>
              <a:tabLst>
                <a:tab algn="l" pos="0"/>
              </a:tabLst>
              <a:defRPr b="0" lang="en-US" sz="4400" spc="-1" strike="noStrike">
                <a:solidFill>
                  <a:schemeClr val="dk1"/>
                </a:solidFill>
                <a:latin typeface="Arial"/>
              </a:defRPr>
            </a:lvl1pPr>
          </a:lstStyle>
          <a:p>
            <a:pPr indent="0" algn="r">
              <a:lnSpc>
                <a:spcPct val="100000"/>
              </a:lnSpc>
              <a:buNone/>
              <a:tabLst>
                <a:tab algn="l" pos="0"/>
              </a:tabLst>
            </a:pPr>
            <a:fld id="{BCBA97E1-913C-43EF-88DB-89994931E283}" type="slidenum">
              <a:rPr b="0" lang="en-US" sz="4400" spc="-1" strike="noStrike">
                <a:solidFill>
                  <a:schemeClr val="dk1"/>
                </a:solidFill>
                <a:latin typeface="Arial"/>
              </a:rPr>
              <a:t>&lt;number&gt;</a:t>
            </a:fld>
            <a:endParaRPr b="0" lang="en-US" sz="4400" spc="-1" strike="noStrike">
              <a:solidFill>
                <a:srgbClr val="000000"/>
              </a:solidFill>
              <a:latin typeface="Times New Roman"/>
            </a:endParaRPr>
          </a:p>
        </p:txBody>
      </p:sp>
      <p:sp>
        <p:nvSpPr>
          <p:cNvPr id="44" name="PlaceHolder 3"/>
          <p:cNvSpPr>
            <a:spLocks noGrp="1"/>
          </p:cNvSpPr>
          <p:nvPr>
            <p:ph type="dt" idx="30"/>
          </p:nvPr>
        </p:nvSpPr>
        <p:spPr>
          <a:xfrm>
            <a:off x="1515240" y="19473120"/>
            <a:ext cx="7063200" cy="1483200"/>
          </a:xfrm>
          <a:prstGeom prst="rect">
            <a:avLst/>
          </a:prstGeom>
          <a:noFill/>
          <a:ln w="9360">
            <a:noFill/>
          </a:ln>
        </p:spPr>
        <p:txBody>
          <a:bodyPr numCol="1" spcCol="0" lIns="286200" rIns="286200" tIns="142920" bIns="14292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5" name="PlaceHolder 1"/>
          <p:cNvSpPr>
            <a:spLocks noGrp="1"/>
          </p:cNvSpPr>
          <p:nvPr>
            <p:ph type="ftr" idx="31"/>
          </p:nvPr>
        </p:nvSpPr>
        <p:spPr>
          <a:xfrm>
            <a:off x="10344960" y="19473120"/>
            <a:ext cx="9584280" cy="1483200"/>
          </a:xfrm>
          <a:prstGeom prst="rect">
            <a:avLst/>
          </a:prstGeom>
          <a:noFill/>
          <a:ln w="9360">
            <a:noFill/>
          </a:ln>
        </p:spPr>
        <p:txBody>
          <a:bodyPr numCol="1" spcCol="0" lIns="286200" rIns="286200" tIns="142920" bIns="14292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6" name="PlaceHolder 2"/>
          <p:cNvSpPr>
            <a:spLocks noGrp="1"/>
          </p:cNvSpPr>
          <p:nvPr>
            <p:ph type="sldNum" idx="32"/>
          </p:nvPr>
        </p:nvSpPr>
        <p:spPr>
          <a:xfrm>
            <a:off x="21695760" y="19473120"/>
            <a:ext cx="7063200" cy="1483200"/>
          </a:xfrm>
          <a:prstGeom prst="rect">
            <a:avLst/>
          </a:prstGeom>
          <a:noFill/>
          <a:ln w="9360">
            <a:noFill/>
          </a:ln>
        </p:spPr>
        <p:txBody>
          <a:bodyPr numCol="1" spcCol="0" lIns="286200" rIns="286200" tIns="142920" bIns="142920" anchor="t">
            <a:noAutofit/>
          </a:bodyPr>
          <a:lstStyle>
            <a:lvl1pPr indent="0" algn="r">
              <a:lnSpc>
                <a:spcPct val="100000"/>
              </a:lnSpc>
              <a:buNone/>
              <a:tabLst>
                <a:tab algn="l" pos="0"/>
              </a:tabLst>
              <a:defRPr b="0" lang="en-US" sz="4400" spc="-1" strike="noStrike">
                <a:solidFill>
                  <a:schemeClr val="dk1"/>
                </a:solidFill>
                <a:latin typeface="Arial"/>
              </a:defRPr>
            </a:lvl1pPr>
          </a:lstStyle>
          <a:p>
            <a:pPr indent="0" algn="r">
              <a:lnSpc>
                <a:spcPct val="100000"/>
              </a:lnSpc>
              <a:buNone/>
              <a:tabLst>
                <a:tab algn="l" pos="0"/>
              </a:tabLst>
            </a:pPr>
            <a:fld id="{B562CF9D-DBBC-44B1-A914-91DEAD2F6047}" type="slidenum">
              <a:rPr b="0" lang="en-US" sz="4400" spc="-1" strike="noStrike">
                <a:solidFill>
                  <a:schemeClr val="dk1"/>
                </a:solidFill>
                <a:latin typeface="Arial"/>
              </a:rPr>
              <a:t>&lt;number&gt;</a:t>
            </a:fld>
            <a:endParaRPr b="0" lang="en-US" sz="4400" spc="-1" strike="noStrike">
              <a:solidFill>
                <a:srgbClr val="000000"/>
              </a:solidFill>
              <a:latin typeface="Times New Roman"/>
            </a:endParaRPr>
          </a:p>
        </p:txBody>
      </p:sp>
      <p:sp>
        <p:nvSpPr>
          <p:cNvPr id="47" name="PlaceHolder 3"/>
          <p:cNvSpPr>
            <a:spLocks noGrp="1"/>
          </p:cNvSpPr>
          <p:nvPr>
            <p:ph type="dt" idx="33"/>
          </p:nvPr>
        </p:nvSpPr>
        <p:spPr>
          <a:xfrm>
            <a:off x="1515240" y="19473120"/>
            <a:ext cx="7063200" cy="1483200"/>
          </a:xfrm>
          <a:prstGeom prst="rect">
            <a:avLst/>
          </a:prstGeom>
          <a:noFill/>
          <a:ln w="9360">
            <a:noFill/>
          </a:ln>
        </p:spPr>
        <p:txBody>
          <a:bodyPr numCol="1" spcCol="0" lIns="286200" rIns="286200" tIns="142920" bIns="14292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ftr" idx="4"/>
          </p:nvPr>
        </p:nvSpPr>
        <p:spPr>
          <a:xfrm>
            <a:off x="10344960" y="19473120"/>
            <a:ext cx="9584280" cy="1483200"/>
          </a:xfrm>
          <a:prstGeom prst="rect">
            <a:avLst/>
          </a:prstGeom>
          <a:noFill/>
          <a:ln w="9360">
            <a:noFill/>
          </a:ln>
        </p:spPr>
        <p:txBody>
          <a:bodyPr numCol="1" spcCol="0" lIns="286200" rIns="286200" tIns="142920" bIns="14292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2"/>
          <p:cNvSpPr>
            <a:spLocks noGrp="1"/>
          </p:cNvSpPr>
          <p:nvPr>
            <p:ph type="sldNum" idx="5"/>
          </p:nvPr>
        </p:nvSpPr>
        <p:spPr>
          <a:xfrm>
            <a:off x="21695760" y="19473120"/>
            <a:ext cx="7063200" cy="1483200"/>
          </a:xfrm>
          <a:prstGeom prst="rect">
            <a:avLst/>
          </a:prstGeom>
          <a:noFill/>
          <a:ln w="9360">
            <a:noFill/>
          </a:ln>
        </p:spPr>
        <p:txBody>
          <a:bodyPr numCol="1" spcCol="0" lIns="286200" rIns="286200" tIns="142920" bIns="142920" anchor="t">
            <a:noAutofit/>
          </a:bodyPr>
          <a:lstStyle>
            <a:lvl1pPr indent="0" algn="r">
              <a:lnSpc>
                <a:spcPct val="100000"/>
              </a:lnSpc>
              <a:buNone/>
              <a:tabLst>
                <a:tab algn="l" pos="0"/>
              </a:tabLst>
              <a:defRPr b="0" lang="en-US" sz="4400" spc="-1" strike="noStrike">
                <a:solidFill>
                  <a:schemeClr val="dk1"/>
                </a:solidFill>
                <a:latin typeface="Arial"/>
              </a:defRPr>
            </a:lvl1pPr>
          </a:lstStyle>
          <a:p>
            <a:pPr indent="0" algn="r">
              <a:lnSpc>
                <a:spcPct val="100000"/>
              </a:lnSpc>
              <a:buNone/>
              <a:tabLst>
                <a:tab algn="l" pos="0"/>
              </a:tabLst>
            </a:pPr>
            <a:fld id="{319CD9D3-8DF5-48E1-BDFB-C1083EAC93B1}" type="slidenum">
              <a:rPr b="0" lang="en-US" sz="4400" spc="-1" strike="noStrike">
                <a:solidFill>
                  <a:schemeClr val="dk1"/>
                </a:solidFill>
                <a:latin typeface="Arial"/>
              </a:rPr>
              <a:t>&lt;number&gt;</a:t>
            </a:fld>
            <a:endParaRPr b="0" lang="en-US" sz="4400" spc="-1" strike="noStrike">
              <a:solidFill>
                <a:srgbClr val="000000"/>
              </a:solidFill>
              <a:latin typeface="Times New Roman"/>
            </a:endParaRPr>
          </a:p>
        </p:txBody>
      </p:sp>
      <p:sp>
        <p:nvSpPr>
          <p:cNvPr id="8" name="PlaceHolder 3"/>
          <p:cNvSpPr>
            <a:spLocks noGrp="1"/>
          </p:cNvSpPr>
          <p:nvPr>
            <p:ph type="dt" idx="6"/>
          </p:nvPr>
        </p:nvSpPr>
        <p:spPr>
          <a:xfrm>
            <a:off x="1515240" y="19473120"/>
            <a:ext cx="7063200" cy="1483200"/>
          </a:xfrm>
          <a:prstGeom prst="rect">
            <a:avLst/>
          </a:prstGeom>
          <a:noFill/>
          <a:ln w="9360">
            <a:noFill/>
          </a:ln>
        </p:spPr>
        <p:txBody>
          <a:bodyPr numCol="1" spcCol="0" lIns="286200" rIns="286200" tIns="142920" bIns="14292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 name="PlaceHolder 1"/>
          <p:cNvSpPr>
            <a:spLocks noGrp="1"/>
          </p:cNvSpPr>
          <p:nvPr>
            <p:ph type="ftr" idx="7"/>
          </p:nvPr>
        </p:nvSpPr>
        <p:spPr>
          <a:xfrm>
            <a:off x="10344960" y="19473120"/>
            <a:ext cx="9584280" cy="1483200"/>
          </a:xfrm>
          <a:prstGeom prst="rect">
            <a:avLst/>
          </a:prstGeom>
          <a:noFill/>
          <a:ln w="9360">
            <a:noFill/>
          </a:ln>
        </p:spPr>
        <p:txBody>
          <a:bodyPr numCol="1" spcCol="0" lIns="286200" rIns="286200" tIns="142920" bIns="14292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 name="PlaceHolder 2"/>
          <p:cNvSpPr>
            <a:spLocks noGrp="1"/>
          </p:cNvSpPr>
          <p:nvPr>
            <p:ph type="sldNum" idx="8"/>
          </p:nvPr>
        </p:nvSpPr>
        <p:spPr>
          <a:xfrm>
            <a:off x="21695760" y="19473120"/>
            <a:ext cx="7063200" cy="1483200"/>
          </a:xfrm>
          <a:prstGeom prst="rect">
            <a:avLst/>
          </a:prstGeom>
          <a:noFill/>
          <a:ln w="9360">
            <a:noFill/>
          </a:ln>
        </p:spPr>
        <p:txBody>
          <a:bodyPr numCol="1" spcCol="0" lIns="286200" rIns="286200" tIns="142920" bIns="142920" anchor="t">
            <a:noAutofit/>
          </a:bodyPr>
          <a:lstStyle>
            <a:lvl1pPr indent="0" algn="r">
              <a:lnSpc>
                <a:spcPct val="100000"/>
              </a:lnSpc>
              <a:buNone/>
              <a:tabLst>
                <a:tab algn="l" pos="0"/>
              </a:tabLst>
              <a:defRPr b="0" lang="en-US" sz="4400" spc="-1" strike="noStrike">
                <a:solidFill>
                  <a:schemeClr val="dk1"/>
                </a:solidFill>
                <a:latin typeface="Arial"/>
              </a:defRPr>
            </a:lvl1pPr>
          </a:lstStyle>
          <a:p>
            <a:pPr indent="0" algn="r">
              <a:lnSpc>
                <a:spcPct val="100000"/>
              </a:lnSpc>
              <a:buNone/>
              <a:tabLst>
                <a:tab algn="l" pos="0"/>
              </a:tabLst>
            </a:pPr>
            <a:fld id="{BD4266BF-B03A-4475-A8F6-C0CD09C8D01A}" type="slidenum">
              <a:rPr b="0" lang="en-US" sz="4400" spc="-1" strike="noStrike">
                <a:solidFill>
                  <a:schemeClr val="dk1"/>
                </a:solidFill>
                <a:latin typeface="Arial"/>
              </a:rPr>
              <a:t>&lt;number&gt;</a:t>
            </a:fld>
            <a:endParaRPr b="0" lang="en-US" sz="4400" spc="-1" strike="noStrike">
              <a:solidFill>
                <a:srgbClr val="000000"/>
              </a:solidFill>
              <a:latin typeface="Times New Roman"/>
            </a:endParaRPr>
          </a:p>
        </p:txBody>
      </p:sp>
      <p:sp>
        <p:nvSpPr>
          <p:cNvPr id="11" name="PlaceHolder 3"/>
          <p:cNvSpPr>
            <a:spLocks noGrp="1"/>
          </p:cNvSpPr>
          <p:nvPr>
            <p:ph type="dt" idx="9"/>
          </p:nvPr>
        </p:nvSpPr>
        <p:spPr>
          <a:xfrm>
            <a:off x="1515240" y="19473120"/>
            <a:ext cx="7063200" cy="1483200"/>
          </a:xfrm>
          <a:prstGeom prst="rect">
            <a:avLst/>
          </a:prstGeom>
          <a:noFill/>
          <a:ln w="9360">
            <a:noFill/>
          </a:ln>
        </p:spPr>
        <p:txBody>
          <a:bodyPr numCol="1" spcCol="0" lIns="286200" rIns="286200" tIns="142920" bIns="14292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1515240" y="856080"/>
            <a:ext cx="27243360" cy="3564720"/>
          </a:xfrm>
          <a:prstGeom prst="rect">
            <a:avLst/>
          </a:prstGeom>
          <a:noFill/>
          <a:ln w="0">
            <a:noFill/>
          </a:ln>
        </p:spPr>
        <p:txBody>
          <a:bodyPr numCol="1" spcCol="0"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3" name="PlaceHolder 2"/>
          <p:cNvSpPr>
            <a:spLocks noGrp="1"/>
          </p:cNvSpPr>
          <p:nvPr>
            <p:ph type="body"/>
          </p:nvPr>
        </p:nvSpPr>
        <p:spPr>
          <a:xfrm>
            <a:off x="1515240" y="4988520"/>
            <a:ext cx="27243360" cy="14112000"/>
          </a:xfrm>
          <a:prstGeom prst="rect">
            <a:avLst/>
          </a:prstGeom>
          <a:noFill/>
          <a:ln w="0">
            <a:noFill/>
          </a:ln>
        </p:spPr>
        <p:txBody>
          <a:bodyPr numCol="1" spcCol="0"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 name="PlaceHolder 3"/>
          <p:cNvSpPr>
            <a:spLocks noGrp="1"/>
          </p:cNvSpPr>
          <p:nvPr>
            <p:ph type="ftr" idx="10"/>
          </p:nvPr>
        </p:nvSpPr>
        <p:spPr>
          <a:xfrm>
            <a:off x="10344960" y="19473120"/>
            <a:ext cx="9584280" cy="1483200"/>
          </a:xfrm>
          <a:prstGeom prst="rect">
            <a:avLst/>
          </a:prstGeom>
          <a:noFill/>
          <a:ln w="9360">
            <a:noFill/>
          </a:ln>
        </p:spPr>
        <p:txBody>
          <a:bodyPr numCol="1" spcCol="0" lIns="286200" rIns="286200" tIns="142920" bIns="14292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 name="PlaceHolder 4"/>
          <p:cNvSpPr>
            <a:spLocks noGrp="1"/>
          </p:cNvSpPr>
          <p:nvPr>
            <p:ph type="sldNum" idx="11"/>
          </p:nvPr>
        </p:nvSpPr>
        <p:spPr>
          <a:xfrm>
            <a:off x="21695760" y="19473120"/>
            <a:ext cx="7063200" cy="1483200"/>
          </a:xfrm>
          <a:prstGeom prst="rect">
            <a:avLst/>
          </a:prstGeom>
          <a:noFill/>
          <a:ln w="9360">
            <a:noFill/>
          </a:ln>
        </p:spPr>
        <p:txBody>
          <a:bodyPr numCol="1" spcCol="0" lIns="286200" rIns="286200" tIns="142920" bIns="142920" anchor="t">
            <a:noAutofit/>
          </a:bodyPr>
          <a:lstStyle>
            <a:lvl1pPr indent="0" algn="r">
              <a:lnSpc>
                <a:spcPct val="100000"/>
              </a:lnSpc>
              <a:buNone/>
              <a:tabLst>
                <a:tab algn="l" pos="0"/>
              </a:tabLst>
              <a:defRPr b="0" lang="en-US" sz="4400" spc="-1" strike="noStrike">
                <a:solidFill>
                  <a:schemeClr val="dk1"/>
                </a:solidFill>
                <a:latin typeface="Arial"/>
              </a:defRPr>
            </a:lvl1pPr>
          </a:lstStyle>
          <a:p>
            <a:pPr indent="0" algn="r">
              <a:lnSpc>
                <a:spcPct val="100000"/>
              </a:lnSpc>
              <a:buNone/>
              <a:tabLst>
                <a:tab algn="l" pos="0"/>
              </a:tabLst>
            </a:pPr>
            <a:fld id="{C16358B2-BE05-4483-A223-6EA066F6B2C5}" type="slidenum">
              <a:rPr b="0" lang="en-US" sz="4400" spc="-1" strike="noStrike">
                <a:solidFill>
                  <a:schemeClr val="dk1"/>
                </a:solidFill>
                <a:latin typeface="Arial"/>
              </a:rPr>
              <a:t>&lt;number&gt;</a:t>
            </a:fld>
            <a:endParaRPr b="0" lang="en-US" sz="4400" spc="-1" strike="noStrike">
              <a:solidFill>
                <a:srgbClr val="000000"/>
              </a:solidFill>
              <a:latin typeface="Times New Roman"/>
            </a:endParaRPr>
          </a:p>
        </p:txBody>
      </p:sp>
      <p:sp>
        <p:nvSpPr>
          <p:cNvPr id="16" name="PlaceHolder 5"/>
          <p:cNvSpPr>
            <a:spLocks noGrp="1"/>
          </p:cNvSpPr>
          <p:nvPr>
            <p:ph type="dt" idx="12"/>
          </p:nvPr>
        </p:nvSpPr>
        <p:spPr>
          <a:xfrm>
            <a:off x="1515240" y="19473120"/>
            <a:ext cx="7063200" cy="1483200"/>
          </a:xfrm>
          <a:prstGeom prst="rect">
            <a:avLst/>
          </a:prstGeom>
          <a:noFill/>
          <a:ln w="9360">
            <a:noFill/>
          </a:ln>
        </p:spPr>
        <p:txBody>
          <a:bodyPr numCol="1" spcCol="0" lIns="286200" rIns="286200" tIns="142920" bIns="14292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 name="PlaceHolder 1"/>
          <p:cNvSpPr>
            <a:spLocks noGrp="1"/>
          </p:cNvSpPr>
          <p:nvPr>
            <p:ph type="ftr" idx="13"/>
          </p:nvPr>
        </p:nvSpPr>
        <p:spPr>
          <a:xfrm>
            <a:off x="10344960" y="19473120"/>
            <a:ext cx="9584280" cy="1483200"/>
          </a:xfrm>
          <a:prstGeom prst="rect">
            <a:avLst/>
          </a:prstGeom>
          <a:noFill/>
          <a:ln w="9360">
            <a:noFill/>
          </a:ln>
        </p:spPr>
        <p:txBody>
          <a:bodyPr numCol="1" spcCol="0" lIns="286200" rIns="286200" tIns="142920" bIns="14292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 name="PlaceHolder 2"/>
          <p:cNvSpPr>
            <a:spLocks noGrp="1"/>
          </p:cNvSpPr>
          <p:nvPr>
            <p:ph type="sldNum" idx="14"/>
          </p:nvPr>
        </p:nvSpPr>
        <p:spPr>
          <a:xfrm>
            <a:off x="21695760" y="19473120"/>
            <a:ext cx="7063200" cy="1483200"/>
          </a:xfrm>
          <a:prstGeom prst="rect">
            <a:avLst/>
          </a:prstGeom>
          <a:noFill/>
          <a:ln w="9360">
            <a:noFill/>
          </a:ln>
        </p:spPr>
        <p:txBody>
          <a:bodyPr numCol="1" spcCol="0" lIns="286200" rIns="286200" tIns="142920" bIns="142920" anchor="t">
            <a:noAutofit/>
          </a:bodyPr>
          <a:lstStyle>
            <a:lvl1pPr indent="0" algn="r">
              <a:lnSpc>
                <a:spcPct val="100000"/>
              </a:lnSpc>
              <a:buNone/>
              <a:tabLst>
                <a:tab algn="l" pos="0"/>
              </a:tabLst>
              <a:defRPr b="0" lang="en-US" sz="4400" spc="-1" strike="noStrike">
                <a:solidFill>
                  <a:schemeClr val="dk1"/>
                </a:solidFill>
                <a:latin typeface="Arial"/>
              </a:defRPr>
            </a:lvl1pPr>
          </a:lstStyle>
          <a:p>
            <a:pPr indent="0" algn="r">
              <a:lnSpc>
                <a:spcPct val="100000"/>
              </a:lnSpc>
              <a:buNone/>
              <a:tabLst>
                <a:tab algn="l" pos="0"/>
              </a:tabLst>
            </a:pPr>
            <a:fld id="{C4D690CC-75E8-4254-8950-E3E5F44836DA}" type="slidenum">
              <a:rPr b="0" lang="en-US" sz="4400" spc="-1" strike="noStrike">
                <a:solidFill>
                  <a:schemeClr val="dk1"/>
                </a:solidFill>
                <a:latin typeface="Arial"/>
              </a:rPr>
              <a:t>&lt;number&gt;</a:t>
            </a:fld>
            <a:endParaRPr b="0" lang="en-US" sz="4400" spc="-1" strike="noStrike">
              <a:solidFill>
                <a:srgbClr val="000000"/>
              </a:solidFill>
              <a:latin typeface="Times New Roman"/>
            </a:endParaRPr>
          </a:p>
        </p:txBody>
      </p:sp>
      <p:sp>
        <p:nvSpPr>
          <p:cNvPr id="21" name="PlaceHolder 3"/>
          <p:cNvSpPr>
            <a:spLocks noGrp="1"/>
          </p:cNvSpPr>
          <p:nvPr>
            <p:ph type="dt" idx="15"/>
          </p:nvPr>
        </p:nvSpPr>
        <p:spPr>
          <a:xfrm>
            <a:off x="1515240" y="19473120"/>
            <a:ext cx="7063200" cy="1483200"/>
          </a:xfrm>
          <a:prstGeom prst="rect">
            <a:avLst/>
          </a:prstGeom>
          <a:noFill/>
          <a:ln w="9360">
            <a:noFill/>
          </a:ln>
        </p:spPr>
        <p:txBody>
          <a:bodyPr numCol="1" spcCol="0" lIns="286200" rIns="286200" tIns="142920" bIns="14292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1515240" y="856080"/>
            <a:ext cx="27243360" cy="3564720"/>
          </a:xfrm>
          <a:prstGeom prst="rect">
            <a:avLst/>
          </a:prstGeom>
          <a:noFill/>
          <a:ln w="0">
            <a:noFill/>
          </a:ln>
        </p:spPr>
        <p:txBody>
          <a:bodyPr numCol="1" spcCol="0"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3" name="PlaceHolder 2"/>
          <p:cNvSpPr>
            <a:spLocks noGrp="1"/>
          </p:cNvSpPr>
          <p:nvPr>
            <p:ph type="body"/>
          </p:nvPr>
        </p:nvSpPr>
        <p:spPr>
          <a:xfrm>
            <a:off x="1515240" y="4988520"/>
            <a:ext cx="13294440" cy="14112000"/>
          </a:xfrm>
          <a:prstGeom prst="rect">
            <a:avLst/>
          </a:prstGeom>
          <a:noFill/>
          <a:ln w="0">
            <a:noFill/>
          </a:ln>
        </p:spPr>
        <p:txBody>
          <a:bodyPr numCol="1" spcCol="0"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4" name="PlaceHolder 3"/>
          <p:cNvSpPr>
            <a:spLocks noGrp="1"/>
          </p:cNvSpPr>
          <p:nvPr>
            <p:ph type="body"/>
          </p:nvPr>
        </p:nvSpPr>
        <p:spPr>
          <a:xfrm>
            <a:off x="15475320" y="4988520"/>
            <a:ext cx="13294440" cy="14112000"/>
          </a:xfrm>
          <a:prstGeom prst="rect">
            <a:avLst/>
          </a:prstGeom>
          <a:noFill/>
          <a:ln w="0">
            <a:noFill/>
          </a:ln>
        </p:spPr>
        <p:txBody>
          <a:bodyPr numCol="1" spcCol="0"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4"/>
          <p:cNvSpPr>
            <a:spLocks noGrp="1"/>
          </p:cNvSpPr>
          <p:nvPr>
            <p:ph type="ftr" idx="16"/>
          </p:nvPr>
        </p:nvSpPr>
        <p:spPr>
          <a:xfrm>
            <a:off x="10344960" y="19473120"/>
            <a:ext cx="9584280" cy="1483200"/>
          </a:xfrm>
          <a:prstGeom prst="rect">
            <a:avLst/>
          </a:prstGeom>
          <a:noFill/>
          <a:ln w="9360">
            <a:noFill/>
          </a:ln>
        </p:spPr>
        <p:txBody>
          <a:bodyPr numCol="1" spcCol="0" lIns="286200" rIns="286200" tIns="142920" bIns="14292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6" name="PlaceHolder 5"/>
          <p:cNvSpPr>
            <a:spLocks noGrp="1"/>
          </p:cNvSpPr>
          <p:nvPr>
            <p:ph type="sldNum" idx="17"/>
          </p:nvPr>
        </p:nvSpPr>
        <p:spPr>
          <a:xfrm>
            <a:off x="21695760" y="19473120"/>
            <a:ext cx="7063200" cy="1483200"/>
          </a:xfrm>
          <a:prstGeom prst="rect">
            <a:avLst/>
          </a:prstGeom>
          <a:noFill/>
          <a:ln w="9360">
            <a:noFill/>
          </a:ln>
        </p:spPr>
        <p:txBody>
          <a:bodyPr numCol="1" spcCol="0" lIns="286200" rIns="286200" tIns="142920" bIns="142920" anchor="t">
            <a:noAutofit/>
          </a:bodyPr>
          <a:lstStyle>
            <a:lvl1pPr indent="0" algn="r">
              <a:lnSpc>
                <a:spcPct val="100000"/>
              </a:lnSpc>
              <a:buNone/>
              <a:tabLst>
                <a:tab algn="l" pos="0"/>
              </a:tabLst>
              <a:defRPr b="0" lang="en-US" sz="4400" spc="-1" strike="noStrike">
                <a:solidFill>
                  <a:schemeClr val="dk1"/>
                </a:solidFill>
                <a:latin typeface="Arial"/>
              </a:defRPr>
            </a:lvl1pPr>
          </a:lstStyle>
          <a:p>
            <a:pPr indent="0" algn="r">
              <a:lnSpc>
                <a:spcPct val="100000"/>
              </a:lnSpc>
              <a:buNone/>
              <a:tabLst>
                <a:tab algn="l" pos="0"/>
              </a:tabLst>
            </a:pPr>
            <a:fld id="{9332A9ED-E5BE-40C4-A17D-E7FEDD0AB927}" type="slidenum">
              <a:rPr b="0" lang="en-US" sz="4400" spc="-1" strike="noStrike">
                <a:solidFill>
                  <a:schemeClr val="dk1"/>
                </a:solidFill>
                <a:latin typeface="Arial"/>
              </a:rPr>
              <a:t>&lt;number&gt;</a:t>
            </a:fld>
            <a:endParaRPr b="0" lang="en-US" sz="4400" spc="-1" strike="noStrike">
              <a:solidFill>
                <a:srgbClr val="000000"/>
              </a:solidFill>
              <a:latin typeface="Times New Roman"/>
            </a:endParaRPr>
          </a:p>
        </p:txBody>
      </p:sp>
      <p:sp>
        <p:nvSpPr>
          <p:cNvPr id="27" name="PlaceHolder 6"/>
          <p:cNvSpPr>
            <a:spLocks noGrp="1"/>
          </p:cNvSpPr>
          <p:nvPr>
            <p:ph type="dt" idx="18"/>
          </p:nvPr>
        </p:nvSpPr>
        <p:spPr>
          <a:xfrm>
            <a:off x="1515240" y="19473120"/>
            <a:ext cx="7063200" cy="1483200"/>
          </a:xfrm>
          <a:prstGeom prst="rect">
            <a:avLst/>
          </a:prstGeom>
          <a:noFill/>
          <a:ln w="9360">
            <a:noFill/>
          </a:ln>
        </p:spPr>
        <p:txBody>
          <a:bodyPr numCol="1" spcCol="0" lIns="286200" rIns="286200" tIns="142920" bIns="14292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PlaceHolder 1"/>
          <p:cNvSpPr>
            <a:spLocks noGrp="1"/>
          </p:cNvSpPr>
          <p:nvPr>
            <p:ph type="ftr" idx="19"/>
          </p:nvPr>
        </p:nvSpPr>
        <p:spPr>
          <a:xfrm>
            <a:off x="10344960" y="19473120"/>
            <a:ext cx="9584280" cy="1483200"/>
          </a:xfrm>
          <a:prstGeom prst="rect">
            <a:avLst/>
          </a:prstGeom>
          <a:noFill/>
          <a:ln w="9360">
            <a:noFill/>
          </a:ln>
        </p:spPr>
        <p:txBody>
          <a:bodyPr numCol="1" spcCol="0" lIns="286200" rIns="286200" tIns="142920" bIns="14292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2" name="PlaceHolder 2"/>
          <p:cNvSpPr>
            <a:spLocks noGrp="1"/>
          </p:cNvSpPr>
          <p:nvPr>
            <p:ph type="sldNum" idx="20"/>
          </p:nvPr>
        </p:nvSpPr>
        <p:spPr>
          <a:xfrm>
            <a:off x="21695760" y="19473120"/>
            <a:ext cx="7063200" cy="1483200"/>
          </a:xfrm>
          <a:prstGeom prst="rect">
            <a:avLst/>
          </a:prstGeom>
          <a:noFill/>
          <a:ln w="9360">
            <a:noFill/>
          </a:ln>
        </p:spPr>
        <p:txBody>
          <a:bodyPr numCol="1" spcCol="0" lIns="286200" rIns="286200" tIns="142920" bIns="142920" anchor="t">
            <a:noAutofit/>
          </a:bodyPr>
          <a:lstStyle>
            <a:lvl1pPr indent="0" algn="r">
              <a:lnSpc>
                <a:spcPct val="100000"/>
              </a:lnSpc>
              <a:buNone/>
              <a:tabLst>
                <a:tab algn="l" pos="0"/>
              </a:tabLst>
              <a:defRPr b="0" lang="en-US" sz="4400" spc="-1" strike="noStrike">
                <a:solidFill>
                  <a:schemeClr val="dk1"/>
                </a:solidFill>
                <a:latin typeface="Arial"/>
              </a:defRPr>
            </a:lvl1pPr>
          </a:lstStyle>
          <a:p>
            <a:pPr indent="0" algn="r">
              <a:lnSpc>
                <a:spcPct val="100000"/>
              </a:lnSpc>
              <a:buNone/>
              <a:tabLst>
                <a:tab algn="l" pos="0"/>
              </a:tabLst>
            </a:pPr>
            <a:fld id="{7CB663BA-D4EA-4341-91C1-4813A58F67E7}" type="slidenum">
              <a:rPr b="0" lang="en-US" sz="4400" spc="-1" strike="noStrike">
                <a:solidFill>
                  <a:schemeClr val="dk1"/>
                </a:solidFill>
                <a:latin typeface="Arial"/>
              </a:rPr>
              <a:t>&lt;number&gt;</a:t>
            </a:fld>
            <a:endParaRPr b="0" lang="en-US" sz="4400" spc="-1" strike="noStrike">
              <a:solidFill>
                <a:srgbClr val="000000"/>
              </a:solidFill>
              <a:latin typeface="Times New Roman"/>
            </a:endParaRPr>
          </a:p>
        </p:txBody>
      </p:sp>
      <p:sp>
        <p:nvSpPr>
          <p:cNvPr id="33" name="PlaceHolder 3"/>
          <p:cNvSpPr>
            <a:spLocks noGrp="1"/>
          </p:cNvSpPr>
          <p:nvPr>
            <p:ph type="dt" idx="21"/>
          </p:nvPr>
        </p:nvSpPr>
        <p:spPr>
          <a:xfrm>
            <a:off x="1515240" y="19473120"/>
            <a:ext cx="7063200" cy="1483200"/>
          </a:xfrm>
          <a:prstGeom prst="rect">
            <a:avLst/>
          </a:prstGeom>
          <a:noFill/>
          <a:ln w="9360">
            <a:noFill/>
          </a:ln>
        </p:spPr>
        <p:txBody>
          <a:bodyPr numCol="1" spcCol="0" lIns="286200" rIns="286200" tIns="142920" bIns="14292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1515240" y="856080"/>
            <a:ext cx="27243360" cy="3564720"/>
          </a:xfrm>
          <a:prstGeom prst="rect">
            <a:avLst/>
          </a:prstGeom>
          <a:noFill/>
          <a:ln w="0">
            <a:noFill/>
          </a:ln>
        </p:spPr>
        <p:txBody>
          <a:bodyPr numCol="1" spcCol="0"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5" name="PlaceHolder 2"/>
          <p:cNvSpPr>
            <a:spLocks noGrp="1"/>
          </p:cNvSpPr>
          <p:nvPr>
            <p:ph type="ftr" idx="22"/>
          </p:nvPr>
        </p:nvSpPr>
        <p:spPr>
          <a:xfrm>
            <a:off x="10344960" y="19473120"/>
            <a:ext cx="9584280" cy="1483200"/>
          </a:xfrm>
          <a:prstGeom prst="rect">
            <a:avLst/>
          </a:prstGeom>
          <a:noFill/>
          <a:ln w="9360">
            <a:noFill/>
          </a:ln>
        </p:spPr>
        <p:txBody>
          <a:bodyPr numCol="1" spcCol="0" lIns="286200" rIns="286200" tIns="142920" bIns="14292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6" name="PlaceHolder 3"/>
          <p:cNvSpPr>
            <a:spLocks noGrp="1"/>
          </p:cNvSpPr>
          <p:nvPr>
            <p:ph type="sldNum" idx="23"/>
          </p:nvPr>
        </p:nvSpPr>
        <p:spPr>
          <a:xfrm>
            <a:off x="21695760" y="19473120"/>
            <a:ext cx="7063200" cy="1483200"/>
          </a:xfrm>
          <a:prstGeom prst="rect">
            <a:avLst/>
          </a:prstGeom>
          <a:noFill/>
          <a:ln w="9360">
            <a:noFill/>
          </a:ln>
        </p:spPr>
        <p:txBody>
          <a:bodyPr numCol="1" spcCol="0" lIns="286200" rIns="286200" tIns="142920" bIns="142920" anchor="t">
            <a:noAutofit/>
          </a:bodyPr>
          <a:lstStyle>
            <a:lvl1pPr indent="0" algn="r">
              <a:lnSpc>
                <a:spcPct val="100000"/>
              </a:lnSpc>
              <a:buNone/>
              <a:tabLst>
                <a:tab algn="l" pos="0"/>
              </a:tabLst>
              <a:defRPr b="0" lang="en-US" sz="4400" spc="-1" strike="noStrike">
                <a:solidFill>
                  <a:schemeClr val="dk1"/>
                </a:solidFill>
                <a:latin typeface="Arial"/>
              </a:defRPr>
            </a:lvl1pPr>
          </a:lstStyle>
          <a:p>
            <a:pPr indent="0" algn="r">
              <a:lnSpc>
                <a:spcPct val="100000"/>
              </a:lnSpc>
              <a:buNone/>
              <a:tabLst>
                <a:tab algn="l" pos="0"/>
              </a:tabLst>
            </a:pPr>
            <a:fld id="{93E76062-F6F9-4442-B646-AECB1C61B06B}" type="slidenum">
              <a:rPr b="0" lang="en-US" sz="4400" spc="-1" strike="noStrike">
                <a:solidFill>
                  <a:schemeClr val="dk1"/>
                </a:solidFill>
                <a:latin typeface="Arial"/>
              </a:rPr>
              <a:t>&lt;number&gt;</a:t>
            </a:fld>
            <a:endParaRPr b="0" lang="en-US" sz="4400" spc="-1" strike="noStrike">
              <a:solidFill>
                <a:srgbClr val="000000"/>
              </a:solidFill>
              <a:latin typeface="Times New Roman"/>
            </a:endParaRPr>
          </a:p>
        </p:txBody>
      </p:sp>
      <p:sp>
        <p:nvSpPr>
          <p:cNvPr id="37" name="PlaceHolder 4"/>
          <p:cNvSpPr>
            <a:spLocks noGrp="1"/>
          </p:cNvSpPr>
          <p:nvPr>
            <p:ph type="dt" idx="24"/>
          </p:nvPr>
        </p:nvSpPr>
        <p:spPr>
          <a:xfrm>
            <a:off x="1515240" y="19473120"/>
            <a:ext cx="7063200" cy="1483200"/>
          </a:xfrm>
          <a:prstGeom prst="rect">
            <a:avLst/>
          </a:prstGeom>
          <a:noFill/>
          <a:ln w="9360">
            <a:noFill/>
          </a:ln>
        </p:spPr>
        <p:txBody>
          <a:bodyPr numCol="1" spcCol="0" lIns="286200" rIns="286200" tIns="142920" bIns="14292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ftr" idx="25"/>
          </p:nvPr>
        </p:nvSpPr>
        <p:spPr>
          <a:xfrm>
            <a:off x="10344960" y="19473120"/>
            <a:ext cx="9584280" cy="1483200"/>
          </a:xfrm>
          <a:prstGeom prst="rect">
            <a:avLst/>
          </a:prstGeom>
          <a:noFill/>
          <a:ln w="9360">
            <a:noFill/>
          </a:ln>
        </p:spPr>
        <p:txBody>
          <a:bodyPr numCol="1" spcCol="0" lIns="286200" rIns="286200" tIns="142920" bIns="14292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0" name="PlaceHolder 2"/>
          <p:cNvSpPr>
            <a:spLocks noGrp="1"/>
          </p:cNvSpPr>
          <p:nvPr>
            <p:ph type="sldNum" idx="26"/>
          </p:nvPr>
        </p:nvSpPr>
        <p:spPr>
          <a:xfrm>
            <a:off x="21695760" y="19473120"/>
            <a:ext cx="7063200" cy="1483200"/>
          </a:xfrm>
          <a:prstGeom prst="rect">
            <a:avLst/>
          </a:prstGeom>
          <a:noFill/>
          <a:ln w="9360">
            <a:noFill/>
          </a:ln>
        </p:spPr>
        <p:txBody>
          <a:bodyPr numCol="1" spcCol="0" lIns="286200" rIns="286200" tIns="142920" bIns="142920" anchor="t">
            <a:noAutofit/>
          </a:bodyPr>
          <a:lstStyle>
            <a:lvl1pPr indent="0" algn="r">
              <a:lnSpc>
                <a:spcPct val="100000"/>
              </a:lnSpc>
              <a:buNone/>
              <a:tabLst>
                <a:tab algn="l" pos="0"/>
              </a:tabLst>
              <a:defRPr b="0" lang="en-US" sz="4400" spc="-1" strike="noStrike">
                <a:solidFill>
                  <a:schemeClr val="dk1"/>
                </a:solidFill>
                <a:latin typeface="Arial"/>
              </a:defRPr>
            </a:lvl1pPr>
          </a:lstStyle>
          <a:p>
            <a:pPr indent="0" algn="r">
              <a:lnSpc>
                <a:spcPct val="100000"/>
              </a:lnSpc>
              <a:buNone/>
              <a:tabLst>
                <a:tab algn="l" pos="0"/>
              </a:tabLst>
            </a:pPr>
            <a:fld id="{2E65A57E-9EBF-49E8-B4D3-7AB4145BAD5C}" type="slidenum">
              <a:rPr b="0" lang="en-US" sz="4400" spc="-1" strike="noStrike">
                <a:solidFill>
                  <a:schemeClr val="dk1"/>
                </a:solidFill>
                <a:latin typeface="Arial"/>
              </a:rPr>
              <a:t>&lt;number&gt;</a:t>
            </a:fld>
            <a:endParaRPr b="0" lang="en-US" sz="4400" spc="-1" strike="noStrike">
              <a:solidFill>
                <a:srgbClr val="000000"/>
              </a:solidFill>
              <a:latin typeface="Times New Roman"/>
            </a:endParaRPr>
          </a:p>
        </p:txBody>
      </p:sp>
      <p:sp>
        <p:nvSpPr>
          <p:cNvPr id="41" name="PlaceHolder 3"/>
          <p:cNvSpPr>
            <a:spLocks noGrp="1"/>
          </p:cNvSpPr>
          <p:nvPr>
            <p:ph type="dt" idx="27"/>
          </p:nvPr>
        </p:nvSpPr>
        <p:spPr>
          <a:xfrm>
            <a:off x="1515240" y="19473120"/>
            <a:ext cx="7063200" cy="1483200"/>
          </a:xfrm>
          <a:prstGeom prst="rect">
            <a:avLst/>
          </a:prstGeom>
          <a:noFill/>
          <a:ln w="9360">
            <a:noFill/>
          </a:ln>
        </p:spPr>
        <p:txBody>
          <a:bodyPr numCol="1" spcCol="0" lIns="286200" rIns="286200" tIns="142920" bIns="14292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doi.org/10.5194/ar-1-81-2023" TargetMode="External"/><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8" name="Text Box 13"/>
          <p:cNvSpPr/>
          <p:nvPr/>
        </p:nvSpPr>
        <p:spPr>
          <a:xfrm>
            <a:off x="5486400" y="1828800"/>
            <a:ext cx="20802240" cy="1799640"/>
          </a:xfrm>
          <a:prstGeom prst="rect">
            <a:avLst/>
          </a:prstGeom>
          <a:gradFill rotWithShape="0">
            <a:gsLst>
              <a:gs pos="0">
                <a:srgbClr val="ffffff"/>
              </a:gs>
              <a:gs pos="100000">
                <a:srgbClr val="ffffff"/>
              </a:gs>
            </a:gsLst>
            <a:lin ang="16200000"/>
          </a:gradFill>
          <a:ln>
            <a:solidFill>
              <a:srgbClr val="ffffff"/>
            </a:solidFill>
            <a:round/>
          </a:ln>
          <a:effectLst>
            <a:outerShdw blurRad="50760" dir="5400000" dist="38160" rotWithShape="0">
              <a:srgbClr val="000000">
                <a:alpha val="35000"/>
              </a:srgbClr>
            </a:outerShdw>
          </a:effectLst>
        </p:spPr>
        <p:style>
          <a:lnRef idx="1">
            <a:schemeClr val="accent3"/>
          </a:lnRef>
          <a:fillRef idx="2">
            <a:schemeClr val="accent3"/>
          </a:fillRef>
          <a:effectRef idx="1">
            <a:schemeClr val="accent3"/>
          </a:effectRef>
          <a:fontRef idx="minor"/>
        </p:style>
        <p:txBody>
          <a:bodyPr lIns="92880" rIns="92880" tIns="46440" bIns="46440" anchor="t">
            <a:spAutoFit/>
          </a:bodyPr>
          <a:p>
            <a:pPr algn="ctr" defTabSz="928800">
              <a:lnSpc>
                <a:spcPct val="100000"/>
              </a:lnSpc>
              <a:spcBef>
                <a:spcPts val="1191"/>
              </a:spcBef>
              <a:spcAft>
                <a:spcPts val="992"/>
              </a:spcAft>
            </a:pPr>
            <a:r>
              <a:rPr b="1" lang="en-US" sz="5600" spc="-1" strike="noStrike">
                <a:solidFill>
                  <a:srgbClr val="ff0000"/>
                </a:solidFill>
                <a:latin typeface="Helvetica Neue"/>
              </a:rPr>
              <a:t>Investigating New Particle Formation Dynamics in the Urban Po Valley</a:t>
            </a:r>
            <a:endParaRPr b="0" lang="en-US" sz="5600" spc="-1" strike="noStrike">
              <a:solidFill>
                <a:srgbClr val="000000"/>
              </a:solidFill>
              <a:latin typeface="Arial"/>
            </a:endParaRPr>
          </a:p>
        </p:txBody>
      </p:sp>
      <p:sp>
        <p:nvSpPr>
          <p:cNvPr id="49" name="Text Box 14"/>
          <p:cNvSpPr/>
          <p:nvPr/>
        </p:nvSpPr>
        <p:spPr>
          <a:xfrm>
            <a:off x="3050280" y="3657600"/>
            <a:ext cx="24609600" cy="2043000"/>
          </a:xfrm>
          <a:prstGeom prst="rect">
            <a:avLst/>
          </a:prstGeom>
          <a:gradFill rotWithShape="0">
            <a:gsLst>
              <a:gs pos="0">
                <a:srgbClr val="ffffff"/>
              </a:gs>
              <a:gs pos="100000">
                <a:srgbClr val="ffffff"/>
              </a:gs>
            </a:gsLst>
            <a:lin ang="16200000"/>
          </a:gradFill>
          <a:ln>
            <a:solidFill>
              <a:srgbClr val="ffffff"/>
            </a:solidFill>
            <a:round/>
          </a:ln>
          <a:effectLst>
            <a:outerShdw blurRad="50760" dir="5400000" dist="38160" rotWithShape="0">
              <a:srgbClr val="000000">
                <a:alpha val="35000"/>
              </a:srgbClr>
            </a:outerShdw>
          </a:effectLst>
        </p:spPr>
        <p:style>
          <a:lnRef idx="1">
            <a:schemeClr val="accent3"/>
          </a:lnRef>
          <a:fillRef idx="2">
            <a:schemeClr val="accent3"/>
          </a:fillRef>
          <a:effectRef idx="1">
            <a:schemeClr val="accent3"/>
          </a:effectRef>
          <a:fontRef idx="minor"/>
        </p:style>
        <p:txBody>
          <a:bodyPr lIns="92880" rIns="92880" tIns="46440" bIns="46440" anchor="t">
            <a:spAutoFit/>
          </a:bodyPr>
          <a:p>
            <a:pPr algn="ctr" defTabSz="928800">
              <a:lnSpc>
                <a:spcPct val="100000"/>
              </a:lnSpc>
              <a:spcBef>
                <a:spcPts val="1199"/>
              </a:spcBef>
            </a:pPr>
            <a:r>
              <a:rPr b="1" lang="en-US" sz="3600" spc="-1" strike="noStrike">
                <a:solidFill>
                  <a:schemeClr val="dk1">
                    <a:lumMod val="65000"/>
                    <a:lumOff val="35000"/>
                  </a:schemeClr>
                </a:solidFill>
                <a:latin typeface="Helvetica Neue"/>
              </a:rPr>
              <a:t>Celestine Atieno OLIEWO</a:t>
            </a:r>
            <a:endParaRPr b="0" lang="en-US" sz="3600" spc="-1" strike="noStrike">
              <a:solidFill>
                <a:srgbClr val="000000"/>
              </a:solidFill>
              <a:latin typeface="Arial"/>
            </a:endParaRPr>
          </a:p>
          <a:p>
            <a:pPr algn="ctr" defTabSz="928800">
              <a:lnSpc>
                <a:spcPct val="100000"/>
              </a:lnSpc>
              <a:spcBef>
                <a:spcPts val="1199"/>
              </a:spcBef>
            </a:pPr>
            <a:r>
              <a:rPr b="1" lang="en-US" sz="3600" spc="-1" strike="noStrike">
                <a:solidFill>
                  <a:schemeClr val="dk1">
                    <a:lumMod val="65000"/>
                    <a:lumOff val="35000"/>
                  </a:schemeClr>
                </a:solidFill>
                <a:latin typeface="Helvetica Neue"/>
              </a:rPr>
              <a:t>PhD SDC Cycle 39 – </a:t>
            </a:r>
            <a:r>
              <a:rPr b="1" lang="it-IT" sz="3600" spc="-1" strike="noStrike">
                <a:solidFill>
                  <a:schemeClr val="dk1">
                    <a:lumMod val="65000"/>
                    <a:lumOff val="35000"/>
                  </a:schemeClr>
                </a:solidFill>
                <a:latin typeface="Helvetica Neue"/>
              </a:rPr>
              <a:t>Curriculum 1</a:t>
            </a:r>
            <a:endParaRPr b="0" lang="en-US" sz="3600" spc="-1" strike="noStrike">
              <a:solidFill>
                <a:srgbClr val="000000"/>
              </a:solidFill>
              <a:latin typeface="Arial"/>
            </a:endParaRPr>
          </a:p>
          <a:p>
            <a:pPr algn="ctr" defTabSz="928800">
              <a:lnSpc>
                <a:spcPct val="100000"/>
              </a:lnSpc>
              <a:spcBef>
                <a:spcPts val="1199"/>
              </a:spcBef>
            </a:pPr>
            <a:r>
              <a:rPr b="1" lang="it-IT" sz="3600" spc="-1" strike="noStrike">
                <a:solidFill>
                  <a:schemeClr val="dk1">
                    <a:lumMod val="65000"/>
                    <a:lumOff val="35000"/>
                  </a:schemeClr>
                </a:solidFill>
                <a:latin typeface="Helvetica Neue"/>
              </a:rPr>
              <a:t>Tutor: Prof. Alessandro Bigi</a:t>
            </a:r>
            <a:endParaRPr b="0" lang="en-US" sz="3600" spc="-1" strike="noStrike">
              <a:solidFill>
                <a:srgbClr val="000000"/>
              </a:solidFill>
              <a:latin typeface="Arial"/>
            </a:endParaRPr>
          </a:p>
        </p:txBody>
      </p:sp>
      <p:sp>
        <p:nvSpPr>
          <p:cNvPr id="50" name="Rettangolo 12"/>
          <p:cNvSpPr/>
          <p:nvPr/>
        </p:nvSpPr>
        <p:spPr>
          <a:xfrm>
            <a:off x="612000" y="20487600"/>
            <a:ext cx="29050200" cy="943560"/>
          </a:xfrm>
          <a:prstGeom prst="rect">
            <a:avLst/>
          </a:prstGeom>
          <a:noFill/>
          <a:ln w="0">
            <a:noFill/>
          </a:ln>
        </p:spPr>
        <p:style>
          <a:lnRef idx="0"/>
          <a:fillRef idx="0"/>
          <a:effectRef idx="0"/>
          <a:fontRef idx="minor"/>
        </p:style>
        <p:txBody>
          <a:bodyPr lIns="90000" rIns="90000" tIns="45000" bIns="45000" anchor="t">
            <a:spAutoFit/>
          </a:bodyPr>
          <a:p>
            <a:pPr algn="ctr" defTabSz="928800">
              <a:lnSpc>
                <a:spcPct val="100000"/>
              </a:lnSpc>
              <a:tabLst>
                <a:tab algn="l" pos="965160"/>
              </a:tabLst>
            </a:pPr>
            <a:r>
              <a:rPr b="0" lang="it-IT" sz="2800" spc="-1" strike="noStrike">
                <a:solidFill>
                  <a:schemeClr val="dk1">
                    <a:lumMod val="65000"/>
                    <a:lumOff val="35000"/>
                  </a:schemeClr>
                </a:solidFill>
                <a:latin typeface="Helvetica Neue"/>
              </a:rPr>
              <a:t>Author: Celestine Oliewo is with Department Enzo Ferrari: University of Modena and Reggio Emilia, Italy. </a:t>
            </a:r>
            <a:r>
              <a:rPr b="1" lang="it-IT" sz="2800" spc="-1" strike="noStrike">
                <a:solidFill>
                  <a:schemeClr val="dk1">
                    <a:lumMod val="65000"/>
                    <a:lumOff val="35000"/>
                  </a:schemeClr>
                </a:solidFill>
                <a:latin typeface="Helvetica Neue"/>
              </a:rPr>
              <a:t>Email</a:t>
            </a:r>
            <a:r>
              <a:rPr b="0" lang="it-IT" sz="2800" spc="-1" strike="noStrike">
                <a:solidFill>
                  <a:schemeClr val="dk1">
                    <a:lumMod val="65000"/>
                    <a:lumOff val="35000"/>
                  </a:schemeClr>
                </a:solidFill>
                <a:latin typeface="Helvetica Neue"/>
              </a:rPr>
              <a:t>: celestine.oliewo@iusspavia.it</a:t>
            </a:r>
            <a:endParaRPr b="0" lang="en-US" sz="2800" spc="-1" strike="noStrike">
              <a:solidFill>
                <a:srgbClr val="000000"/>
              </a:solidFill>
              <a:latin typeface="Arial"/>
            </a:endParaRPr>
          </a:p>
          <a:p>
            <a:pPr algn="just" defTabSz="928800">
              <a:lnSpc>
                <a:spcPct val="100000"/>
              </a:lnSpc>
              <a:tabLst>
                <a:tab algn="l" pos="965160"/>
              </a:tabLst>
            </a:pPr>
            <a:endParaRPr b="0" lang="en-US" sz="2800" spc="-1" strike="noStrike">
              <a:solidFill>
                <a:srgbClr val="000000"/>
              </a:solidFill>
              <a:latin typeface="Arial"/>
            </a:endParaRPr>
          </a:p>
        </p:txBody>
      </p:sp>
      <p:pic>
        <p:nvPicPr>
          <p:cNvPr id="51" name="Immagine 169" descr=""/>
          <p:cNvPicPr/>
          <p:nvPr/>
        </p:nvPicPr>
        <p:blipFill>
          <a:blip r:embed="rId1"/>
          <a:stretch/>
        </p:blipFill>
        <p:spPr>
          <a:xfrm>
            <a:off x="975960" y="694440"/>
            <a:ext cx="3469680" cy="1248840"/>
          </a:xfrm>
          <a:prstGeom prst="rect">
            <a:avLst/>
          </a:prstGeom>
          <a:ln w="0">
            <a:noFill/>
          </a:ln>
        </p:spPr>
      </p:pic>
      <p:sp>
        <p:nvSpPr>
          <p:cNvPr id="52" name="Sottotitolo 4"/>
          <p:cNvSpPr/>
          <p:nvPr/>
        </p:nvSpPr>
        <p:spPr>
          <a:xfrm>
            <a:off x="4446720" y="796680"/>
            <a:ext cx="3901680" cy="619560"/>
          </a:xfrm>
          <a:prstGeom prst="rect">
            <a:avLst/>
          </a:prstGeom>
          <a:noFill/>
          <a:ln w="0">
            <a:noFill/>
          </a:ln>
        </p:spPr>
        <p:style>
          <a:lnRef idx="0"/>
          <a:fillRef idx="0"/>
          <a:effectRef idx="0"/>
          <a:fontRef idx="minor"/>
        </p:style>
        <p:txBody>
          <a:bodyPr lIns="90000" rIns="90000" tIns="45000" bIns="45000" anchor="t">
            <a:noAutofit/>
          </a:bodyPr>
          <a:p>
            <a:pPr algn="ctr" defTabSz="457200">
              <a:lnSpc>
                <a:spcPct val="100000"/>
              </a:lnSpc>
              <a:spcBef>
                <a:spcPts val="300"/>
              </a:spcBef>
              <a:tabLst>
                <a:tab algn="l" pos="0"/>
              </a:tabLst>
            </a:pPr>
            <a:r>
              <a:rPr b="0" lang="en-US" sz="3400" spc="92" strike="noStrike">
                <a:solidFill>
                  <a:schemeClr val="dk1">
                    <a:lumMod val="50000"/>
                    <a:lumOff val="50000"/>
                  </a:schemeClr>
                </a:solidFill>
                <a:latin typeface="Helvetica Neue"/>
              </a:rPr>
              <a:t>PhD SDC School</a:t>
            </a:r>
            <a:endParaRPr b="0" lang="en-US" sz="3400" spc="-1" strike="noStrike">
              <a:solidFill>
                <a:srgbClr val="000000"/>
              </a:solidFill>
              <a:latin typeface="Arial"/>
            </a:endParaRPr>
          </a:p>
          <a:p>
            <a:pPr algn="ctr" defTabSz="457200">
              <a:lnSpc>
                <a:spcPct val="100000"/>
              </a:lnSpc>
              <a:spcBef>
                <a:spcPts val="601"/>
              </a:spcBef>
              <a:tabLst>
                <a:tab algn="l" pos="0"/>
              </a:tabLst>
            </a:pPr>
            <a:r>
              <a:rPr b="0" i="1" lang="en-US" sz="1100" spc="-21" strike="noStrike">
                <a:solidFill>
                  <a:schemeClr val="dk1">
                    <a:lumMod val="50000"/>
                    <a:lumOff val="50000"/>
                  </a:schemeClr>
                </a:solidFill>
                <a:latin typeface="Helvetica Neue"/>
              </a:rPr>
              <a:t>Sustainable Development and Climate Change</a:t>
            </a:r>
            <a:endParaRPr b="0" lang="en-US" sz="1100" spc="-1" strike="noStrike">
              <a:solidFill>
                <a:srgbClr val="000000"/>
              </a:solidFill>
              <a:latin typeface="Arial"/>
            </a:endParaRPr>
          </a:p>
        </p:txBody>
      </p:sp>
      <p:sp>
        <p:nvSpPr>
          <p:cNvPr id="53" name="Sottotitolo 4"/>
          <p:cNvSpPr/>
          <p:nvPr/>
        </p:nvSpPr>
        <p:spPr>
          <a:xfrm>
            <a:off x="25138800" y="796680"/>
            <a:ext cx="3901680" cy="619560"/>
          </a:xfrm>
          <a:prstGeom prst="rect">
            <a:avLst/>
          </a:prstGeom>
          <a:noFill/>
          <a:ln w="0">
            <a:noFill/>
          </a:ln>
        </p:spPr>
        <p:style>
          <a:lnRef idx="0"/>
          <a:fillRef idx="0"/>
          <a:effectRef idx="0"/>
          <a:fontRef idx="minor"/>
        </p:style>
        <p:txBody>
          <a:bodyPr lIns="90000" rIns="90000" tIns="45000" bIns="45000" anchor="t">
            <a:noAutofit/>
          </a:bodyPr>
          <a:p>
            <a:pPr algn="ctr" defTabSz="457200">
              <a:lnSpc>
                <a:spcPct val="100000"/>
              </a:lnSpc>
              <a:spcBef>
                <a:spcPts val="300"/>
              </a:spcBef>
              <a:tabLst>
                <a:tab algn="l" pos="0"/>
              </a:tabLst>
            </a:pPr>
            <a:r>
              <a:rPr b="1" lang="en-US" sz="3400" spc="92" strike="noStrike">
                <a:solidFill>
                  <a:srgbClr val="ff0000"/>
                </a:solidFill>
                <a:latin typeface="Helvetica Neue"/>
              </a:rPr>
              <a:t>PhD-Day</a:t>
            </a:r>
            <a:r>
              <a:rPr b="1" lang="en-US" sz="3600" spc="92" strike="noStrike">
                <a:solidFill>
                  <a:srgbClr val="ff0000"/>
                </a:solidFill>
                <a:latin typeface="Helvetica Neue"/>
              </a:rPr>
              <a:t> 2025</a:t>
            </a:r>
            <a:endParaRPr b="0" lang="en-US" sz="3600" spc="-1" strike="noStrike">
              <a:solidFill>
                <a:srgbClr val="000000"/>
              </a:solidFill>
              <a:latin typeface="Arial"/>
            </a:endParaRPr>
          </a:p>
        </p:txBody>
      </p:sp>
      <p:pic>
        <p:nvPicPr>
          <p:cNvPr id="54" name="" descr=""/>
          <p:cNvPicPr/>
          <p:nvPr/>
        </p:nvPicPr>
        <p:blipFill>
          <a:blip r:embed="rId2"/>
          <a:stretch/>
        </p:blipFill>
        <p:spPr>
          <a:xfrm>
            <a:off x="8268120" y="324360"/>
            <a:ext cx="4761360" cy="1503720"/>
          </a:xfrm>
          <a:prstGeom prst="rect">
            <a:avLst/>
          </a:prstGeom>
          <a:ln w="0">
            <a:noFill/>
          </a:ln>
        </p:spPr>
      </p:pic>
      <p:sp>
        <p:nvSpPr>
          <p:cNvPr id="55" name=""/>
          <p:cNvSpPr/>
          <p:nvPr/>
        </p:nvSpPr>
        <p:spPr>
          <a:xfrm>
            <a:off x="1143000" y="6172200"/>
            <a:ext cx="8686800" cy="4114800"/>
          </a:xfrm>
          <a:prstGeom prst="roundRect">
            <a:avLst>
              <a:gd name="adj" fmla="val 16667"/>
            </a:avLst>
          </a:prstGeom>
          <a:solidFill>
            <a:srgbClr val="eeeeee"/>
          </a:solidFill>
          <a:ln w="0">
            <a:solidFill>
              <a:srgbClr val="eeeeee"/>
            </a:solidFill>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Arial"/>
              </a:rPr>
              <a:t>INTRODUCTION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Ultrafine particles (1-100 nm diameter) have adverse heath impact as they travel far in the respiratory track, they also affect visibility and air quality, and also affect the earth’s radiative balance by absorbing and scattering light, and indirectly when they grow and act as cloud condensation nuclei.</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These particles can be directly emitted into the atmosphere or by new particle formation (NPF) processes. Research has shown that NPF is a major contributor to levels of ultrafine particles.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To investigate this phenomenon, we set up the Neutral cluster and air ion spectrometer (NAIS) at CNR Bologna, an urban background environment.</a:t>
            </a:r>
            <a:endParaRPr b="0" lang="en-US" sz="1800" spc="-1" strike="noStrike">
              <a:solidFill>
                <a:srgbClr val="000000"/>
              </a:solidFill>
              <a:latin typeface="Arial"/>
            </a:endParaRPr>
          </a:p>
        </p:txBody>
      </p:sp>
      <p:pic>
        <p:nvPicPr>
          <p:cNvPr id="56" name="" descr=""/>
          <p:cNvPicPr/>
          <p:nvPr/>
        </p:nvPicPr>
        <p:blipFill>
          <a:blip r:embed="rId3"/>
          <a:srcRect l="0" t="70093" r="2760" b="0"/>
          <a:stretch/>
        </p:blipFill>
        <p:spPr>
          <a:xfrm>
            <a:off x="10515600" y="6349320"/>
            <a:ext cx="10100160" cy="5257800"/>
          </a:xfrm>
          <a:prstGeom prst="rect">
            <a:avLst/>
          </a:prstGeom>
          <a:ln w="0">
            <a:noFill/>
          </a:ln>
        </p:spPr>
      </p:pic>
      <p:pic>
        <p:nvPicPr>
          <p:cNvPr id="57" name="" descr=""/>
          <p:cNvPicPr/>
          <p:nvPr/>
        </p:nvPicPr>
        <p:blipFill>
          <a:blip r:embed="rId4"/>
          <a:stretch/>
        </p:blipFill>
        <p:spPr>
          <a:xfrm>
            <a:off x="1371600" y="13258800"/>
            <a:ext cx="8229600" cy="5859720"/>
          </a:xfrm>
          <a:prstGeom prst="rect">
            <a:avLst/>
          </a:prstGeom>
          <a:ln w="0">
            <a:noFill/>
          </a:ln>
        </p:spPr>
      </p:pic>
      <p:sp>
        <p:nvSpPr>
          <p:cNvPr id="58" name=""/>
          <p:cNvSpPr/>
          <p:nvPr/>
        </p:nvSpPr>
        <p:spPr>
          <a:xfrm>
            <a:off x="21488400" y="18516600"/>
            <a:ext cx="8229600" cy="1828800"/>
          </a:xfrm>
          <a:prstGeom prst="roundRect">
            <a:avLst>
              <a:gd name="adj" fmla="val 16667"/>
            </a:avLst>
          </a:prstGeom>
          <a:solidFill>
            <a:srgbClr val="eeeeee"/>
          </a:solidFill>
          <a:ln w="0">
            <a:solidFill>
              <a:srgbClr val="3465a4"/>
            </a:solid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Arial"/>
              </a:rPr>
              <a:t>Reference</a:t>
            </a:r>
            <a:endParaRPr b="0" lang="en-US" sz="1800" spc="-1" strike="noStrike">
              <a:solidFill>
                <a:srgbClr val="000000"/>
              </a:solidFill>
              <a:latin typeface="Arial"/>
            </a:endParaRPr>
          </a:p>
          <a:p>
            <a:r>
              <a:rPr b="0" lang="en-US" sz="1800" spc="-1" strike="noStrike">
                <a:solidFill>
                  <a:srgbClr val="000000"/>
                </a:solidFill>
                <a:latin typeface="Arial"/>
              </a:rPr>
              <a:t>Aliaga, D. et al. Aerosol Res. (2023) </a:t>
            </a:r>
            <a:r>
              <a:rPr b="0" lang="en-US" sz="1800" spc="-1" strike="noStrike">
                <a:solidFill>
                  <a:srgbClr val="000000"/>
                </a:solidFill>
                <a:latin typeface="Arial"/>
                <a:hlinkClick r:id="rId5"/>
              </a:rPr>
              <a:t>doi:10.5194/ar-1-81-2023</a:t>
            </a:r>
            <a:endParaRPr b="0" lang="en-US" sz="1800" spc="-1" strike="noStrike">
              <a:solidFill>
                <a:srgbClr val="000000"/>
              </a:solidFill>
              <a:latin typeface="Arial"/>
            </a:endParaRPr>
          </a:p>
          <a:p>
            <a:r>
              <a:rPr b="0" lang="en-US" sz="1800" spc="-1" strike="noStrike">
                <a:solidFill>
                  <a:srgbClr val="000000"/>
                </a:solidFill>
                <a:latin typeface="Arial"/>
              </a:rPr>
              <a:t>Dal Maso, M. et al. Boreal Environ. Res. 10, 323–336 (2005)</a:t>
            </a:r>
            <a:endParaRPr b="0" lang="en-US" sz="1800" spc="-1" strike="noStrike">
              <a:solidFill>
                <a:srgbClr val="000000"/>
              </a:solidFill>
              <a:latin typeface="Arial"/>
            </a:endParaRPr>
          </a:p>
        </p:txBody>
      </p:sp>
      <p:sp>
        <p:nvSpPr>
          <p:cNvPr id="59" name=""/>
          <p:cNvSpPr/>
          <p:nvPr/>
        </p:nvSpPr>
        <p:spPr>
          <a:xfrm>
            <a:off x="1143000" y="10515600"/>
            <a:ext cx="8686800" cy="2514600"/>
          </a:xfrm>
          <a:prstGeom prst="roundRect">
            <a:avLst>
              <a:gd name="adj" fmla="val 16667"/>
            </a:avLst>
          </a:prstGeom>
          <a:solidFill>
            <a:srgbClr val="eeeeee"/>
          </a:solidFill>
          <a:ln w="0">
            <a:solidFill>
              <a:srgbClr val="eeeeee"/>
            </a:solidFill>
          </a:ln>
        </p:spPr>
        <p:style>
          <a:lnRef idx="0"/>
          <a:fillRef idx="0"/>
          <a:effectRef idx="0"/>
          <a:fontRef idx="minor"/>
        </p:style>
        <p:txBody>
          <a:bodyPr lIns="90000" rIns="90000" tIns="45000" bIns="45000" anchor="ctr">
            <a:noAutofit/>
          </a:bodyPr>
          <a:p>
            <a:pPr algn="ctr">
              <a:lnSpc>
                <a:spcPct val="100000"/>
              </a:lnSpc>
            </a:pPr>
            <a:r>
              <a:rPr b="1" lang="en-US" sz="1800" spc="-1" strike="noStrike">
                <a:solidFill>
                  <a:srgbClr val="000000"/>
                </a:solidFill>
                <a:latin typeface="Arial"/>
              </a:rPr>
              <a:t>METHODOLOGY</a:t>
            </a:r>
            <a:endParaRPr b="0" lang="en-US" sz="1800" spc="-1" strike="noStrike">
              <a:solidFill>
                <a:srgbClr val="000000"/>
              </a:solidFill>
              <a:latin typeface="Arial"/>
            </a:endParaRPr>
          </a:p>
          <a:p>
            <a:pPr>
              <a:lnSpc>
                <a:spcPct val="100000"/>
              </a:lnSpc>
              <a:spcBef>
                <a:spcPts val="1191"/>
              </a:spcBef>
              <a:spcAft>
                <a:spcPts val="992"/>
              </a:spcAft>
            </a:pPr>
            <a:r>
              <a:rPr b="0" lang="en-US" sz="1800" spc="-1" strike="noStrike">
                <a:solidFill>
                  <a:srgbClr val="000000"/>
                </a:solidFill>
                <a:latin typeface="Arial"/>
              </a:rPr>
              <a:t>We apply the nanoparticle ranking analysis to identify the occurrence and intensity of NPF events as described by Diego Aliaga et al. (2023).</a:t>
            </a:r>
            <a:endParaRPr b="0" lang="en-US" sz="1800" spc="-1" strike="noStrike">
              <a:solidFill>
                <a:srgbClr val="000000"/>
              </a:solidFill>
              <a:latin typeface="Arial"/>
            </a:endParaRPr>
          </a:p>
          <a:p>
            <a:pPr>
              <a:lnSpc>
                <a:spcPct val="100000"/>
              </a:lnSpc>
              <a:spcBef>
                <a:spcPts val="1191"/>
              </a:spcBef>
              <a:spcAft>
                <a:spcPts val="992"/>
              </a:spcAft>
            </a:pPr>
            <a:r>
              <a:rPr b="0" lang="en-US" sz="1800" spc="-1" strike="noStrike">
                <a:solidFill>
                  <a:srgbClr val="000000"/>
                </a:solidFill>
                <a:latin typeface="Arial"/>
              </a:rPr>
              <a:t>The NAIS data used for this analysis runs from May 16</a:t>
            </a:r>
            <a:r>
              <a:rPr b="0" lang="en-US" sz="1800" spc="-1" strike="noStrike" baseline="33000">
                <a:solidFill>
                  <a:srgbClr val="000000"/>
                </a:solidFill>
                <a:latin typeface="Arial"/>
              </a:rPr>
              <a:t>th</a:t>
            </a:r>
            <a:r>
              <a:rPr b="0" lang="en-US" sz="1800" spc="-1" strike="noStrike">
                <a:solidFill>
                  <a:srgbClr val="000000"/>
                </a:solidFill>
                <a:latin typeface="Arial"/>
              </a:rPr>
              <a:t> 20224 to 31</a:t>
            </a:r>
            <a:r>
              <a:rPr b="0" lang="en-US" sz="1800" spc="-1" strike="noStrike" baseline="33000">
                <a:solidFill>
                  <a:srgbClr val="000000"/>
                </a:solidFill>
                <a:latin typeface="Arial"/>
              </a:rPr>
              <a:t>st</a:t>
            </a:r>
            <a:r>
              <a:rPr b="0" lang="en-US" sz="1800" spc="-1" strike="noStrike">
                <a:solidFill>
                  <a:srgbClr val="000000"/>
                </a:solidFill>
                <a:latin typeface="Arial"/>
              </a:rPr>
              <a:t> January 2025 at hourly resolution.</a:t>
            </a:r>
            <a:endParaRPr b="0" lang="en-US" sz="1800" spc="-1" strike="noStrike">
              <a:solidFill>
                <a:srgbClr val="000000"/>
              </a:solidFill>
              <a:latin typeface="Arial"/>
            </a:endParaRPr>
          </a:p>
        </p:txBody>
      </p:sp>
      <p:sp>
        <p:nvSpPr>
          <p:cNvPr id="60" name=""/>
          <p:cNvSpPr/>
          <p:nvPr/>
        </p:nvSpPr>
        <p:spPr>
          <a:xfrm>
            <a:off x="1371600" y="19177920"/>
            <a:ext cx="8458200" cy="1285200"/>
          </a:xfrm>
          <a:prstGeom prst="rect">
            <a:avLst/>
          </a:prstGeom>
          <a:solidFill>
            <a:srgbClr val="eeeeee"/>
          </a:solidFill>
          <a:ln w="0">
            <a:solidFill>
              <a:srgbClr val="3465a4"/>
            </a:solidFill>
          </a:ln>
        </p:spPr>
        <p:style>
          <a:lnRef idx="0"/>
          <a:fillRef idx="0"/>
          <a:effectRef idx="0"/>
          <a:fontRef idx="minor"/>
        </p:style>
        <p:txBody>
          <a:bodyPr lIns="90000" rIns="90000" tIns="45000" bIns="45000" anchor="ctr">
            <a:noAutofit/>
          </a:bodyPr>
          <a:p>
            <a:r>
              <a:rPr b="0" lang="en-US" sz="1800" spc="-1" strike="noStrike">
                <a:solidFill>
                  <a:srgbClr val="000000"/>
                </a:solidFill>
                <a:latin typeface="Arial"/>
              </a:rPr>
              <a:t>The winter season records the highest values of number distribution in the range 2.5-5 nm. In the summer, the active region is recorded earlier in the day compared to the other seasons.</a:t>
            </a:r>
            <a:endParaRPr b="0" lang="en-US" sz="1800" spc="-1" strike="noStrike">
              <a:solidFill>
                <a:srgbClr val="000000"/>
              </a:solidFill>
              <a:latin typeface="Arial"/>
            </a:endParaRPr>
          </a:p>
        </p:txBody>
      </p:sp>
      <p:sp>
        <p:nvSpPr>
          <p:cNvPr id="61" name=""/>
          <p:cNvSpPr/>
          <p:nvPr/>
        </p:nvSpPr>
        <p:spPr>
          <a:xfrm>
            <a:off x="10515600" y="11607120"/>
            <a:ext cx="10058400" cy="1143000"/>
          </a:xfrm>
          <a:prstGeom prst="rect">
            <a:avLst/>
          </a:prstGeom>
          <a:solidFill>
            <a:srgbClr val="eeeeee"/>
          </a:solidFill>
          <a:ln w="0">
            <a:solidFill>
              <a:srgbClr val="3465a4"/>
            </a:solidFill>
          </a:ln>
        </p:spPr>
        <p:style>
          <a:lnRef idx="0"/>
          <a:fillRef idx="0"/>
          <a:effectRef idx="0"/>
          <a:fontRef idx="minor"/>
        </p:style>
        <p:txBody>
          <a:bodyPr lIns="90000" rIns="90000" tIns="45000" bIns="45000" anchor="ctr">
            <a:noAutofit/>
          </a:bodyPr>
          <a:p>
            <a:r>
              <a:rPr b="0" lang="en-US" sz="1800" spc="-1" strike="noStrike">
                <a:solidFill>
                  <a:srgbClr val="000000"/>
                </a:solidFill>
                <a:latin typeface="Arial"/>
              </a:rPr>
              <a:t>The ranking based on the difference in the number concentration in the background and active regions for each day, shows the probability of NPF events being recorded.</a:t>
            </a:r>
            <a:endParaRPr b="0" lang="en-US" sz="1800" spc="-1" strike="noStrike">
              <a:solidFill>
                <a:srgbClr val="000000"/>
              </a:solidFill>
              <a:latin typeface="Arial"/>
            </a:endParaRPr>
          </a:p>
          <a:p>
            <a:r>
              <a:rPr b="0" lang="en-US" sz="1800" spc="-1" strike="noStrike">
                <a:solidFill>
                  <a:srgbClr val="000000"/>
                </a:solidFill>
                <a:latin typeface="Arial"/>
              </a:rPr>
              <a:t>The excerpt shows the particle number size distribution as measured by the NAIS, for the higher percentiles that exhibit stronger NPF events.</a:t>
            </a:r>
            <a:endParaRPr b="0" lang="en-US" sz="1800" spc="-1" strike="noStrike">
              <a:solidFill>
                <a:srgbClr val="000000"/>
              </a:solidFill>
              <a:latin typeface="Arial"/>
            </a:endParaRPr>
          </a:p>
        </p:txBody>
      </p:sp>
      <p:sp>
        <p:nvSpPr>
          <p:cNvPr id="62" name=""/>
          <p:cNvSpPr/>
          <p:nvPr/>
        </p:nvSpPr>
        <p:spPr>
          <a:xfrm>
            <a:off x="10744200" y="18973800"/>
            <a:ext cx="10058400" cy="1143000"/>
          </a:xfrm>
          <a:prstGeom prst="rect">
            <a:avLst/>
          </a:prstGeom>
          <a:solidFill>
            <a:srgbClr val="eeeeee"/>
          </a:solidFill>
          <a:ln w="0">
            <a:solidFill>
              <a:srgbClr val="3465a4"/>
            </a:solidFill>
          </a:ln>
        </p:spPr>
        <p:style>
          <a:lnRef idx="0"/>
          <a:fillRef idx="0"/>
          <a:effectRef idx="0"/>
          <a:fontRef idx="minor"/>
        </p:style>
        <p:txBody>
          <a:bodyPr lIns="90000" rIns="90000" tIns="45000" bIns="45000" anchor="ctr">
            <a:noAutofit/>
          </a:bodyPr>
          <a:p>
            <a:r>
              <a:rPr b="0" lang="en-US" sz="1800" spc="-1" strike="noStrike">
                <a:solidFill>
                  <a:srgbClr val="000000"/>
                </a:solidFill>
                <a:latin typeface="Arial"/>
              </a:rPr>
              <a:t>The boxplots variation suggest that stronger NPF events occur when there are less pollutants, but it is also important to note that the highest rank also records the highest median value and spread of Nox.</a:t>
            </a:r>
            <a:endParaRPr b="0" lang="en-US" sz="1800" spc="-1" strike="noStrike">
              <a:solidFill>
                <a:srgbClr val="000000"/>
              </a:solidFill>
              <a:latin typeface="Arial"/>
            </a:endParaRPr>
          </a:p>
        </p:txBody>
      </p:sp>
      <p:pic>
        <p:nvPicPr>
          <p:cNvPr id="63" name="" descr=""/>
          <p:cNvPicPr/>
          <p:nvPr/>
        </p:nvPicPr>
        <p:blipFill>
          <a:blip r:embed="rId6"/>
          <a:stretch/>
        </p:blipFill>
        <p:spPr>
          <a:xfrm>
            <a:off x="10744200" y="13137120"/>
            <a:ext cx="9372600" cy="5608080"/>
          </a:xfrm>
          <a:prstGeom prst="rect">
            <a:avLst/>
          </a:prstGeom>
          <a:ln w="0">
            <a:noFill/>
          </a:ln>
        </p:spPr>
      </p:pic>
      <p:sp>
        <p:nvSpPr>
          <p:cNvPr id="64" name=""/>
          <p:cNvSpPr/>
          <p:nvPr/>
        </p:nvSpPr>
        <p:spPr>
          <a:xfrm>
            <a:off x="21259800" y="11430000"/>
            <a:ext cx="8686800" cy="6629400"/>
          </a:xfrm>
          <a:prstGeom prst="roundRect">
            <a:avLst>
              <a:gd name="adj" fmla="val 16667"/>
            </a:avLst>
          </a:prstGeom>
          <a:solidFill>
            <a:srgbClr val="eeeeee"/>
          </a:solidFill>
          <a:ln w="0">
            <a:solidFill>
              <a:srgbClr val="3465a4"/>
            </a:solidFill>
          </a:ln>
        </p:spPr>
        <p:style>
          <a:lnRef idx="0"/>
          <a:fillRef idx="0"/>
          <a:effectRef idx="0"/>
          <a:fontRef idx="minor"/>
        </p:style>
        <p:txBody>
          <a:bodyPr lIns="90000" rIns="90000" tIns="45000" bIns="45000" anchor="ctr">
            <a:noAutofit/>
          </a:bodyPr>
          <a:p>
            <a:pPr algn="ctr"/>
            <a:r>
              <a:rPr b="1" lang="en-US" sz="1800" spc="-1" strike="noStrike">
                <a:solidFill>
                  <a:srgbClr val="000000"/>
                </a:solidFill>
                <a:latin typeface="Arial"/>
              </a:rPr>
              <a:t>CONCLUSION AND FUTURE WORK</a:t>
            </a:r>
            <a:endParaRPr b="0" lang="en-US" sz="1800" spc="-1" strike="noStrike">
              <a:solidFill>
                <a:srgbClr val="000000"/>
              </a:solidFill>
              <a:latin typeface="Arial"/>
            </a:endParaRPr>
          </a:p>
          <a:p>
            <a:pPr algn="ct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The nanoparticle ranking method provides a good alternative to the more time consuming and rather subjective method described by Dal Maso et al for classifying NPF events.</a:t>
            </a:r>
            <a:endParaRPr b="0" lang="en-US" sz="1800" spc="-1" strike="noStrike">
              <a:solidFill>
                <a:srgbClr val="000000"/>
              </a:solidFill>
              <a:latin typeface="Arial"/>
            </a:endParaRPr>
          </a:p>
          <a:p>
            <a:pPr marL="216000" indent="-216000">
              <a:buClr>
                <a:srgbClr val="000000"/>
              </a:buClr>
              <a:buSzPct val="45000"/>
              <a:buFont typeface="Wingdings" charset="2"/>
              <a:buChar char=""/>
            </a:pP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It is however worth noting that the higher ranks might be days of higher pollution events disguised as NPF events.</a:t>
            </a:r>
            <a:endParaRPr b="0" lang="en-US" sz="1800" spc="-1" strike="noStrike">
              <a:solidFill>
                <a:srgbClr val="000000"/>
              </a:solidFill>
              <a:latin typeface="Arial"/>
            </a:endParaRPr>
          </a:p>
          <a:p>
            <a:pPr marL="216000" indent="-216000">
              <a:buClr>
                <a:srgbClr val="000000"/>
              </a:buClr>
              <a:buSzPct val="45000"/>
              <a:buFont typeface="Wingdings" charset="2"/>
              <a:buChar char=""/>
            </a:pP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The next step is to calculate the growth and formation rates and how they vary with the ranks.</a:t>
            </a:r>
            <a:endParaRPr b="0" lang="en-US" sz="1800" spc="-1" strike="noStrike">
              <a:solidFill>
                <a:srgbClr val="000000"/>
              </a:solidFill>
              <a:latin typeface="Arial"/>
            </a:endParaRPr>
          </a:p>
          <a:p>
            <a:pPr marL="216000" indent="-216000">
              <a:buClr>
                <a:srgbClr val="000000"/>
              </a:buClr>
              <a:buSzPct val="45000"/>
              <a:buFont typeface="Wingdings" charset="2"/>
              <a:buChar char=""/>
            </a:pP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We will also explore the behavior of naturally charged particles during NPF events since this is also measured by the NAIS.</a:t>
            </a:r>
            <a:endParaRPr b="0" lang="en-US" sz="1800" spc="-1" strike="noStrike">
              <a:solidFill>
                <a:srgbClr val="000000"/>
              </a:solidFill>
              <a:latin typeface="Arial"/>
            </a:endParaRPr>
          </a:p>
          <a:p>
            <a:pPr marL="216000" indent="-216000">
              <a:buClr>
                <a:srgbClr val="000000"/>
              </a:buClr>
              <a:buSzPct val="45000"/>
              <a:buFont typeface="Wingdings" charset="2"/>
              <a:buChar char=""/>
            </a:pPr>
            <a:endParaRPr b="0" lang="en-US" sz="1800" spc="-1" strike="noStrike">
              <a:solidFill>
                <a:srgbClr val="000000"/>
              </a:solidFill>
              <a:latin typeface="Arial"/>
            </a:endParaRPr>
          </a:p>
          <a:p>
            <a:pPr marL="216000" indent="-216000">
              <a:buClr>
                <a:srgbClr val="000000"/>
              </a:buClr>
              <a:buSzPct val="45000"/>
              <a:buFont typeface="Wingdings" charset="2"/>
              <a:buChar char=""/>
            </a:pPr>
            <a:r>
              <a:rPr b="0" lang="en-US" sz="1800" spc="-1" strike="noStrike">
                <a:solidFill>
                  <a:srgbClr val="000000"/>
                </a:solidFill>
                <a:latin typeface="Arial"/>
              </a:rPr>
              <a:t>Since the NAIS is known to overestimate the concentrations, we will explore ways to correct this with reference to the more accurate Scanning Mobility Particle Sizer (SMPS) </a:t>
            </a:r>
            <a:endParaRPr b="0" lang="en-US" sz="1800" spc="-1" strike="noStrike">
              <a:solidFill>
                <a:srgbClr val="000000"/>
              </a:solidFill>
              <a:latin typeface="Arial"/>
            </a:endParaRPr>
          </a:p>
        </p:txBody>
      </p:sp>
      <p:pic>
        <p:nvPicPr>
          <p:cNvPr id="65" name="" descr=""/>
          <p:cNvPicPr/>
          <p:nvPr/>
        </p:nvPicPr>
        <p:blipFill>
          <a:blip r:embed="rId7"/>
          <a:stretch/>
        </p:blipFill>
        <p:spPr>
          <a:xfrm>
            <a:off x="20904120" y="6478200"/>
            <a:ext cx="9042480" cy="3580200"/>
          </a:xfrm>
          <a:prstGeom prst="rect">
            <a:avLst/>
          </a:prstGeom>
          <a:ln w="0">
            <a:noFill/>
          </a:ln>
        </p:spPr>
      </p:pic>
      <p:sp>
        <p:nvSpPr>
          <p:cNvPr id="66" name=""/>
          <p:cNvSpPr/>
          <p:nvPr/>
        </p:nvSpPr>
        <p:spPr>
          <a:xfrm>
            <a:off x="21259800" y="10287000"/>
            <a:ext cx="8686800" cy="914400"/>
          </a:xfrm>
          <a:prstGeom prst="roundRect">
            <a:avLst>
              <a:gd name="adj" fmla="val 16667"/>
            </a:avLst>
          </a:prstGeom>
          <a:solidFill>
            <a:srgbClr val="eeeeee"/>
          </a:solidFill>
          <a:ln w="0">
            <a:solidFill>
              <a:srgbClr val="3465a4"/>
            </a:solidFill>
          </a:ln>
        </p:spPr>
        <p:style>
          <a:lnRef idx="0"/>
          <a:fillRef idx="0"/>
          <a:effectRef idx="0"/>
          <a:fontRef idx="minor"/>
        </p:style>
        <p:txBody>
          <a:bodyPr lIns="90000" rIns="90000" tIns="45000" bIns="45000" anchor="ctr">
            <a:noAutofit/>
          </a:bodyPr>
          <a:p>
            <a:r>
              <a:rPr b="0" lang="en-US" sz="1800" spc="-1" strike="noStrike">
                <a:solidFill>
                  <a:srgbClr val="000000"/>
                </a:solidFill>
                <a:latin typeface="Arial"/>
              </a:rPr>
              <a:t>Using the log of the number concentration difference for each day, the mode fitting of 3 Gaussian curves shows that the 48 days in cluster 2 exhibit stronger NPF event occurrence.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420</TotalTime>
  <Application>LibreOffice/24.2.7.2$Linux_X86_64 LibreOffice_project/420$Build-2</Application>
  <AppVersion>15.0000</AppVersion>
  <Words>93</Words>
  <Paragraphs>13</Paragraphs>
  <Company>D.I.I. - Univ. di Modena e Reggio Emilia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2003-05-30T13:53:52Z</dcterms:created>
  <dc:creator>Rudy Melli</dc:creator>
  <dc:description/>
  <dc:language>en-US</dc:language>
  <cp:lastModifiedBy/>
  <dcterms:modified xsi:type="dcterms:W3CDTF">2025-02-13T10:44:22Z</dcterms:modified>
  <cp:revision>255</cp:revision>
  <dc:subject/>
  <dc:title>Predictive and Probabilistic Tracking to Detect Stopped Vehicles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Personalizzato</vt:lpwstr>
  </property>
  <property fmtid="{D5CDD505-2E9C-101B-9397-08002B2CF9AE}" pid="3" name="Slides">
    <vt:i4>1</vt:i4>
  </property>
</Properties>
</file>