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Jua" charset="1" panose="00000000000000000000"/>
      <p:regular r:id="rId19"/>
    </p:embeddedFont>
    <p:embeddedFont>
      <p:font typeface="Raleway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media/image3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41.png" Type="http://schemas.openxmlformats.org/officeDocument/2006/relationships/image"/><Relationship Id="rId4" Target="../media/image42.svg" Type="http://schemas.openxmlformats.org/officeDocument/2006/relationships/image"/><Relationship Id="rId5" Target="../media/image43.png" Type="http://schemas.openxmlformats.org/officeDocument/2006/relationships/image"/><Relationship Id="rId6" Target="../media/image44.svg" Type="http://schemas.openxmlformats.org/officeDocument/2006/relationships/image"/><Relationship Id="rId7" Target="../media/image45.png" Type="http://schemas.openxmlformats.org/officeDocument/2006/relationships/image"/><Relationship Id="rId8" Target="../media/image46.svg" Type="http://schemas.openxmlformats.org/officeDocument/2006/relationships/image"/><Relationship Id="rId9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4.png" Type="http://schemas.openxmlformats.org/officeDocument/2006/relationships/image"/><Relationship Id="rId18" Target="../media/image25.svg" Type="http://schemas.openxmlformats.org/officeDocument/2006/relationships/image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17" Target="../media/image24.png" Type="http://schemas.openxmlformats.org/officeDocument/2006/relationships/image"/><Relationship Id="rId18" Target="../media/image25.svg" Type="http://schemas.openxmlformats.org/officeDocument/2006/relationships/image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32.png" Type="http://schemas.openxmlformats.org/officeDocument/2006/relationships/image"/><Relationship Id="rId16" Target="../media/image33.svg" Type="http://schemas.openxmlformats.org/officeDocument/2006/relationships/image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17" Target="../media/image24.png" Type="http://schemas.openxmlformats.org/officeDocument/2006/relationships/image"/><Relationship Id="rId18" Target="../media/image25.svg" Type="http://schemas.openxmlformats.org/officeDocument/2006/relationships/image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32.png" Type="http://schemas.openxmlformats.org/officeDocument/2006/relationships/image"/><Relationship Id="rId16" Target="../media/image33.svg" Type="http://schemas.openxmlformats.org/officeDocument/2006/relationships/image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17" Target="../media/image24.png" Type="http://schemas.openxmlformats.org/officeDocument/2006/relationships/image"/><Relationship Id="rId18" Target="../media/image25.svg" Type="http://schemas.openxmlformats.org/officeDocument/2006/relationships/image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36.png" Type="http://schemas.openxmlformats.org/officeDocument/2006/relationships/image"/><Relationship Id="rId18" Target="../media/image37.svg" Type="http://schemas.openxmlformats.org/officeDocument/2006/relationships/image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34676" y="1341505"/>
            <a:ext cx="13818648" cy="8341438"/>
          </a:xfrm>
          <a:custGeom>
            <a:avLst/>
            <a:gdLst/>
            <a:ahLst/>
            <a:cxnLst/>
            <a:rect r="r" b="b" t="t" l="l"/>
            <a:pathLst>
              <a:path h="8341438" w="13818648">
                <a:moveTo>
                  <a:pt x="0" y="0"/>
                </a:moveTo>
                <a:lnTo>
                  <a:pt x="13818648" y="0"/>
                </a:lnTo>
                <a:lnTo>
                  <a:pt x="13818648" y="8341438"/>
                </a:lnTo>
                <a:lnTo>
                  <a:pt x="0" y="83414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55875" y="-349455"/>
            <a:ext cx="7315200" cy="3670900"/>
          </a:xfrm>
          <a:custGeom>
            <a:avLst/>
            <a:gdLst/>
            <a:ahLst/>
            <a:cxnLst/>
            <a:rect r="r" b="b" t="t" l="l"/>
            <a:pathLst>
              <a:path h="3670900" w="7315200">
                <a:moveTo>
                  <a:pt x="7315200" y="0"/>
                </a:moveTo>
                <a:lnTo>
                  <a:pt x="0" y="0"/>
                </a:lnTo>
                <a:lnTo>
                  <a:pt x="0" y="3670900"/>
                </a:lnTo>
                <a:lnTo>
                  <a:pt x="7315200" y="3670900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94336" y="6616100"/>
            <a:ext cx="7315200" cy="3670900"/>
          </a:xfrm>
          <a:custGeom>
            <a:avLst/>
            <a:gdLst/>
            <a:ahLst/>
            <a:cxnLst/>
            <a:rect r="r" b="b" t="t" l="l"/>
            <a:pathLst>
              <a:path h="3670900" w="7315200">
                <a:moveTo>
                  <a:pt x="0" y="0"/>
                </a:moveTo>
                <a:lnTo>
                  <a:pt x="7315200" y="0"/>
                </a:lnTo>
                <a:lnTo>
                  <a:pt x="7315200" y="3670900"/>
                </a:lnTo>
                <a:lnTo>
                  <a:pt x="0" y="3670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9103" y="7916729"/>
            <a:ext cx="1589809" cy="2057400"/>
          </a:xfrm>
          <a:custGeom>
            <a:avLst/>
            <a:gdLst/>
            <a:ahLst/>
            <a:cxnLst/>
            <a:rect r="r" b="b" t="t" l="l"/>
            <a:pathLst>
              <a:path h="2057400" w="1589809">
                <a:moveTo>
                  <a:pt x="0" y="0"/>
                </a:moveTo>
                <a:lnTo>
                  <a:pt x="1589809" y="0"/>
                </a:lnTo>
                <a:lnTo>
                  <a:pt x="158980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98096" y="1732506"/>
            <a:ext cx="907682" cy="1588939"/>
          </a:xfrm>
          <a:custGeom>
            <a:avLst/>
            <a:gdLst/>
            <a:ahLst/>
            <a:cxnLst/>
            <a:rect r="r" b="b" t="t" l="l"/>
            <a:pathLst>
              <a:path h="1588939" w="907682">
                <a:moveTo>
                  <a:pt x="0" y="0"/>
                </a:moveTo>
                <a:lnTo>
                  <a:pt x="907681" y="0"/>
                </a:lnTo>
                <a:lnTo>
                  <a:pt x="907681" y="1588939"/>
                </a:lnTo>
                <a:lnTo>
                  <a:pt x="0" y="15889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53324" y="905659"/>
            <a:ext cx="1160673" cy="1160673"/>
          </a:xfrm>
          <a:custGeom>
            <a:avLst/>
            <a:gdLst/>
            <a:ahLst/>
            <a:cxnLst/>
            <a:rect r="r" b="b" t="t" l="l"/>
            <a:pathLst>
              <a:path h="1160673" w="1160673">
                <a:moveTo>
                  <a:pt x="0" y="0"/>
                </a:moveTo>
                <a:lnTo>
                  <a:pt x="1160673" y="0"/>
                </a:lnTo>
                <a:lnTo>
                  <a:pt x="1160673" y="1160673"/>
                </a:lnTo>
                <a:lnTo>
                  <a:pt x="0" y="116067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8364" y="6756056"/>
            <a:ext cx="1160673" cy="1160673"/>
          </a:xfrm>
          <a:custGeom>
            <a:avLst/>
            <a:gdLst/>
            <a:ahLst/>
            <a:cxnLst/>
            <a:rect r="r" b="b" t="t" l="l"/>
            <a:pathLst>
              <a:path h="1160673" w="1160673">
                <a:moveTo>
                  <a:pt x="0" y="0"/>
                </a:moveTo>
                <a:lnTo>
                  <a:pt x="1160672" y="0"/>
                </a:lnTo>
                <a:lnTo>
                  <a:pt x="1160672" y="1160673"/>
                </a:lnTo>
                <a:lnTo>
                  <a:pt x="0" y="116067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08912" y="2932854"/>
            <a:ext cx="10878575" cy="3996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36"/>
              </a:lnSpc>
              <a:spcBef>
                <a:spcPct val="0"/>
              </a:spcBef>
            </a:pPr>
            <a:r>
              <a:rPr lang="en-US" sz="13688">
                <a:solidFill>
                  <a:srgbClr val="224B86"/>
                </a:solidFill>
                <a:latin typeface="Jua"/>
                <a:ea typeface="Jua"/>
                <a:cs typeface="Jua"/>
                <a:sym typeface="Jua"/>
              </a:rPr>
              <a:t>ICS3U Final Project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168446" y="7250678"/>
            <a:ext cx="7637557" cy="487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1"/>
              </a:lnSpc>
              <a:spcBef>
                <a:spcPct val="0"/>
              </a:spcBef>
            </a:pPr>
            <a:r>
              <a:rPr lang="en-US" b="true" sz="339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by Sandy &amp; Collin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85184" y="-1028700"/>
            <a:ext cx="3665913" cy="4114800"/>
          </a:xfrm>
          <a:custGeom>
            <a:avLst/>
            <a:gdLst/>
            <a:ahLst/>
            <a:cxnLst/>
            <a:rect r="r" b="b" t="t" l="l"/>
            <a:pathLst>
              <a:path h="4114800" w="3665913">
                <a:moveTo>
                  <a:pt x="0" y="0"/>
                </a:moveTo>
                <a:lnTo>
                  <a:pt x="3665913" y="0"/>
                </a:lnTo>
                <a:lnTo>
                  <a:pt x="3665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82730" y="7587213"/>
            <a:ext cx="3665913" cy="4114800"/>
          </a:xfrm>
          <a:custGeom>
            <a:avLst/>
            <a:gdLst/>
            <a:ahLst/>
            <a:cxnLst/>
            <a:rect r="r" b="b" t="t" l="l"/>
            <a:pathLst>
              <a:path h="4114800" w="3665913">
                <a:moveTo>
                  <a:pt x="0" y="0"/>
                </a:moveTo>
                <a:lnTo>
                  <a:pt x="3665913" y="0"/>
                </a:lnTo>
                <a:lnTo>
                  <a:pt x="3665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90183" y="605962"/>
            <a:ext cx="11735683" cy="8464361"/>
          </a:xfrm>
          <a:custGeom>
            <a:avLst/>
            <a:gdLst/>
            <a:ahLst/>
            <a:cxnLst/>
            <a:rect r="r" b="b" t="t" l="l"/>
            <a:pathLst>
              <a:path h="8464361" w="11735683">
                <a:moveTo>
                  <a:pt x="0" y="0"/>
                </a:moveTo>
                <a:lnTo>
                  <a:pt x="11735683" y="0"/>
                </a:lnTo>
                <a:lnTo>
                  <a:pt x="11735683" y="8464362"/>
                </a:lnTo>
                <a:lnTo>
                  <a:pt x="0" y="84643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7890" y="658963"/>
            <a:ext cx="11480415" cy="8969074"/>
          </a:xfrm>
          <a:custGeom>
            <a:avLst/>
            <a:gdLst/>
            <a:ahLst/>
            <a:cxnLst/>
            <a:rect r="r" b="b" t="t" l="l"/>
            <a:pathLst>
              <a:path h="8969074" w="11480415">
                <a:moveTo>
                  <a:pt x="0" y="0"/>
                </a:moveTo>
                <a:lnTo>
                  <a:pt x="11480415" y="0"/>
                </a:lnTo>
                <a:lnTo>
                  <a:pt x="11480415" y="8969074"/>
                </a:lnTo>
                <a:lnTo>
                  <a:pt x="0" y="8969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7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61081" y="1028700"/>
            <a:ext cx="12218763" cy="8904423"/>
          </a:xfrm>
          <a:custGeom>
            <a:avLst/>
            <a:gdLst/>
            <a:ahLst/>
            <a:cxnLst/>
            <a:rect r="r" b="b" t="t" l="l"/>
            <a:pathLst>
              <a:path h="8904423" w="12218763">
                <a:moveTo>
                  <a:pt x="0" y="0"/>
                </a:moveTo>
                <a:lnTo>
                  <a:pt x="12218763" y="0"/>
                </a:lnTo>
                <a:lnTo>
                  <a:pt x="12218763" y="8904423"/>
                </a:lnTo>
                <a:lnTo>
                  <a:pt x="0" y="89044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71767" y="1123479"/>
            <a:ext cx="15226395" cy="9163521"/>
          </a:xfrm>
          <a:custGeom>
            <a:avLst/>
            <a:gdLst/>
            <a:ahLst/>
            <a:cxnLst/>
            <a:rect r="r" b="b" t="t" l="l"/>
            <a:pathLst>
              <a:path h="9163521" w="15226395">
                <a:moveTo>
                  <a:pt x="0" y="0"/>
                </a:moveTo>
                <a:lnTo>
                  <a:pt x="15226395" y="0"/>
                </a:lnTo>
                <a:lnTo>
                  <a:pt x="15226395" y="9163521"/>
                </a:lnTo>
                <a:lnTo>
                  <a:pt x="0" y="91635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27364" y="5470405"/>
            <a:ext cx="7315200" cy="1396538"/>
          </a:xfrm>
          <a:custGeom>
            <a:avLst/>
            <a:gdLst/>
            <a:ahLst/>
            <a:cxnLst/>
            <a:rect r="r" b="b" t="t" l="l"/>
            <a:pathLst>
              <a:path h="1396538" w="7315200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03023" y="5143500"/>
            <a:ext cx="5642129" cy="6281723"/>
          </a:xfrm>
          <a:custGeom>
            <a:avLst/>
            <a:gdLst/>
            <a:ahLst/>
            <a:cxnLst/>
            <a:rect r="r" b="b" t="t" l="l"/>
            <a:pathLst>
              <a:path h="6281723" w="5642129">
                <a:moveTo>
                  <a:pt x="0" y="0"/>
                </a:moveTo>
                <a:lnTo>
                  <a:pt x="5642130" y="0"/>
                </a:lnTo>
                <a:lnTo>
                  <a:pt x="5642130" y="6281723"/>
                </a:lnTo>
                <a:lnTo>
                  <a:pt x="0" y="62817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2177106" y="-499162"/>
            <a:ext cx="7315200" cy="3670900"/>
          </a:xfrm>
          <a:custGeom>
            <a:avLst/>
            <a:gdLst/>
            <a:ahLst/>
            <a:cxnLst/>
            <a:rect r="r" b="b" t="t" l="l"/>
            <a:pathLst>
              <a:path h="3670900" w="7315200">
                <a:moveTo>
                  <a:pt x="7315200" y="0"/>
                </a:moveTo>
                <a:lnTo>
                  <a:pt x="0" y="0"/>
                </a:lnTo>
                <a:lnTo>
                  <a:pt x="0" y="3670901"/>
                </a:lnTo>
                <a:lnTo>
                  <a:pt x="7315200" y="3670901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68117" y="3095539"/>
            <a:ext cx="11355971" cy="135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2"/>
              </a:lnSpc>
              <a:spcBef>
                <a:spcPct val="0"/>
              </a:spcBef>
            </a:pPr>
            <a:r>
              <a:rPr lang="en-US" sz="8435">
                <a:solidFill>
                  <a:srgbClr val="224B86"/>
                </a:solidFill>
                <a:latin typeface="Jua"/>
                <a:ea typeface="Jua"/>
                <a:cs typeface="Jua"/>
                <a:sym typeface="Jua"/>
              </a:rPr>
              <a:t>Thank you ！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26855" y="5743339"/>
            <a:ext cx="4998796" cy="501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3"/>
              </a:lnSpc>
              <a:spcBef>
                <a:spcPct val="0"/>
              </a:spcBef>
            </a:pPr>
            <a:r>
              <a:rPr lang="en-US" b="true" sz="357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Bye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560493" y="1944383"/>
            <a:ext cx="580336" cy="1015906"/>
          </a:xfrm>
          <a:custGeom>
            <a:avLst/>
            <a:gdLst/>
            <a:ahLst/>
            <a:cxnLst/>
            <a:rect r="r" b="b" t="t" l="l"/>
            <a:pathLst>
              <a:path h="1015906" w="580336">
                <a:moveTo>
                  <a:pt x="0" y="0"/>
                </a:moveTo>
                <a:lnTo>
                  <a:pt x="580336" y="0"/>
                </a:lnTo>
                <a:lnTo>
                  <a:pt x="580336" y="1015906"/>
                </a:lnTo>
                <a:lnTo>
                  <a:pt x="0" y="10159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980157" y="1028700"/>
            <a:ext cx="1160673" cy="1160673"/>
          </a:xfrm>
          <a:custGeom>
            <a:avLst/>
            <a:gdLst/>
            <a:ahLst/>
            <a:cxnLst/>
            <a:rect r="r" b="b" t="t" l="l"/>
            <a:pathLst>
              <a:path h="1160673" w="1160673">
                <a:moveTo>
                  <a:pt x="0" y="0"/>
                </a:moveTo>
                <a:lnTo>
                  <a:pt x="1160672" y="0"/>
                </a:lnTo>
                <a:lnTo>
                  <a:pt x="1160672" y="1160673"/>
                </a:lnTo>
                <a:lnTo>
                  <a:pt x="0" y="11606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98096" y="1732506"/>
            <a:ext cx="907682" cy="1588939"/>
          </a:xfrm>
          <a:custGeom>
            <a:avLst/>
            <a:gdLst/>
            <a:ahLst/>
            <a:cxnLst/>
            <a:rect r="r" b="b" t="t" l="l"/>
            <a:pathLst>
              <a:path h="1588939" w="907682">
                <a:moveTo>
                  <a:pt x="0" y="0"/>
                </a:moveTo>
                <a:lnTo>
                  <a:pt x="907681" y="0"/>
                </a:lnTo>
                <a:lnTo>
                  <a:pt x="907681" y="1588939"/>
                </a:lnTo>
                <a:lnTo>
                  <a:pt x="0" y="15889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53324" y="905659"/>
            <a:ext cx="1160673" cy="1160673"/>
          </a:xfrm>
          <a:custGeom>
            <a:avLst/>
            <a:gdLst/>
            <a:ahLst/>
            <a:cxnLst/>
            <a:rect r="r" b="b" t="t" l="l"/>
            <a:pathLst>
              <a:path h="1160673" w="1160673">
                <a:moveTo>
                  <a:pt x="0" y="0"/>
                </a:moveTo>
                <a:lnTo>
                  <a:pt x="1160673" y="0"/>
                </a:lnTo>
                <a:lnTo>
                  <a:pt x="1160673" y="1160673"/>
                </a:lnTo>
                <a:lnTo>
                  <a:pt x="0" y="11606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93621" y="7200900"/>
            <a:ext cx="5375629" cy="4114800"/>
          </a:xfrm>
          <a:custGeom>
            <a:avLst/>
            <a:gdLst/>
            <a:ahLst/>
            <a:cxnLst/>
            <a:rect r="r" b="b" t="t" l="l"/>
            <a:pathLst>
              <a:path h="4114800" w="5375629">
                <a:moveTo>
                  <a:pt x="0" y="0"/>
                </a:moveTo>
                <a:lnTo>
                  <a:pt x="5375630" y="0"/>
                </a:lnTo>
                <a:lnTo>
                  <a:pt x="53756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354402" y="469576"/>
            <a:ext cx="5375629" cy="4114800"/>
          </a:xfrm>
          <a:custGeom>
            <a:avLst/>
            <a:gdLst/>
            <a:ahLst/>
            <a:cxnLst/>
            <a:rect r="r" b="b" t="t" l="l"/>
            <a:pathLst>
              <a:path h="4114800" w="5375629">
                <a:moveTo>
                  <a:pt x="0" y="0"/>
                </a:moveTo>
                <a:lnTo>
                  <a:pt x="5375630" y="0"/>
                </a:lnTo>
                <a:lnTo>
                  <a:pt x="53756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19103" y="7916729"/>
            <a:ext cx="1589809" cy="2057400"/>
          </a:xfrm>
          <a:custGeom>
            <a:avLst/>
            <a:gdLst/>
            <a:ahLst/>
            <a:cxnLst/>
            <a:rect r="r" b="b" t="t" l="l"/>
            <a:pathLst>
              <a:path h="2057400" w="1589809">
                <a:moveTo>
                  <a:pt x="0" y="0"/>
                </a:moveTo>
                <a:lnTo>
                  <a:pt x="1589809" y="0"/>
                </a:lnTo>
                <a:lnTo>
                  <a:pt x="158980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8431" y="8097627"/>
            <a:ext cx="1160673" cy="1160673"/>
          </a:xfrm>
          <a:custGeom>
            <a:avLst/>
            <a:gdLst/>
            <a:ahLst/>
            <a:cxnLst/>
            <a:rect r="r" b="b" t="t" l="l"/>
            <a:pathLst>
              <a:path h="1160673" w="1160673">
                <a:moveTo>
                  <a:pt x="0" y="0"/>
                </a:moveTo>
                <a:lnTo>
                  <a:pt x="1160672" y="0"/>
                </a:lnTo>
                <a:lnTo>
                  <a:pt x="1160672" y="1160673"/>
                </a:lnTo>
                <a:lnTo>
                  <a:pt x="0" y="11606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41820" y="8756129"/>
            <a:ext cx="1085415" cy="621647"/>
          </a:xfrm>
          <a:custGeom>
            <a:avLst/>
            <a:gdLst/>
            <a:ahLst/>
            <a:cxnLst/>
            <a:rect r="r" b="b" t="t" l="l"/>
            <a:pathLst>
              <a:path h="621647" w="1085415">
                <a:moveTo>
                  <a:pt x="0" y="0"/>
                </a:moveTo>
                <a:lnTo>
                  <a:pt x="1085416" y="0"/>
                </a:lnTo>
                <a:lnTo>
                  <a:pt x="1085416" y="621647"/>
                </a:lnTo>
                <a:lnTo>
                  <a:pt x="0" y="62164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91931" y="2285329"/>
            <a:ext cx="10832010" cy="2352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82"/>
              </a:lnSpc>
              <a:spcBef>
                <a:spcPct val="0"/>
              </a:spcBef>
            </a:pPr>
            <a:r>
              <a:rPr lang="en-US" sz="8060">
                <a:solidFill>
                  <a:srgbClr val="224B86"/>
                </a:solidFill>
                <a:latin typeface="Jua"/>
                <a:ea typeface="Jua"/>
                <a:cs typeface="Jua"/>
                <a:sym typeface="Jua"/>
              </a:rPr>
              <a:t> Simple Banking System Web Page （ HTML）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18637" y="5370800"/>
            <a:ext cx="10805304" cy="520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9"/>
              </a:lnSpc>
              <a:spcBef>
                <a:spcPct val="0"/>
              </a:spcBef>
            </a:pPr>
            <a:r>
              <a:rPr lang="en-US" b="true" sz="374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HTML Code Explanation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13868" y="6922692"/>
            <a:ext cx="9579753" cy="1012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9"/>
              </a:lnSpc>
              <a:spcBef>
                <a:spcPct val="0"/>
              </a:spcBef>
            </a:pPr>
            <a:r>
              <a:rPr lang="en-US" b="true" sz="374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Let’s see how many computer parts you can name and describe! Ready, set, go!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97236" y="1453977"/>
            <a:ext cx="10918189" cy="8317675"/>
          </a:xfrm>
          <a:custGeom>
            <a:avLst/>
            <a:gdLst/>
            <a:ahLst/>
            <a:cxnLst/>
            <a:rect r="r" b="b" t="t" l="l"/>
            <a:pathLst>
              <a:path h="8317675" w="10918189">
                <a:moveTo>
                  <a:pt x="0" y="0"/>
                </a:moveTo>
                <a:lnTo>
                  <a:pt x="10918189" y="0"/>
                </a:lnTo>
                <a:lnTo>
                  <a:pt x="10918189" y="8317675"/>
                </a:lnTo>
                <a:lnTo>
                  <a:pt x="0" y="83176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15425" y="4232518"/>
            <a:ext cx="6088503" cy="5025782"/>
          </a:xfrm>
          <a:custGeom>
            <a:avLst/>
            <a:gdLst/>
            <a:ahLst/>
            <a:cxnLst/>
            <a:rect r="r" b="b" t="t" l="l"/>
            <a:pathLst>
              <a:path h="5025782" w="6088503">
                <a:moveTo>
                  <a:pt x="0" y="0"/>
                </a:moveTo>
                <a:lnTo>
                  <a:pt x="6088503" y="0"/>
                </a:lnTo>
                <a:lnTo>
                  <a:pt x="6088503" y="5025782"/>
                </a:lnTo>
                <a:lnTo>
                  <a:pt x="0" y="50257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21443" y="8947476"/>
            <a:ext cx="1085415" cy="621647"/>
          </a:xfrm>
          <a:custGeom>
            <a:avLst/>
            <a:gdLst/>
            <a:ahLst/>
            <a:cxnLst/>
            <a:rect r="r" b="b" t="t" l="l"/>
            <a:pathLst>
              <a:path h="621647" w="1085415">
                <a:moveTo>
                  <a:pt x="0" y="0"/>
                </a:moveTo>
                <a:lnTo>
                  <a:pt x="1085416" y="0"/>
                </a:lnTo>
                <a:lnTo>
                  <a:pt x="1085416" y="621648"/>
                </a:lnTo>
                <a:lnTo>
                  <a:pt x="0" y="6216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59676" y="2113962"/>
            <a:ext cx="2290603" cy="3057843"/>
          </a:xfrm>
          <a:custGeom>
            <a:avLst/>
            <a:gdLst/>
            <a:ahLst/>
            <a:cxnLst/>
            <a:rect r="r" b="b" t="t" l="l"/>
            <a:pathLst>
              <a:path h="3057843" w="2290603">
                <a:moveTo>
                  <a:pt x="0" y="0"/>
                </a:moveTo>
                <a:lnTo>
                  <a:pt x="2290603" y="0"/>
                </a:lnTo>
                <a:lnTo>
                  <a:pt x="2290603" y="3057844"/>
                </a:lnTo>
                <a:lnTo>
                  <a:pt x="0" y="30578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4968" y="1549588"/>
            <a:ext cx="907682" cy="1588939"/>
          </a:xfrm>
          <a:custGeom>
            <a:avLst/>
            <a:gdLst/>
            <a:ahLst/>
            <a:cxnLst/>
            <a:rect r="r" b="b" t="t" l="l"/>
            <a:pathLst>
              <a:path h="1588939" w="907682">
                <a:moveTo>
                  <a:pt x="0" y="0"/>
                </a:moveTo>
                <a:lnTo>
                  <a:pt x="907682" y="0"/>
                </a:lnTo>
                <a:lnTo>
                  <a:pt x="907682" y="1588939"/>
                </a:lnTo>
                <a:lnTo>
                  <a:pt x="0" y="15889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89804" y="722741"/>
            <a:ext cx="1160673" cy="1160673"/>
          </a:xfrm>
          <a:custGeom>
            <a:avLst/>
            <a:gdLst/>
            <a:ahLst/>
            <a:cxnLst/>
            <a:rect r="r" b="b" t="t" l="l"/>
            <a:pathLst>
              <a:path h="1160673" w="1160673">
                <a:moveTo>
                  <a:pt x="0" y="0"/>
                </a:moveTo>
                <a:lnTo>
                  <a:pt x="1160673" y="0"/>
                </a:lnTo>
                <a:lnTo>
                  <a:pt x="1160673" y="1160672"/>
                </a:lnTo>
                <a:lnTo>
                  <a:pt x="0" y="11606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7959474"/>
            <a:ext cx="2094881" cy="1298826"/>
          </a:xfrm>
          <a:custGeom>
            <a:avLst/>
            <a:gdLst/>
            <a:ahLst/>
            <a:cxnLst/>
            <a:rect r="r" b="b" t="t" l="l"/>
            <a:pathLst>
              <a:path h="1298826" w="2094881">
                <a:moveTo>
                  <a:pt x="0" y="0"/>
                </a:moveTo>
                <a:lnTo>
                  <a:pt x="2094881" y="0"/>
                </a:lnTo>
                <a:lnTo>
                  <a:pt x="2094881" y="1298826"/>
                </a:lnTo>
                <a:lnTo>
                  <a:pt x="0" y="12988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635968" y="2344058"/>
            <a:ext cx="2094881" cy="1298826"/>
          </a:xfrm>
          <a:custGeom>
            <a:avLst/>
            <a:gdLst/>
            <a:ahLst/>
            <a:cxnLst/>
            <a:rect r="r" b="b" t="t" l="l"/>
            <a:pathLst>
              <a:path h="1298826" w="2094881">
                <a:moveTo>
                  <a:pt x="0" y="0"/>
                </a:moveTo>
                <a:lnTo>
                  <a:pt x="2094881" y="0"/>
                </a:lnTo>
                <a:lnTo>
                  <a:pt x="2094881" y="1298826"/>
                </a:lnTo>
                <a:lnTo>
                  <a:pt x="0" y="12988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695763" y="5301935"/>
            <a:ext cx="3009144" cy="1132532"/>
          </a:xfrm>
          <a:custGeom>
            <a:avLst/>
            <a:gdLst/>
            <a:ahLst/>
            <a:cxnLst/>
            <a:rect r="r" b="b" t="t" l="l"/>
            <a:pathLst>
              <a:path h="1132532" w="3009144">
                <a:moveTo>
                  <a:pt x="0" y="0"/>
                </a:moveTo>
                <a:lnTo>
                  <a:pt x="3009144" y="0"/>
                </a:lnTo>
                <a:lnTo>
                  <a:pt x="3009144" y="1132533"/>
                </a:lnTo>
                <a:lnTo>
                  <a:pt x="0" y="113253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48462" y="3060146"/>
            <a:ext cx="6687506" cy="1472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7"/>
              </a:lnSpc>
              <a:spcBef>
                <a:spcPct val="0"/>
              </a:spcBef>
            </a:pPr>
            <a:r>
              <a:rPr lang="en-US" b="true" sz="5410">
                <a:solidFill>
                  <a:srgbClr val="295BBE"/>
                </a:solidFill>
                <a:latin typeface="Raleway Bold"/>
                <a:ea typeface="Raleway Bold"/>
                <a:cs typeface="Raleway Bold"/>
                <a:sym typeface="Raleway Bold"/>
              </a:rPr>
              <a:t>Basic HTML Structure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48462" y="4562754"/>
            <a:ext cx="10530471" cy="5208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0958" indent="-385479" lvl="1">
              <a:lnSpc>
                <a:spcPts val="3713"/>
              </a:lnSpc>
              <a:buFont typeface="Arial"/>
              <a:buChar char="•"/>
            </a:pPr>
            <a:r>
              <a:rPr lang="en-US" b="true" sz="357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&lt;!DOCTYPE html&gt;</a:t>
            </a:r>
            <a:r>
              <a:rPr lang="en-US" b="true" sz="357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Declares the document type and version of HTML.</a:t>
            </a:r>
          </a:p>
          <a:p>
            <a:pPr algn="l">
              <a:lnSpc>
                <a:spcPts val="3713"/>
              </a:lnSpc>
            </a:pPr>
          </a:p>
          <a:p>
            <a:pPr algn="l" marL="770958" indent="-385479" lvl="1">
              <a:lnSpc>
                <a:spcPts val="3713"/>
              </a:lnSpc>
              <a:buFont typeface="Arial"/>
              <a:buChar char="•"/>
            </a:pPr>
            <a:r>
              <a:rPr lang="en-US" b="true" sz="357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&lt;html&gt;</a:t>
            </a:r>
            <a:r>
              <a:rPr lang="en-US" b="true" sz="357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Root element of the HTML document.</a:t>
            </a:r>
          </a:p>
          <a:p>
            <a:pPr algn="l">
              <a:lnSpc>
                <a:spcPts val="3713"/>
              </a:lnSpc>
            </a:pPr>
          </a:p>
          <a:p>
            <a:pPr algn="l" marL="770958" indent="-385479" lvl="1">
              <a:lnSpc>
                <a:spcPts val="3713"/>
              </a:lnSpc>
              <a:buFont typeface="Arial"/>
              <a:buChar char="•"/>
            </a:pPr>
            <a:r>
              <a:rPr lang="en-US" b="true" sz="357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&lt;head&gt;</a:t>
            </a:r>
            <a:r>
              <a:rPr lang="en-US" b="true" sz="357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Contains meta-information like the title and styles.</a:t>
            </a:r>
          </a:p>
          <a:p>
            <a:pPr algn="l">
              <a:lnSpc>
                <a:spcPts val="3713"/>
              </a:lnSpc>
            </a:pPr>
          </a:p>
          <a:p>
            <a:pPr algn="l" marL="770958" indent="-385479" lvl="1">
              <a:lnSpc>
                <a:spcPts val="3713"/>
              </a:lnSpc>
              <a:buFont typeface="Arial"/>
              <a:buChar char="•"/>
            </a:pPr>
            <a:r>
              <a:rPr lang="en-US" b="true" sz="357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&lt;body&gt;</a:t>
            </a:r>
            <a:r>
              <a:rPr lang="en-US" b="true" sz="357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Contains the visible content of the webpage.</a:t>
            </a:r>
          </a:p>
          <a:p>
            <a:pPr algn="l">
              <a:lnSpc>
                <a:spcPts val="371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82375" y="207261"/>
            <a:ext cx="12781775" cy="9737389"/>
          </a:xfrm>
          <a:custGeom>
            <a:avLst/>
            <a:gdLst/>
            <a:ahLst/>
            <a:cxnLst/>
            <a:rect r="r" b="b" t="t" l="l"/>
            <a:pathLst>
              <a:path h="9737389" w="12781775">
                <a:moveTo>
                  <a:pt x="0" y="0"/>
                </a:moveTo>
                <a:lnTo>
                  <a:pt x="12781776" y="0"/>
                </a:lnTo>
                <a:lnTo>
                  <a:pt x="12781776" y="9737389"/>
                </a:lnTo>
                <a:lnTo>
                  <a:pt x="0" y="97373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59300" y="9323003"/>
            <a:ext cx="1085415" cy="621647"/>
          </a:xfrm>
          <a:custGeom>
            <a:avLst/>
            <a:gdLst/>
            <a:ahLst/>
            <a:cxnLst/>
            <a:rect r="r" b="b" t="t" l="l"/>
            <a:pathLst>
              <a:path h="621647" w="1085415">
                <a:moveTo>
                  <a:pt x="0" y="0"/>
                </a:moveTo>
                <a:lnTo>
                  <a:pt x="1085415" y="0"/>
                </a:lnTo>
                <a:lnTo>
                  <a:pt x="1085415" y="621647"/>
                </a:lnTo>
                <a:lnTo>
                  <a:pt x="0" y="6216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167825" y="3578739"/>
            <a:ext cx="6393051" cy="4114800"/>
          </a:xfrm>
          <a:custGeom>
            <a:avLst/>
            <a:gdLst/>
            <a:ahLst/>
            <a:cxnLst/>
            <a:rect r="r" b="b" t="t" l="l"/>
            <a:pathLst>
              <a:path h="4114800" w="6393051">
                <a:moveTo>
                  <a:pt x="0" y="0"/>
                </a:moveTo>
                <a:lnTo>
                  <a:pt x="6393050" y="0"/>
                </a:lnTo>
                <a:lnTo>
                  <a:pt x="63930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7211" y="2344058"/>
            <a:ext cx="2290603" cy="3057843"/>
          </a:xfrm>
          <a:custGeom>
            <a:avLst/>
            <a:gdLst/>
            <a:ahLst/>
            <a:cxnLst/>
            <a:rect r="r" b="b" t="t" l="l"/>
            <a:pathLst>
              <a:path h="3057843" w="2290603">
                <a:moveTo>
                  <a:pt x="0" y="0"/>
                </a:moveTo>
                <a:lnTo>
                  <a:pt x="2290603" y="0"/>
                </a:lnTo>
                <a:lnTo>
                  <a:pt x="2290603" y="3057843"/>
                </a:lnTo>
                <a:lnTo>
                  <a:pt x="0" y="30578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4968" y="1549588"/>
            <a:ext cx="907682" cy="1588939"/>
          </a:xfrm>
          <a:custGeom>
            <a:avLst/>
            <a:gdLst/>
            <a:ahLst/>
            <a:cxnLst/>
            <a:rect r="r" b="b" t="t" l="l"/>
            <a:pathLst>
              <a:path h="1588939" w="907682">
                <a:moveTo>
                  <a:pt x="0" y="0"/>
                </a:moveTo>
                <a:lnTo>
                  <a:pt x="907682" y="0"/>
                </a:lnTo>
                <a:lnTo>
                  <a:pt x="907682" y="1588939"/>
                </a:lnTo>
                <a:lnTo>
                  <a:pt x="0" y="15889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89804" y="722741"/>
            <a:ext cx="1160673" cy="1160673"/>
          </a:xfrm>
          <a:custGeom>
            <a:avLst/>
            <a:gdLst/>
            <a:ahLst/>
            <a:cxnLst/>
            <a:rect r="r" b="b" t="t" l="l"/>
            <a:pathLst>
              <a:path h="1160673" w="1160673">
                <a:moveTo>
                  <a:pt x="0" y="0"/>
                </a:moveTo>
                <a:lnTo>
                  <a:pt x="1160673" y="0"/>
                </a:lnTo>
                <a:lnTo>
                  <a:pt x="1160673" y="1160672"/>
                </a:lnTo>
                <a:lnTo>
                  <a:pt x="0" y="11606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0533" y="8226135"/>
            <a:ext cx="1577909" cy="1718515"/>
          </a:xfrm>
          <a:custGeom>
            <a:avLst/>
            <a:gdLst/>
            <a:ahLst/>
            <a:cxnLst/>
            <a:rect r="r" b="b" t="t" l="l"/>
            <a:pathLst>
              <a:path h="1718515" w="1577909">
                <a:moveTo>
                  <a:pt x="0" y="0"/>
                </a:moveTo>
                <a:lnTo>
                  <a:pt x="1577909" y="0"/>
                </a:lnTo>
                <a:lnTo>
                  <a:pt x="1577909" y="1718515"/>
                </a:lnTo>
                <a:lnTo>
                  <a:pt x="0" y="171851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933565" y="600403"/>
            <a:ext cx="6687506" cy="1472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7"/>
              </a:lnSpc>
            </a:pPr>
            <a:r>
              <a:rPr lang="en-US" sz="5410" b="true">
                <a:solidFill>
                  <a:srgbClr val="295BBE"/>
                </a:solidFill>
                <a:latin typeface="Raleway Bold"/>
                <a:ea typeface="Raleway Bold"/>
                <a:cs typeface="Raleway Bold"/>
                <a:sym typeface="Raleway Bold"/>
              </a:rPr>
              <a:t>Title and Styling</a:t>
            </a:r>
          </a:p>
          <a:p>
            <a:pPr algn="l">
              <a:lnSpc>
                <a:spcPts val="562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741434" y="2401208"/>
            <a:ext cx="11914922" cy="6797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7163" indent="-503581" lvl="1">
              <a:lnSpc>
                <a:spcPts val="4851"/>
              </a:lnSpc>
              <a:buFont typeface="Arial"/>
              <a:buChar char="•"/>
            </a:pP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&lt;title&gt;</a:t>
            </a: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Sets the title of the webpage (displayed in the browser tab).</a:t>
            </a:r>
          </a:p>
          <a:p>
            <a:pPr algn="l">
              <a:lnSpc>
                <a:spcPts val="4851"/>
              </a:lnSpc>
            </a:pPr>
          </a:p>
          <a:p>
            <a:pPr algn="l" marL="1007163" indent="-503581" lvl="1">
              <a:lnSpc>
                <a:spcPts val="4851"/>
              </a:lnSpc>
              <a:buFont typeface="Arial"/>
              <a:buChar char="•"/>
            </a:pP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&lt;style&gt;</a:t>
            </a: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Adds internal CSS for styling.</a:t>
            </a:r>
          </a:p>
          <a:p>
            <a:pPr algn="l">
              <a:lnSpc>
                <a:spcPts val="4851"/>
              </a:lnSpc>
            </a:pPr>
          </a:p>
          <a:p>
            <a:pPr algn="l" marL="2014326" indent="-671442" lvl="2">
              <a:lnSpc>
                <a:spcPts val="4851"/>
              </a:lnSpc>
              <a:buFont typeface="Arial"/>
              <a:buChar char="⚬"/>
            </a:pP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body</a:t>
            </a: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Sets the background color and font.</a:t>
            </a:r>
          </a:p>
          <a:p>
            <a:pPr algn="l">
              <a:lnSpc>
                <a:spcPts val="4851"/>
              </a:lnSpc>
            </a:pPr>
          </a:p>
          <a:p>
            <a:pPr algn="l" marL="2014326" indent="-671442" lvl="2">
              <a:lnSpc>
                <a:spcPts val="4851"/>
              </a:lnSpc>
              <a:buFont typeface="Arial"/>
              <a:buChar char="⚬"/>
            </a:pP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table</a:t>
            </a: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, </a:t>
            </a: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th</a:t>
            </a: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, </a:t>
            </a: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td</a:t>
            </a: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Styles the table with borders and padding.</a:t>
            </a:r>
          </a:p>
          <a:p>
            <a:pPr algn="l">
              <a:lnSpc>
                <a:spcPts val="4851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6656356" y="2854495"/>
            <a:ext cx="1329976" cy="1448489"/>
          </a:xfrm>
          <a:custGeom>
            <a:avLst/>
            <a:gdLst/>
            <a:ahLst/>
            <a:cxnLst/>
            <a:rect r="r" b="b" t="t" l="l"/>
            <a:pathLst>
              <a:path h="1448489" w="1329976">
                <a:moveTo>
                  <a:pt x="0" y="0"/>
                </a:moveTo>
                <a:lnTo>
                  <a:pt x="1329976" y="0"/>
                </a:lnTo>
                <a:lnTo>
                  <a:pt x="1329976" y="1448489"/>
                </a:lnTo>
                <a:lnTo>
                  <a:pt x="0" y="144848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426101" y="5143500"/>
            <a:ext cx="3009144" cy="1132532"/>
          </a:xfrm>
          <a:custGeom>
            <a:avLst/>
            <a:gdLst/>
            <a:ahLst/>
            <a:cxnLst/>
            <a:rect r="r" b="b" t="t" l="l"/>
            <a:pathLst>
              <a:path h="1132532" w="3009144">
                <a:moveTo>
                  <a:pt x="0" y="0"/>
                </a:moveTo>
                <a:lnTo>
                  <a:pt x="3009144" y="0"/>
                </a:lnTo>
                <a:lnTo>
                  <a:pt x="3009144" y="1132532"/>
                </a:lnTo>
                <a:lnTo>
                  <a:pt x="0" y="113253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11459" y="394260"/>
            <a:ext cx="12884110" cy="9815350"/>
          </a:xfrm>
          <a:custGeom>
            <a:avLst/>
            <a:gdLst/>
            <a:ahLst/>
            <a:cxnLst/>
            <a:rect r="r" b="b" t="t" l="l"/>
            <a:pathLst>
              <a:path h="9815350" w="12884110">
                <a:moveTo>
                  <a:pt x="0" y="0"/>
                </a:moveTo>
                <a:lnTo>
                  <a:pt x="12884111" y="0"/>
                </a:lnTo>
                <a:lnTo>
                  <a:pt x="12884111" y="9815350"/>
                </a:lnTo>
                <a:lnTo>
                  <a:pt x="0" y="9815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95570" y="6840730"/>
            <a:ext cx="4302238" cy="2823832"/>
          </a:xfrm>
          <a:custGeom>
            <a:avLst/>
            <a:gdLst/>
            <a:ahLst/>
            <a:cxnLst/>
            <a:rect r="r" b="b" t="t" l="l"/>
            <a:pathLst>
              <a:path h="2823832" w="4302238">
                <a:moveTo>
                  <a:pt x="0" y="0"/>
                </a:moveTo>
                <a:lnTo>
                  <a:pt x="4302237" y="0"/>
                </a:lnTo>
                <a:lnTo>
                  <a:pt x="4302237" y="2823832"/>
                </a:lnTo>
                <a:lnTo>
                  <a:pt x="0" y="28238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949438" y="5301935"/>
            <a:ext cx="1726825" cy="2305227"/>
          </a:xfrm>
          <a:custGeom>
            <a:avLst/>
            <a:gdLst/>
            <a:ahLst/>
            <a:cxnLst/>
            <a:rect r="r" b="b" t="t" l="l"/>
            <a:pathLst>
              <a:path h="2305227" w="1726825">
                <a:moveTo>
                  <a:pt x="0" y="0"/>
                </a:moveTo>
                <a:lnTo>
                  <a:pt x="1726825" y="0"/>
                </a:lnTo>
                <a:lnTo>
                  <a:pt x="1726825" y="2305227"/>
                </a:lnTo>
                <a:lnTo>
                  <a:pt x="0" y="23052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4968" y="1549588"/>
            <a:ext cx="907682" cy="1588939"/>
          </a:xfrm>
          <a:custGeom>
            <a:avLst/>
            <a:gdLst/>
            <a:ahLst/>
            <a:cxnLst/>
            <a:rect r="r" b="b" t="t" l="l"/>
            <a:pathLst>
              <a:path h="1588939" w="907682">
                <a:moveTo>
                  <a:pt x="0" y="0"/>
                </a:moveTo>
                <a:lnTo>
                  <a:pt x="907682" y="0"/>
                </a:lnTo>
                <a:lnTo>
                  <a:pt x="907682" y="1588939"/>
                </a:lnTo>
                <a:lnTo>
                  <a:pt x="0" y="15889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89804" y="722741"/>
            <a:ext cx="1160673" cy="1160673"/>
          </a:xfrm>
          <a:custGeom>
            <a:avLst/>
            <a:gdLst/>
            <a:ahLst/>
            <a:cxnLst/>
            <a:rect r="r" b="b" t="t" l="l"/>
            <a:pathLst>
              <a:path h="1160673" w="1160673">
                <a:moveTo>
                  <a:pt x="0" y="0"/>
                </a:moveTo>
                <a:lnTo>
                  <a:pt x="1160673" y="0"/>
                </a:lnTo>
                <a:lnTo>
                  <a:pt x="1160673" y="1160672"/>
                </a:lnTo>
                <a:lnTo>
                  <a:pt x="0" y="11606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95763" y="5301935"/>
            <a:ext cx="3009144" cy="1132532"/>
          </a:xfrm>
          <a:custGeom>
            <a:avLst/>
            <a:gdLst/>
            <a:ahLst/>
            <a:cxnLst/>
            <a:rect r="r" b="b" t="t" l="l"/>
            <a:pathLst>
              <a:path h="1132532" w="3009144">
                <a:moveTo>
                  <a:pt x="0" y="0"/>
                </a:moveTo>
                <a:lnTo>
                  <a:pt x="3009144" y="0"/>
                </a:lnTo>
                <a:lnTo>
                  <a:pt x="3009144" y="1132533"/>
                </a:lnTo>
                <a:lnTo>
                  <a:pt x="0" y="113253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42275" y="7607162"/>
            <a:ext cx="1571105" cy="2057400"/>
          </a:xfrm>
          <a:custGeom>
            <a:avLst/>
            <a:gdLst/>
            <a:ahLst/>
            <a:cxnLst/>
            <a:rect r="r" b="b" t="t" l="l"/>
            <a:pathLst>
              <a:path h="2057400" w="1571105">
                <a:moveTo>
                  <a:pt x="0" y="0"/>
                </a:moveTo>
                <a:lnTo>
                  <a:pt x="1571106" y="0"/>
                </a:lnTo>
                <a:lnTo>
                  <a:pt x="157110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27053" y="789416"/>
            <a:ext cx="9194643" cy="2186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7"/>
              </a:lnSpc>
            </a:pPr>
            <a:r>
              <a:rPr lang="en-US" sz="5410" b="true">
                <a:solidFill>
                  <a:srgbClr val="295BBE"/>
                </a:solidFill>
                <a:latin typeface="Raleway Bold"/>
                <a:ea typeface="Raleway Bold"/>
                <a:cs typeface="Raleway Bold"/>
                <a:sym typeface="Raleway Bold"/>
              </a:rPr>
              <a:t>Header and Introduction</a:t>
            </a:r>
          </a:p>
          <a:p>
            <a:pPr algn="l">
              <a:lnSpc>
                <a:spcPts val="5627"/>
              </a:lnSpc>
            </a:pPr>
          </a:p>
          <a:p>
            <a:pPr algn="l">
              <a:lnSpc>
                <a:spcPts val="562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080790" y="3494774"/>
            <a:ext cx="10745449" cy="3335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0958" indent="-385479" lvl="1">
              <a:lnSpc>
                <a:spcPts val="3713"/>
              </a:lnSpc>
              <a:buFont typeface="Arial"/>
              <a:buChar char="•"/>
            </a:pPr>
            <a:r>
              <a:rPr lang="en-US" b="true" sz="357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&lt;h1&gt;</a:t>
            </a:r>
            <a:r>
              <a:rPr lang="en-US" b="true" sz="357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Main heading for the webpage.</a:t>
            </a:r>
          </a:p>
          <a:p>
            <a:pPr algn="l">
              <a:lnSpc>
                <a:spcPts val="3713"/>
              </a:lnSpc>
            </a:pPr>
          </a:p>
          <a:p>
            <a:pPr algn="l" marL="770958" indent="-385479" lvl="1">
              <a:lnSpc>
                <a:spcPts val="3713"/>
              </a:lnSpc>
              <a:buFont typeface="Arial"/>
              <a:buChar char="•"/>
            </a:pPr>
            <a:r>
              <a:rPr lang="en-US" b="true" sz="357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&lt;p&gt;</a:t>
            </a:r>
            <a:r>
              <a:rPr lang="en-US" b="true" sz="357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Paragraph introducing the banking system.</a:t>
            </a:r>
          </a:p>
          <a:p>
            <a:pPr algn="l">
              <a:lnSpc>
                <a:spcPts val="3713"/>
              </a:lnSpc>
            </a:pPr>
          </a:p>
          <a:p>
            <a:pPr algn="l" marL="770958" indent="-385479" lvl="1">
              <a:lnSpc>
                <a:spcPts val="3713"/>
              </a:lnSpc>
              <a:buFont typeface="Arial"/>
              <a:buChar char="•"/>
            </a:pPr>
            <a:r>
              <a:rPr lang="en-US" b="true" sz="357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&lt;img&gt;</a:t>
            </a:r>
            <a:r>
              <a:rPr lang="en-US" b="true" sz="357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Displays an image related to banking.</a:t>
            </a:r>
          </a:p>
          <a:p>
            <a:pPr algn="l">
              <a:lnSpc>
                <a:spcPts val="3713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7259300" y="-205033"/>
            <a:ext cx="1416963" cy="1855547"/>
          </a:xfrm>
          <a:custGeom>
            <a:avLst/>
            <a:gdLst/>
            <a:ahLst/>
            <a:cxnLst/>
            <a:rect r="r" b="b" t="t" l="l"/>
            <a:pathLst>
              <a:path h="1855547" w="1416963">
                <a:moveTo>
                  <a:pt x="0" y="0"/>
                </a:moveTo>
                <a:lnTo>
                  <a:pt x="1416963" y="0"/>
                </a:lnTo>
                <a:lnTo>
                  <a:pt x="1416963" y="1855547"/>
                </a:lnTo>
                <a:lnTo>
                  <a:pt x="0" y="185554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82375" y="207261"/>
            <a:ext cx="12781775" cy="9737389"/>
          </a:xfrm>
          <a:custGeom>
            <a:avLst/>
            <a:gdLst/>
            <a:ahLst/>
            <a:cxnLst/>
            <a:rect r="r" b="b" t="t" l="l"/>
            <a:pathLst>
              <a:path h="9737389" w="12781775">
                <a:moveTo>
                  <a:pt x="0" y="0"/>
                </a:moveTo>
                <a:lnTo>
                  <a:pt x="12781776" y="0"/>
                </a:lnTo>
                <a:lnTo>
                  <a:pt x="12781776" y="9737389"/>
                </a:lnTo>
                <a:lnTo>
                  <a:pt x="0" y="97373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59300" y="9323003"/>
            <a:ext cx="1085415" cy="621647"/>
          </a:xfrm>
          <a:custGeom>
            <a:avLst/>
            <a:gdLst/>
            <a:ahLst/>
            <a:cxnLst/>
            <a:rect r="r" b="b" t="t" l="l"/>
            <a:pathLst>
              <a:path h="621647" w="1085415">
                <a:moveTo>
                  <a:pt x="0" y="0"/>
                </a:moveTo>
                <a:lnTo>
                  <a:pt x="1085415" y="0"/>
                </a:lnTo>
                <a:lnTo>
                  <a:pt x="1085415" y="621647"/>
                </a:lnTo>
                <a:lnTo>
                  <a:pt x="0" y="6216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167825" y="3578739"/>
            <a:ext cx="6393051" cy="4114800"/>
          </a:xfrm>
          <a:custGeom>
            <a:avLst/>
            <a:gdLst/>
            <a:ahLst/>
            <a:cxnLst/>
            <a:rect r="r" b="b" t="t" l="l"/>
            <a:pathLst>
              <a:path h="4114800" w="6393051">
                <a:moveTo>
                  <a:pt x="0" y="0"/>
                </a:moveTo>
                <a:lnTo>
                  <a:pt x="6393050" y="0"/>
                </a:lnTo>
                <a:lnTo>
                  <a:pt x="63930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7211" y="2344058"/>
            <a:ext cx="2290603" cy="3057843"/>
          </a:xfrm>
          <a:custGeom>
            <a:avLst/>
            <a:gdLst/>
            <a:ahLst/>
            <a:cxnLst/>
            <a:rect r="r" b="b" t="t" l="l"/>
            <a:pathLst>
              <a:path h="3057843" w="2290603">
                <a:moveTo>
                  <a:pt x="0" y="0"/>
                </a:moveTo>
                <a:lnTo>
                  <a:pt x="2290603" y="0"/>
                </a:lnTo>
                <a:lnTo>
                  <a:pt x="2290603" y="3057843"/>
                </a:lnTo>
                <a:lnTo>
                  <a:pt x="0" y="30578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4968" y="1549588"/>
            <a:ext cx="907682" cy="1588939"/>
          </a:xfrm>
          <a:custGeom>
            <a:avLst/>
            <a:gdLst/>
            <a:ahLst/>
            <a:cxnLst/>
            <a:rect r="r" b="b" t="t" l="l"/>
            <a:pathLst>
              <a:path h="1588939" w="907682">
                <a:moveTo>
                  <a:pt x="0" y="0"/>
                </a:moveTo>
                <a:lnTo>
                  <a:pt x="907682" y="0"/>
                </a:lnTo>
                <a:lnTo>
                  <a:pt x="907682" y="1588939"/>
                </a:lnTo>
                <a:lnTo>
                  <a:pt x="0" y="15889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89804" y="722741"/>
            <a:ext cx="1160673" cy="1160673"/>
          </a:xfrm>
          <a:custGeom>
            <a:avLst/>
            <a:gdLst/>
            <a:ahLst/>
            <a:cxnLst/>
            <a:rect r="r" b="b" t="t" l="l"/>
            <a:pathLst>
              <a:path h="1160673" w="1160673">
                <a:moveTo>
                  <a:pt x="0" y="0"/>
                </a:moveTo>
                <a:lnTo>
                  <a:pt x="1160673" y="0"/>
                </a:lnTo>
                <a:lnTo>
                  <a:pt x="1160673" y="1160672"/>
                </a:lnTo>
                <a:lnTo>
                  <a:pt x="0" y="11606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0533" y="8226135"/>
            <a:ext cx="1577909" cy="1718515"/>
          </a:xfrm>
          <a:custGeom>
            <a:avLst/>
            <a:gdLst/>
            <a:ahLst/>
            <a:cxnLst/>
            <a:rect r="r" b="b" t="t" l="l"/>
            <a:pathLst>
              <a:path h="1718515" w="1577909">
                <a:moveTo>
                  <a:pt x="0" y="0"/>
                </a:moveTo>
                <a:lnTo>
                  <a:pt x="1577909" y="0"/>
                </a:lnTo>
                <a:lnTo>
                  <a:pt x="1577909" y="1718515"/>
                </a:lnTo>
                <a:lnTo>
                  <a:pt x="0" y="171851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933565" y="600403"/>
            <a:ext cx="8186619" cy="1472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7"/>
              </a:lnSpc>
            </a:pPr>
            <a:r>
              <a:rPr lang="en-US" sz="5410" b="true">
                <a:solidFill>
                  <a:srgbClr val="295BBE"/>
                </a:solidFill>
                <a:latin typeface="Raleway Bold"/>
                <a:ea typeface="Raleway Bold"/>
                <a:cs typeface="Raleway Bold"/>
                <a:sym typeface="Raleway Bold"/>
              </a:rPr>
              <a:t>Account Overview Table</a:t>
            </a:r>
          </a:p>
          <a:p>
            <a:pPr algn="l">
              <a:lnSpc>
                <a:spcPts val="562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741434" y="2401208"/>
            <a:ext cx="11914922" cy="6797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7163" indent="-503581" lvl="1">
              <a:lnSpc>
                <a:spcPts val="4851"/>
              </a:lnSpc>
              <a:buFont typeface="Arial"/>
              <a:buChar char="•"/>
            </a:pP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&lt;title&gt;</a:t>
            </a: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Sets the title of the webpage (displayed in the browser tab).</a:t>
            </a:r>
          </a:p>
          <a:p>
            <a:pPr algn="l">
              <a:lnSpc>
                <a:spcPts val="4851"/>
              </a:lnSpc>
            </a:pPr>
          </a:p>
          <a:p>
            <a:pPr algn="l" marL="1007163" indent="-503581" lvl="1">
              <a:lnSpc>
                <a:spcPts val="4851"/>
              </a:lnSpc>
              <a:buFont typeface="Arial"/>
              <a:buChar char="•"/>
            </a:pP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&lt;style&gt;</a:t>
            </a: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Adds internal CSS for styling.</a:t>
            </a:r>
          </a:p>
          <a:p>
            <a:pPr algn="l">
              <a:lnSpc>
                <a:spcPts val="4851"/>
              </a:lnSpc>
            </a:pPr>
          </a:p>
          <a:p>
            <a:pPr algn="l" marL="2014326" indent="-671442" lvl="2">
              <a:lnSpc>
                <a:spcPts val="4851"/>
              </a:lnSpc>
              <a:buFont typeface="Arial"/>
              <a:buChar char="⚬"/>
            </a:pP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body</a:t>
            </a: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Sets the background color and font.</a:t>
            </a:r>
          </a:p>
          <a:p>
            <a:pPr algn="l">
              <a:lnSpc>
                <a:spcPts val="4851"/>
              </a:lnSpc>
            </a:pPr>
          </a:p>
          <a:p>
            <a:pPr algn="l" marL="2014326" indent="-671442" lvl="2">
              <a:lnSpc>
                <a:spcPts val="4851"/>
              </a:lnSpc>
              <a:buFont typeface="Arial"/>
              <a:buChar char="⚬"/>
            </a:pP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table</a:t>
            </a: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, </a:t>
            </a: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th</a:t>
            </a: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, </a:t>
            </a: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td</a:t>
            </a:r>
            <a:r>
              <a:rPr lang="en-US" b="true" sz="4664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Styles the table with borders and padding.</a:t>
            </a:r>
          </a:p>
          <a:p>
            <a:pPr algn="l">
              <a:lnSpc>
                <a:spcPts val="4851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6656356" y="2854495"/>
            <a:ext cx="1329976" cy="1448489"/>
          </a:xfrm>
          <a:custGeom>
            <a:avLst/>
            <a:gdLst/>
            <a:ahLst/>
            <a:cxnLst/>
            <a:rect r="r" b="b" t="t" l="l"/>
            <a:pathLst>
              <a:path h="1448489" w="1329976">
                <a:moveTo>
                  <a:pt x="0" y="0"/>
                </a:moveTo>
                <a:lnTo>
                  <a:pt x="1329976" y="0"/>
                </a:lnTo>
                <a:lnTo>
                  <a:pt x="1329976" y="1448489"/>
                </a:lnTo>
                <a:lnTo>
                  <a:pt x="0" y="144848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426101" y="5143500"/>
            <a:ext cx="3009144" cy="1132532"/>
          </a:xfrm>
          <a:custGeom>
            <a:avLst/>
            <a:gdLst/>
            <a:ahLst/>
            <a:cxnLst/>
            <a:rect r="r" b="b" t="t" l="l"/>
            <a:pathLst>
              <a:path h="1132532" w="3009144">
                <a:moveTo>
                  <a:pt x="0" y="0"/>
                </a:moveTo>
                <a:lnTo>
                  <a:pt x="3009144" y="0"/>
                </a:lnTo>
                <a:lnTo>
                  <a:pt x="3009144" y="1132532"/>
                </a:lnTo>
                <a:lnTo>
                  <a:pt x="0" y="113253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11459" y="394260"/>
            <a:ext cx="12884110" cy="9815350"/>
          </a:xfrm>
          <a:custGeom>
            <a:avLst/>
            <a:gdLst/>
            <a:ahLst/>
            <a:cxnLst/>
            <a:rect r="r" b="b" t="t" l="l"/>
            <a:pathLst>
              <a:path h="9815350" w="12884110">
                <a:moveTo>
                  <a:pt x="0" y="0"/>
                </a:moveTo>
                <a:lnTo>
                  <a:pt x="12884111" y="0"/>
                </a:lnTo>
                <a:lnTo>
                  <a:pt x="12884111" y="9815350"/>
                </a:lnTo>
                <a:lnTo>
                  <a:pt x="0" y="9815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95570" y="6840730"/>
            <a:ext cx="4302238" cy="2823832"/>
          </a:xfrm>
          <a:custGeom>
            <a:avLst/>
            <a:gdLst/>
            <a:ahLst/>
            <a:cxnLst/>
            <a:rect r="r" b="b" t="t" l="l"/>
            <a:pathLst>
              <a:path h="2823832" w="4302238">
                <a:moveTo>
                  <a:pt x="0" y="0"/>
                </a:moveTo>
                <a:lnTo>
                  <a:pt x="4302237" y="0"/>
                </a:lnTo>
                <a:lnTo>
                  <a:pt x="4302237" y="2823832"/>
                </a:lnTo>
                <a:lnTo>
                  <a:pt x="0" y="28238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949438" y="5301935"/>
            <a:ext cx="1726825" cy="2305227"/>
          </a:xfrm>
          <a:custGeom>
            <a:avLst/>
            <a:gdLst/>
            <a:ahLst/>
            <a:cxnLst/>
            <a:rect r="r" b="b" t="t" l="l"/>
            <a:pathLst>
              <a:path h="2305227" w="1726825">
                <a:moveTo>
                  <a:pt x="0" y="0"/>
                </a:moveTo>
                <a:lnTo>
                  <a:pt x="1726825" y="0"/>
                </a:lnTo>
                <a:lnTo>
                  <a:pt x="1726825" y="2305227"/>
                </a:lnTo>
                <a:lnTo>
                  <a:pt x="0" y="23052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4968" y="1549588"/>
            <a:ext cx="907682" cy="1588939"/>
          </a:xfrm>
          <a:custGeom>
            <a:avLst/>
            <a:gdLst/>
            <a:ahLst/>
            <a:cxnLst/>
            <a:rect r="r" b="b" t="t" l="l"/>
            <a:pathLst>
              <a:path h="1588939" w="907682">
                <a:moveTo>
                  <a:pt x="0" y="0"/>
                </a:moveTo>
                <a:lnTo>
                  <a:pt x="907682" y="0"/>
                </a:lnTo>
                <a:lnTo>
                  <a:pt x="907682" y="1588939"/>
                </a:lnTo>
                <a:lnTo>
                  <a:pt x="0" y="15889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89804" y="722741"/>
            <a:ext cx="1160673" cy="1160673"/>
          </a:xfrm>
          <a:custGeom>
            <a:avLst/>
            <a:gdLst/>
            <a:ahLst/>
            <a:cxnLst/>
            <a:rect r="r" b="b" t="t" l="l"/>
            <a:pathLst>
              <a:path h="1160673" w="1160673">
                <a:moveTo>
                  <a:pt x="0" y="0"/>
                </a:moveTo>
                <a:lnTo>
                  <a:pt x="1160673" y="0"/>
                </a:lnTo>
                <a:lnTo>
                  <a:pt x="1160673" y="1160672"/>
                </a:lnTo>
                <a:lnTo>
                  <a:pt x="0" y="11606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95763" y="5301935"/>
            <a:ext cx="3009144" cy="1132532"/>
          </a:xfrm>
          <a:custGeom>
            <a:avLst/>
            <a:gdLst/>
            <a:ahLst/>
            <a:cxnLst/>
            <a:rect r="r" b="b" t="t" l="l"/>
            <a:pathLst>
              <a:path h="1132532" w="3009144">
                <a:moveTo>
                  <a:pt x="0" y="0"/>
                </a:moveTo>
                <a:lnTo>
                  <a:pt x="3009144" y="0"/>
                </a:lnTo>
                <a:lnTo>
                  <a:pt x="3009144" y="1132533"/>
                </a:lnTo>
                <a:lnTo>
                  <a:pt x="0" y="113253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42275" y="7607162"/>
            <a:ext cx="1571105" cy="2057400"/>
          </a:xfrm>
          <a:custGeom>
            <a:avLst/>
            <a:gdLst/>
            <a:ahLst/>
            <a:cxnLst/>
            <a:rect r="r" b="b" t="t" l="l"/>
            <a:pathLst>
              <a:path h="2057400" w="1571105">
                <a:moveTo>
                  <a:pt x="0" y="0"/>
                </a:moveTo>
                <a:lnTo>
                  <a:pt x="1571106" y="0"/>
                </a:lnTo>
                <a:lnTo>
                  <a:pt x="157110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127053" y="789416"/>
            <a:ext cx="9194643" cy="1472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7"/>
              </a:lnSpc>
            </a:pPr>
            <a:r>
              <a:rPr lang="en-US" sz="5410" b="true">
                <a:solidFill>
                  <a:srgbClr val="295BBE"/>
                </a:solidFill>
                <a:latin typeface="Raleway Bold"/>
                <a:ea typeface="Raleway Bold"/>
                <a:cs typeface="Raleway Bold"/>
                <a:sym typeface="Raleway Bold"/>
              </a:rPr>
              <a:t>User Account Section</a:t>
            </a:r>
          </a:p>
          <a:p>
            <a:pPr algn="l">
              <a:lnSpc>
                <a:spcPts val="562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080790" y="3513824"/>
            <a:ext cx="10240906" cy="5256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9651" indent="-429825" lvl="1">
              <a:lnSpc>
                <a:spcPts val="4140"/>
              </a:lnSpc>
              <a:buFont typeface="Arial"/>
              <a:buChar char="•"/>
            </a:pPr>
            <a:r>
              <a:rPr lang="en-US" b="true" sz="398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&lt;h2&gt;</a:t>
            </a:r>
            <a:r>
              <a:rPr lang="en-US" b="true" sz="398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Subheading for the user account section.</a:t>
            </a:r>
          </a:p>
          <a:p>
            <a:pPr algn="l">
              <a:lnSpc>
                <a:spcPts val="4140"/>
              </a:lnSpc>
            </a:pPr>
          </a:p>
          <a:p>
            <a:pPr algn="l" marL="859651" indent="-429825" lvl="1">
              <a:lnSpc>
                <a:spcPts val="4140"/>
              </a:lnSpc>
              <a:buFont typeface="Arial"/>
              <a:buChar char="•"/>
            </a:pPr>
            <a:r>
              <a:rPr lang="en-US" b="true" sz="398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&lt;p&gt;</a:t>
            </a:r>
            <a:r>
              <a:rPr lang="en-US" b="true" sz="398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Explains what users can do (create accounts, check balances, etc.).</a:t>
            </a:r>
          </a:p>
          <a:p>
            <a:pPr algn="l">
              <a:lnSpc>
                <a:spcPts val="4140"/>
              </a:lnSpc>
            </a:pPr>
          </a:p>
          <a:p>
            <a:pPr algn="l" marL="859651" indent="-429825" lvl="1">
              <a:lnSpc>
                <a:spcPts val="4140"/>
              </a:lnSpc>
              <a:buFont typeface="Arial"/>
              <a:buChar char="•"/>
            </a:pPr>
            <a:r>
              <a:rPr lang="en-US" b="true" sz="398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&lt;a&gt;</a:t>
            </a:r>
            <a:r>
              <a:rPr lang="en-US" b="true" sz="398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Link to a "Sign Up" page (placeholder).</a:t>
            </a:r>
          </a:p>
          <a:p>
            <a:pPr algn="l">
              <a:lnSpc>
                <a:spcPts val="4140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7259300" y="-205033"/>
            <a:ext cx="1416963" cy="1855547"/>
          </a:xfrm>
          <a:custGeom>
            <a:avLst/>
            <a:gdLst/>
            <a:ahLst/>
            <a:cxnLst/>
            <a:rect r="r" b="b" t="t" l="l"/>
            <a:pathLst>
              <a:path h="1855547" w="1416963">
                <a:moveTo>
                  <a:pt x="0" y="0"/>
                </a:moveTo>
                <a:lnTo>
                  <a:pt x="1416963" y="0"/>
                </a:lnTo>
                <a:lnTo>
                  <a:pt x="1416963" y="1855547"/>
                </a:lnTo>
                <a:lnTo>
                  <a:pt x="0" y="185554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82375" y="207261"/>
            <a:ext cx="12781775" cy="9737389"/>
          </a:xfrm>
          <a:custGeom>
            <a:avLst/>
            <a:gdLst/>
            <a:ahLst/>
            <a:cxnLst/>
            <a:rect r="r" b="b" t="t" l="l"/>
            <a:pathLst>
              <a:path h="9737389" w="12781775">
                <a:moveTo>
                  <a:pt x="0" y="0"/>
                </a:moveTo>
                <a:lnTo>
                  <a:pt x="12781776" y="0"/>
                </a:lnTo>
                <a:lnTo>
                  <a:pt x="12781776" y="9737389"/>
                </a:lnTo>
                <a:lnTo>
                  <a:pt x="0" y="97373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59300" y="9323003"/>
            <a:ext cx="1085415" cy="621647"/>
          </a:xfrm>
          <a:custGeom>
            <a:avLst/>
            <a:gdLst/>
            <a:ahLst/>
            <a:cxnLst/>
            <a:rect r="r" b="b" t="t" l="l"/>
            <a:pathLst>
              <a:path h="621647" w="1085415">
                <a:moveTo>
                  <a:pt x="0" y="0"/>
                </a:moveTo>
                <a:lnTo>
                  <a:pt x="1085415" y="0"/>
                </a:lnTo>
                <a:lnTo>
                  <a:pt x="1085415" y="621647"/>
                </a:lnTo>
                <a:lnTo>
                  <a:pt x="0" y="6216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167825" y="3578739"/>
            <a:ext cx="6393051" cy="4114800"/>
          </a:xfrm>
          <a:custGeom>
            <a:avLst/>
            <a:gdLst/>
            <a:ahLst/>
            <a:cxnLst/>
            <a:rect r="r" b="b" t="t" l="l"/>
            <a:pathLst>
              <a:path h="4114800" w="6393051">
                <a:moveTo>
                  <a:pt x="0" y="0"/>
                </a:moveTo>
                <a:lnTo>
                  <a:pt x="6393050" y="0"/>
                </a:lnTo>
                <a:lnTo>
                  <a:pt x="63930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7211" y="2344058"/>
            <a:ext cx="2290603" cy="3057843"/>
          </a:xfrm>
          <a:custGeom>
            <a:avLst/>
            <a:gdLst/>
            <a:ahLst/>
            <a:cxnLst/>
            <a:rect r="r" b="b" t="t" l="l"/>
            <a:pathLst>
              <a:path h="3057843" w="2290603">
                <a:moveTo>
                  <a:pt x="0" y="0"/>
                </a:moveTo>
                <a:lnTo>
                  <a:pt x="2290603" y="0"/>
                </a:lnTo>
                <a:lnTo>
                  <a:pt x="2290603" y="3057843"/>
                </a:lnTo>
                <a:lnTo>
                  <a:pt x="0" y="30578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4968" y="1549588"/>
            <a:ext cx="907682" cy="1588939"/>
          </a:xfrm>
          <a:custGeom>
            <a:avLst/>
            <a:gdLst/>
            <a:ahLst/>
            <a:cxnLst/>
            <a:rect r="r" b="b" t="t" l="l"/>
            <a:pathLst>
              <a:path h="1588939" w="907682">
                <a:moveTo>
                  <a:pt x="0" y="0"/>
                </a:moveTo>
                <a:lnTo>
                  <a:pt x="907682" y="0"/>
                </a:lnTo>
                <a:lnTo>
                  <a:pt x="907682" y="1588939"/>
                </a:lnTo>
                <a:lnTo>
                  <a:pt x="0" y="15889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89804" y="722741"/>
            <a:ext cx="1160673" cy="1160673"/>
          </a:xfrm>
          <a:custGeom>
            <a:avLst/>
            <a:gdLst/>
            <a:ahLst/>
            <a:cxnLst/>
            <a:rect r="r" b="b" t="t" l="l"/>
            <a:pathLst>
              <a:path h="1160673" w="1160673">
                <a:moveTo>
                  <a:pt x="0" y="0"/>
                </a:moveTo>
                <a:lnTo>
                  <a:pt x="1160673" y="0"/>
                </a:lnTo>
                <a:lnTo>
                  <a:pt x="1160673" y="1160672"/>
                </a:lnTo>
                <a:lnTo>
                  <a:pt x="0" y="11606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0533" y="8226135"/>
            <a:ext cx="1577909" cy="1718515"/>
          </a:xfrm>
          <a:custGeom>
            <a:avLst/>
            <a:gdLst/>
            <a:ahLst/>
            <a:cxnLst/>
            <a:rect r="r" b="b" t="t" l="l"/>
            <a:pathLst>
              <a:path h="1718515" w="1577909">
                <a:moveTo>
                  <a:pt x="0" y="0"/>
                </a:moveTo>
                <a:lnTo>
                  <a:pt x="1577909" y="0"/>
                </a:lnTo>
                <a:lnTo>
                  <a:pt x="1577909" y="1718515"/>
                </a:lnTo>
                <a:lnTo>
                  <a:pt x="0" y="171851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933565" y="600403"/>
            <a:ext cx="6687506" cy="1472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7"/>
              </a:lnSpc>
            </a:pPr>
            <a:r>
              <a:rPr lang="en-US" sz="5410" b="true">
                <a:solidFill>
                  <a:srgbClr val="295BBE"/>
                </a:solidFill>
                <a:latin typeface="Raleway Bold"/>
                <a:ea typeface="Raleway Bold"/>
                <a:cs typeface="Raleway Bold"/>
                <a:sym typeface="Raleway Bold"/>
              </a:rPr>
              <a:t>Admin Section</a:t>
            </a:r>
          </a:p>
          <a:p>
            <a:pPr algn="l">
              <a:lnSpc>
                <a:spcPts val="562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741434" y="2410733"/>
            <a:ext cx="11448960" cy="2935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775" indent="-483888" lvl="1">
              <a:lnSpc>
                <a:spcPts val="4661"/>
              </a:lnSpc>
              <a:buFont typeface="Arial"/>
              <a:buChar char="•"/>
            </a:pPr>
            <a:r>
              <a:rPr lang="en-US" b="true" sz="448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&lt;h2&gt;: Subheading for the admin section.</a:t>
            </a:r>
          </a:p>
          <a:p>
            <a:pPr algn="l" marL="967775" indent="-483888" lvl="1">
              <a:lnSpc>
                <a:spcPts val="4661"/>
              </a:lnSpc>
              <a:buFont typeface="Arial"/>
              <a:buChar char="•"/>
            </a:pPr>
          </a:p>
          <a:p>
            <a:pPr algn="l" marL="967775" indent="-483888" lvl="1">
              <a:lnSpc>
                <a:spcPts val="466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48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&lt;p&gt;: Explains admin capabilities (view accounts, block users, etc.).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6656356" y="2854495"/>
            <a:ext cx="1329976" cy="1448489"/>
          </a:xfrm>
          <a:custGeom>
            <a:avLst/>
            <a:gdLst/>
            <a:ahLst/>
            <a:cxnLst/>
            <a:rect r="r" b="b" t="t" l="l"/>
            <a:pathLst>
              <a:path h="1448489" w="1329976">
                <a:moveTo>
                  <a:pt x="0" y="0"/>
                </a:moveTo>
                <a:lnTo>
                  <a:pt x="1329976" y="0"/>
                </a:lnTo>
                <a:lnTo>
                  <a:pt x="1329976" y="1448489"/>
                </a:lnTo>
                <a:lnTo>
                  <a:pt x="0" y="144848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426101" y="5143500"/>
            <a:ext cx="3009144" cy="1132532"/>
          </a:xfrm>
          <a:custGeom>
            <a:avLst/>
            <a:gdLst/>
            <a:ahLst/>
            <a:cxnLst/>
            <a:rect r="r" b="b" t="t" l="l"/>
            <a:pathLst>
              <a:path h="1132532" w="3009144">
                <a:moveTo>
                  <a:pt x="0" y="0"/>
                </a:moveTo>
                <a:lnTo>
                  <a:pt x="3009144" y="0"/>
                </a:lnTo>
                <a:lnTo>
                  <a:pt x="3009144" y="1132532"/>
                </a:lnTo>
                <a:lnTo>
                  <a:pt x="0" y="113253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02122" y="259052"/>
            <a:ext cx="12220858" cy="9310072"/>
          </a:xfrm>
          <a:custGeom>
            <a:avLst/>
            <a:gdLst/>
            <a:ahLst/>
            <a:cxnLst/>
            <a:rect r="r" b="b" t="t" l="l"/>
            <a:pathLst>
              <a:path h="9310072" w="12220858">
                <a:moveTo>
                  <a:pt x="0" y="0"/>
                </a:moveTo>
                <a:lnTo>
                  <a:pt x="12220857" y="0"/>
                </a:lnTo>
                <a:lnTo>
                  <a:pt x="12220857" y="9310072"/>
                </a:lnTo>
                <a:lnTo>
                  <a:pt x="0" y="93100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21443" y="8947476"/>
            <a:ext cx="1085415" cy="621647"/>
          </a:xfrm>
          <a:custGeom>
            <a:avLst/>
            <a:gdLst/>
            <a:ahLst/>
            <a:cxnLst/>
            <a:rect r="r" b="b" t="t" l="l"/>
            <a:pathLst>
              <a:path h="621647" w="1085415">
                <a:moveTo>
                  <a:pt x="0" y="0"/>
                </a:moveTo>
                <a:lnTo>
                  <a:pt x="1085416" y="0"/>
                </a:lnTo>
                <a:lnTo>
                  <a:pt x="1085416" y="621648"/>
                </a:lnTo>
                <a:lnTo>
                  <a:pt x="0" y="621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0533" y="2845878"/>
            <a:ext cx="4816289" cy="6723246"/>
          </a:xfrm>
          <a:custGeom>
            <a:avLst/>
            <a:gdLst/>
            <a:ahLst/>
            <a:cxnLst/>
            <a:rect r="r" b="b" t="t" l="l"/>
            <a:pathLst>
              <a:path h="6723246" w="4816289">
                <a:moveTo>
                  <a:pt x="0" y="0"/>
                </a:moveTo>
                <a:lnTo>
                  <a:pt x="4816289" y="0"/>
                </a:lnTo>
                <a:lnTo>
                  <a:pt x="4816289" y="6723246"/>
                </a:lnTo>
                <a:lnTo>
                  <a:pt x="0" y="67232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8488" y="618651"/>
            <a:ext cx="2290603" cy="3057843"/>
          </a:xfrm>
          <a:custGeom>
            <a:avLst/>
            <a:gdLst/>
            <a:ahLst/>
            <a:cxnLst/>
            <a:rect r="r" b="b" t="t" l="l"/>
            <a:pathLst>
              <a:path h="3057843" w="2290603">
                <a:moveTo>
                  <a:pt x="0" y="0"/>
                </a:moveTo>
                <a:lnTo>
                  <a:pt x="2290602" y="0"/>
                </a:lnTo>
                <a:lnTo>
                  <a:pt x="2290602" y="3057843"/>
                </a:lnTo>
                <a:lnTo>
                  <a:pt x="0" y="30578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4968" y="1549588"/>
            <a:ext cx="907682" cy="1588939"/>
          </a:xfrm>
          <a:custGeom>
            <a:avLst/>
            <a:gdLst/>
            <a:ahLst/>
            <a:cxnLst/>
            <a:rect r="r" b="b" t="t" l="l"/>
            <a:pathLst>
              <a:path h="1588939" w="907682">
                <a:moveTo>
                  <a:pt x="0" y="0"/>
                </a:moveTo>
                <a:lnTo>
                  <a:pt x="907682" y="0"/>
                </a:lnTo>
                <a:lnTo>
                  <a:pt x="907682" y="1588939"/>
                </a:lnTo>
                <a:lnTo>
                  <a:pt x="0" y="15889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89804" y="722741"/>
            <a:ext cx="1160673" cy="1160673"/>
          </a:xfrm>
          <a:custGeom>
            <a:avLst/>
            <a:gdLst/>
            <a:ahLst/>
            <a:cxnLst/>
            <a:rect r="r" b="b" t="t" l="l"/>
            <a:pathLst>
              <a:path h="1160673" w="1160673">
                <a:moveTo>
                  <a:pt x="0" y="0"/>
                </a:moveTo>
                <a:lnTo>
                  <a:pt x="1160673" y="0"/>
                </a:lnTo>
                <a:lnTo>
                  <a:pt x="1160673" y="1160672"/>
                </a:lnTo>
                <a:lnTo>
                  <a:pt x="0" y="11606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344853" y="8825225"/>
            <a:ext cx="3009144" cy="1132532"/>
          </a:xfrm>
          <a:custGeom>
            <a:avLst/>
            <a:gdLst/>
            <a:ahLst/>
            <a:cxnLst/>
            <a:rect r="r" b="b" t="t" l="l"/>
            <a:pathLst>
              <a:path h="1132532" w="3009144">
                <a:moveTo>
                  <a:pt x="0" y="0"/>
                </a:moveTo>
                <a:lnTo>
                  <a:pt x="3009144" y="0"/>
                </a:lnTo>
                <a:lnTo>
                  <a:pt x="3009144" y="1132532"/>
                </a:lnTo>
                <a:lnTo>
                  <a:pt x="0" y="113253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589595" y="675549"/>
            <a:ext cx="6687506" cy="1472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7"/>
              </a:lnSpc>
            </a:pPr>
            <a:r>
              <a:rPr lang="en-US" sz="5410" b="true">
                <a:solidFill>
                  <a:srgbClr val="295BBE"/>
                </a:solidFill>
                <a:latin typeface="Raleway Bold"/>
                <a:ea typeface="Raleway Bold"/>
                <a:cs typeface="Raleway Bold"/>
                <a:sym typeface="Raleway Bold"/>
              </a:rPr>
              <a:t>Conclusion</a:t>
            </a:r>
          </a:p>
          <a:p>
            <a:pPr algn="l">
              <a:lnSpc>
                <a:spcPts val="562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224919" y="2628232"/>
            <a:ext cx="10296525" cy="6114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0154" indent="-505077" lvl="1">
              <a:lnSpc>
                <a:spcPts val="4865"/>
              </a:lnSpc>
              <a:buFont typeface="Arial"/>
              <a:buChar char="•"/>
            </a:pPr>
            <a:r>
              <a:rPr lang="en-US" b="true" sz="4678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The webpage provides a simple interface for a banking system.</a:t>
            </a:r>
          </a:p>
          <a:p>
            <a:pPr algn="l">
              <a:lnSpc>
                <a:spcPts val="4865"/>
              </a:lnSpc>
            </a:pPr>
          </a:p>
          <a:p>
            <a:pPr algn="l" marL="1010154" indent="-505077" lvl="1">
              <a:lnSpc>
                <a:spcPts val="4865"/>
              </a:lnSpc>
              <a:buFont typeface="Arial"/>
              <a:buChar char="•"/>
            </a:pPr>
            <a:r>
              <a:rPr lang="en-US" b="true" sz="4678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It includes sections for account overview, user accounts, and admin functions.</a:t>
            </a:r>
          </a:p>
          <a:p>
            <a:pPr algn="l">
              <a:lnSpc>
                <a:spcPts val="4865"/>
              </a:lnSpc>
            </a:pPr>
          </a:p>
          <a:p>
            <a:pPr algn="l" marL="1010154" indent="-505077" lvl="1">
              <a:lnSpc>
                <a:spcPts val="4865"/>
              </a:lnSpc>
              <a:buFont typeface="Arial"/>
              <a:buChar char="•"/>
            </a:pPr>
            <a:r>
              <a:rPr lang="en-US" b="true" sz="4678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The code uses basic HTML tags and CSS for styling.</a:t>
            </a:r>
          </a:p>
          <a:p>
            <a:pPr algn="l">
              <a:lnSpc>
                <a:spcPts val="4865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441120" y="8107232"/>
            <a:ext cx="1765702" cy="1981910"/>
          </a:xfrm>
          <a:custGeom>
            <a:avLst/>
            <a:gdLst/>
            <a:ahLst/>
            <a:cxnLst/>
            <a:rect r="r" b="b" t="t" l="l"/>
            <a:pathLst>
              <a:path h="1981910" w="1765702">
                <a:moveTo>
                  <a:pt x="0" y="0"/>
                </a:moveTo>
                <a:lnTo>
                  <a:pt x="1765702" y="0"/>
                </a:lnTo>
                <a:lnTo>
                  <a:pt x="1765702" y="1981911"/>
                </a:lnTo>
                <a:lnTo>
                  <a:pt x="0" y="198191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344853" y="0"/>
            <a:ext cx="1765702" cy="1981910"/>
          </a:xfrm>
          <a:custGeom>
            <a:avLst/>
            <a:gdLst/>
            <a:ahLst/>
            <a:cxnLst/>
            <a:rect r="r" b="b" t="t" l="l"/>
            <a:pathLst>
              <a:path h="1981910" w="1765702">
                <a:moveTo>
                  <a:pt x="0" y="0"/>
                </a:moveTo>
                <a:lnTo>
                  <a:pt x="1765702" y="0"/>
                </a:lnTo>
                <a:lnTo>
                  <a:pt x="1765702" y="1981910"/>
                </a:lnTo>
                <a:lnTo>
                  <a:pt x="0" y="198191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DAGgr9XcgjQ</dc:identifier>
  <dcterms:modified xsi:type="dcterms:W3CDTF">2011-08-01T06:04:30Z</dcterms:modified>
  <cp:revision>1</cp:revision>
  <dc:title>ICS3U Final Project</dc:title>
</cp:coreProperties>
</file>