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971A-DE37-DE5C-3C82-D767DA03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F838F-FA5F-9723-36AF-78CD27897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666C-9BDC-A171-9EAC-44319EE6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38E7-B821-E267-91CE-1E605AD5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6FCF-7380-21E1-C394-13ABBD89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9669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1165-3AA5-8B0B-B213-DD4859C4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44AB7-5845-A769-5FC4-A055865F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0A7B-1F01-F9E4-5A20-9C1BC166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6718-0841-3D27-DCA5-7ADE6EFA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AC19-BBC9-057C-B7E7-D400518A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0005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77B42-9454-DEB8-368A-EAA417521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7544-38C1-C7E6-2A01-6768C0E15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0C32-18B7-55F0-49BA-9EC37B7A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A704-B665-71CA-F603-71219FF6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A25A-8569-B532-75E8-BB2DD982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666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7354-21D9-20C2-A7D2-926C98FA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86EB-175B-8BD1-2B07-A3B3DA70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3961-9173-2814-53DA-172484A8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A3A1-3A20-ED69-C20E-6B5484D9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DE16-74CB-B449-150A-4632282A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432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3FA9-AE00-42C2-8614-68AD09E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DCDC-E9AC-E89A-1100-54BF5B2A3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7334C-C85C-E427-28B8-67C900CC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8E5E0-0782-69DB-2A32-4227BCC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5A87-26F5-4CAE-F076-181D9EC0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0611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81E6-30CE-ECB8-D2D5-5067DBA1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8800-3688-A7A4-7D63-400CC603E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4A38-57C0-6F03-7C44-71A98D1DB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A4526-24CD-1A73-F73F-DFDB46AB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78B90-1108-4F02-0176-7B57EF96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6707-0FB5-B13F-6BF4-B932C016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515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8472-4D16-E84B-8A5D-AD9814ED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FD76D-E05C-AB93-D603-7BA255A34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4D59D-8FBE-76C0-F8A8-7E85C7FE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B4A18-8BA5-F13D-4390-BF2D3B03C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8CDE1-D8C0-8F7F-E0BD-CB1E6AC6D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A553C-0FBE-CBBA-05A0-DA8DA7B2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431AC-2B17-5D8D-F7AA-04AA6954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6BBDE-6492-EE06-811B-359E154B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2332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1EB0-E137-65D0-8C2F-D8EB37CC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6C1F0-4E8C-7A20-063D-8CB790D6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4CDBA-CC2A-8A25-CCF1-445E78CE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776A7-A20E-D0F1-9BEE-09969638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6903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7DCFB-52A4-56D3-1872-6F6CA81D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11A01-45A6-A202-4835-F4998C3C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2284E-10C6-0F8D-F7E5-2DB0A628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6962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5FEB-1E0E-568C-2162-36CB52FF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BCE4-AB34-15BE-0CE6-CF08E7C3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EA36C-D67C-6CA9-B52C-73CC80B95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49C9B-9667-7C5B-E73F-5C9658D0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6357A-1173-8CF4-DE30-6814C68A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158BC-17C0-D2B0-A743-F4C6F6BC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0393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E3C0-E190-7C19-6B10-6D04EE6D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08244-8E33-324C-55B2-8E423D7F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8F6CE-B173-5657-ECCA-6693C405D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52724-28E2-C3A8-2428-CECF1082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6354F-8F8A-AA83-D576-09137122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BB98E-C2C5-990F-59EB-E322AD5A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3393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7F29E-99C3-D759-5F58-49A5575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893AB-99B6-B3FF-B766-0143E282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2523-04EF-423F-5D56-CEB144273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53237-A186-483F-A6C9-A62AC10C6B6D}" type="datetimeFigureOut">
              <a:rPr lang="en-KE" smtClean="0"/>
              <a:t>11/09/2024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147B-94C8-D604-56E4-28A94F09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2174-A054-C148-D54F-4BFA7BB54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7E8D5-9C54-4FE4-8D9E-B5CFE7FB7E1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4688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6F09-3D90-4093-0E56-D0E852655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Buzz Data Analytics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C3D8D-D0E4-58FC-892B-A2379369E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6375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5BDD-75CD-3F97-B918-53D0D1C8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month with the most posts?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FB9D-DC65-9801-1608-CD892D71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month with the most posts is the month of May.</a:t>
            </a: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39BBE7E2-5532-E9CD-0915-8BADA047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48752"/>
            <a:ext cx="10515600" cy="41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DFA6-9976-0407-18F2-C4A14815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AD81-C645-8186-FF8F-3953C5AD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recap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The Analytics team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Summary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1603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5F34-1045-D63A-6ACC-AB899FD6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Recap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9B52-1501-782A-2E28-0F0177A3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Buzz is a technology-oriented platform that seeks to adapt quickly to its global scale.</a:t>
            </a:r>
          </a:p>
          <a:p>
            <a:r>
              <a:rPr lang="en-US" dirty="0"/>
              <a:t>This project seeks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Conduct an audit of Social Buzz’s big data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Give recommendations for a successful IPO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an analysis to find Social Buzz’s top 5 most popular </a:t>
            </a:r>
            <a:r>
              <a:rPr lang="en-US" dirty="0" err="1"/>
              <a:t>categoreis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089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4327-B040-8EE3-CB4C-DAE72529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483C-F665-916B-60FD-053F19D2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10000posts per day</a:t>
            </a:r>
          </a:p>
          <a:p>
            <a:r>
              <a:rPr lang="en-US" dirty="0"/>
              <a:t>36,500,000 pieces of content per year </a:t>
            </a:r>
          </a:p>
          <a:p>
            <a:endParaRPr lang="en-US" dirty="0"/>
          </a:p>
          <a:p>
            <a:r>
              <a:rPr lang="en-US" dirty="0"/>
              <a:t>How to capitalize on the data so much?</a:t>
            </a:r>
          </a:p>
          <a:p>
            <a:r>
              <a:rPr lang="en-US" dirty="0"/>
              <a:t>Analysis to find Social Buzz top 5 most popular categories of content.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7948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F263-284F-2A7A-3303-A7FBA3FD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Analytics Team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D921-0619-8B0B-2D22-4BD78315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 Fleming – Chief Technical Architect</a:t>
            </a:r>
          </a:p>
          <a:p>
            <a:r>
              <a:rPr lang="en-US" dirty="0"/>
              <a:t>Marcus </a:t>
            </a:r>
            <a:r>
              <a:rPr lang="en-US" dirty="0" err="1"/>
              <a:t>Rompton</a:t>
            </a:r>
            <a:r>
              <a:rPr lang="en-US" dirty="0"/>
              <a:t> – Senior Principle</a:t>
            </a:r>
          </a:p>
          <a:p>
            <a:r>
              <a:rPr lang="en-US" dirty="0"/>
              <a:t>Collins Onyango – Data Analyst</a:t>
            </a:r>
          </a:p>
        </p:txBody>
      </p:sp>
    </p:spTree>
    <p:extLst>
      <p:ext uri="{BB962C8B-B14F-4D97-AF65-F5344CB8AC3E}">
        <p14:creationId xmlns:p14="http://schemas.microsoft.com/office/powerpoint/2010/main" val="71234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717-9F52-7F48-DA0C-AE639D3F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89D0-A426-0145-2887-8C458AEC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Modelling</a:t>
            </a:r>
          </a:p>
          <a:p>
            <a:r>
              <a:rPr lang="en-US" dirty="0"/>
              <a:t>Data Analysis</a:t>
            </a:r>
          </a:p>
          <a:p>
            <a:r>
              <a:rPr lang="en-US" dirty="0" err="1"/>
              <a:t>UncoverInsights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7060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55B3-421D-1183-88CD-FCC4E1F3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 Top 5 Categories</a:t>
            </a:r>
            <a:endParaRPr lang="en-KE" dirty="0"/>
          </a:p>
        </p:txBody>
      </p:sp>
      <p:pic>
        <p:nvPicPr>
          <p:cNvPr id="5" name="Content Placeholder 4" descr="A bar graph with text">
            <a:extLst>
              <a:ext uri="{FF2B5EF4-FFF2-40B4-BE49-F238E27FC236}">
                <a16:creationId xmlns:a16="http://schemas.microsoft.com/office/drawing/2014/main" id="{53770D39-CF7E-18BF-8CAE-7AA28015C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317195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3ED2-3255-65DA-E889-A8AAAE76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unique categories are there?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143F-C914-A360-9CFD-88C2CCAC9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2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There are 16 categories</a:t>
            </a:r>
          </a:p>
          <a:p>
            <a:r>
              <a:rPr lang="en-US" dirty="0"/>
              <a:t>Studying</a:t>
            </a:r>
          </a:p>
          <a:p>
            <a:r>
              <a:rPr lang="en-US" dirty="0"/>
              <a:t>Healthy Eating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Food</a:t>
            </a:r>
          </a:p>
          <a:p>
            <a:r>
              <a:rPr lang="en-US" dirty="0"/>
              <a:t>Cooking</a:t>
            </a:r>
          </a:p>
          <a:p>
            <a:r>
              <a:rPr lang="en-US" dirty="0"/>
              <a:t>Dogs</a:t>
            </a:r>
          </a:p>
          <a:p>
            <a:r>
              <a:rPr lang="en-US" dirty="0"/>
              <a:t>Soccer</a:t>
            </a:r>
          </a:p>
          <a:p>
            <a:r>
              <a:rPr lang="en-US" dirty="0"/>
              <a:t>Public Speaking</a:t>
            </a:r>
          </a:p>
          <a:p>
            <a:r>
              <a:rPr lang="en-US" dirty="0"/>
              <a:t>Science</a:t>
            </a:r>
          </a:p>
          <a:p>
            <a:r>
              <a:rPr lang="en-US" dirty="0"/>
              <a:t>Tennis</a:t>
            </a:r>
          </a:p>
          <a:p>
            <a:r>
              <a:rPr lang="en-US" dirty="0"/>
              <a:t>Travel</a:t>
            </a:r>
          </a:p>
          <a:p>
            <a:r>
              <a:rPr lang="en-US" dirty="0"/>
              <a:t>Fitness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Veganism</a:t>
            </a:r>
          </a:p>
          <a:p>
            <a:r>
              <a:rPr lang="en-US" dirty="0"/>
              <a:t>Animals</a:t>
            </a:r>
          </a:p>
          <a:p>
            <a:r>
              <a:rPr lang="en-US" dirty="0"/>
              <a:t>Culture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7749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2EC6-488E-3A1B-2DA1-B98C92E4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 Top 5 Content Categories with their Reaction Count</a:t>
            </a:r>
            <a:endParaRPr lang="en-KE" dirty="0"/>
          </a:p>
        </p:txBody>
      </p:sp>
      <p:pic>
        <p:nvPicPr>
          <p:cNvPr id="5" name="Content Placeholder 4" descr="A bar graph with text on it&#10;&#10;Description automatically generated">
            <a:extLst>
              <a:ext uri="{FF2B5EF4-FFF2-40B4-BE49-F238E27FC236}">
                <a16:creationId xmlns:a16="http://schemas.microsoft.com/office/drawing/2014/main" id="{49672F10-5EB6-D7E7-4C1D-3E91558E8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667250"/>
          </a:xfrm>
        </p:spPr>
      </p:pic>
    </p:spTree>
    <p:extLst>
      <p:ext uri="{BB962C8B-B14F-4D97-AF65-F5344CB8AC3E}">
        <p14:creationId xmlns:p14="http://schemas.microsoft.com/office/powerpoint/2010/main" val="202425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Social Buzz Data Analytics</vt:lpstr>
      <vt:lpstr>Today’s Agenda</vt:lpstr>
      <vt:lpstr>Project Recap</vt:lpstr>
      <vt:lpstr>Problem</vt:lpstr>
      <vt:lpstr>The Analytics Team</vt:lpstr>
      <vt:lpstr>Process</vt:lpstr>
      <vt:lpstr>INSIGHTS: Top 5 Categories</vt:lpstr>
      <vt:lpstr>How many unique categories are there?</vt:lpstr>
      <vt:lpstr>INSIGHTS: Top 5 Content Categories with their Reaction Count</vt:lpstr>
      <vt:lpstr>What was the month with the most posts?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Umer Hamdan</dc:creator>
  <cp:lastModifiedBy>Umer Hamdan</cp:lastModifiedBy>
  <cp:revision>1</cp:revision>
  <dcterms:created xsi:type="dcterms:W3CDTF">2024-09-11T10:10:33Z</dcterms:created>
  <dcterms:modified xsi:type="dcterms:W3CDTF">2024-09-11T10:43:09Z</dcterms:modified>
</cp:coreProperties>
</file>