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82" r:id="rId3"/>
    <p:sldId id="283" r:id="rId4"/>
    <p:sldId id="284" r:id="rId5"/>
    <p:sldId id="264" r:id="rId6"/>
    <p:sldId id="266" r:id="rId7"/>
    <p:sldId id="267" r:id="rId8"/>
    <p:sldId id="276" r:id="rId9"/>
    <p:sldId id="268" r:id="rId10"/>
    <p:sldId id="269" r:id="rId11"/>
    <p:sldId id="270" r:id="rId12"/>
    <p:sldId id="285" r:id="rId13"/>
    <p:sldId id="271" r:id="rId14"/>
    <p:sldId id="286" r:id="rId15"/>
    <p:sldId id="272" r:id="rId16"/>
    <p:sldId id="277" r:id="rId17"/>
    <p:sldId id="278" r:id="rId18"/>
    <p:sldId id="281" r:id="rId19"/>
    <p:sldId id="287" r:id="rId20"/>
  </p:sldIdLst>
  <p:sldSz cx="12192000" cy="6858000"/>
  <p:notesSz cx="6858000" cy="9144000"/>
  <p:embeddedFontLst>
    <p:embeddedFont>
      <p:font typeface="Questrial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5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2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4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926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7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2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0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9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9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4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6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85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50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panoramique avec légend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légen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 avec légen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e n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 colonne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 colonnes d’imag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endParaRPr sz="105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3052690" y="198783"/>
            <a:ext cx="5683348" cy="13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Questrial"/>
              <a:buNone/>
            </a:pPr>
            <a:r>
              <a:rPr lang="fr-FR" sz="8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BOTAGER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9449843" y="5175045"/>
            <a:ext cx="24746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DAVID Dimitri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NAKACHE Charly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COLOMBAN Thomas</a:t>
            </a:r>
            <a:endParaRPr dirty="0"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555" y="1522137"/>
            <a:ext cx="6869642" cy="457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9843" y="3555993"/>
            <a:ext cx="2470971" cy="50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9843" y="1522137"/>
            <a:ext cx="2621844" cy="81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DA4CB-42B8-4CA4-B56D-D40D03A7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40" y="219087"/>
            <a:ext cx="9905998" cy="1478570"/>
          </a:xfrm>
        </p:spPr>
        <p:txBody>
          <a:bodyPr/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9CC203-C237-40C1-9009-E15E040E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18" y="2690446"/>
            <a:ext cx="3230881" cy="2423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1CB782-6051-49E1-A171-5618FAD4B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78" y="1697657"/>
            <a:ext cx="3947374" cy="46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71C33FF-F2A1-41CA-A585-5E7EBBF8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7" y="2305622"/>
            <a:ext cx="9904762" cy="354098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C7DEA43-9022-4C82-8D0F-57347A1D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40" y="219087"/>
            <a:ext cx="9905998" cy="1478570"/>
          </a:xfrm>
        </p:spPr>
        <p:txBody>
          <a:bodyPr/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POSITIONNEMENT</a:t>
            </a:r>
          </a:p>
        </p:txBody>
      </p:sp>
    </p:spTree>
    <p:extLst>
      <p:ext uri="{BB962C8B-B14F-4D97-AF65-F5344CB8AC3E}">
        <p14:creationId xmlns:p14="http://schemas.microsoft.com/office/powerpoint/2010/main" val="89172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876C1-E181-4048-9224-D5195DE7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1" y="2220378"/>
            <a:ext cx="4968258" cy="32402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243E2-1ED6-4D68-882A-9BE1B2341549}"/>
              </a:ext>
            </a:extLst>
          </p:cNvPr>
          <p:cNvSpPr txBox="1"/>
          <p:nvPr/>
        </p:nvSpPr>
        <p:spPr>
          <a:xfrm>
            <a:off x="2628900" y="41148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Questrial" panose="020B0604020202020204" charset="0"/>
              </a:rPr>
              <a:t>POSITIONNEMENT</a:t>
            </a:r>
          </a:p>
        </p:txBody>
      </p:sp>
    </p:spTree>
    <p:extLst>
      <p:ext uri="{BB962C8B-B14F-4D97-AF65-F5344CB8AC3E}">
        <p14:creationId xmlns:p14="http://schemas.microsoft.com/office/powerpoint/2010/main" val="237931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E4869BD-1800-430E-9955-081742A2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99" y="2595768"/>
            <a:ext cx="9904762" cy="35409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F57CF0C-0107-4F13-AB5A-492E1E26FDC4}"/>
              </a:ext>
            </a:extLst>
          </p:cNvPr>
          <p:cNvSpPr txBox="1"/>
          <p:nvPr/>
        </p:nvSpPr>
        <p:spPr>
          <a:xfrm>
            <a:off x="2606040" y="52578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Questrial" panose="020B0604020202020204" charset="0"/>
              </a:rPr>
              <a:t>POSITIONNEMENT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4FF490-8CA7-4B14-888B-90258F7D1E3F}"/>
              </a:ext>
            </a:extLst>
          </p:cNvPr>
          <p:cNvSpPr txBox="1"/>
          <p:nvPr/>
        </p:nvSpPr>
        <p:spPr>
          <a:xfrm>
            <a:off x="590843" y="1730051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PROBLEMES :</a:t>
            </a:r>
            <a:endParaRPr lang="fr-FR" sz="3200" u="sng" dirty="0"/>
          </a:p>
        </p:txBody>
      </p:sp>
    </p:spTree>
    <p:extLst>
      <p:ext uri="{BB962C8B-B14F-4D97-AF65-F5344CB8AC3E}">
        <p14:creationId xmlns:p14="http://schemas.microsoft.com/office/powerpoint/2010/main" val="244892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97993A-6FE9-484E-BFB5-1C45D819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39" y="1658102"/>
            <a:ext cx="9907121" cy="35417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BCA33-7807-4787-AABC-D9DB5E43147C}"/>
              </a:ext>
            </a:extLst>
          </p:cNvPr>
          <p:cNvSpPr txBox="1"/>
          <p:nvPr/>
        </p:nvSpPr>
        <p:spPr>
          <a:xfrm>
            <a:off x="2948940" y="48006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latin typeface="Questrial" panose="020B0604020202020204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1857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A313BAE4-B39F-431D-91DA-77115A38FA2A}"/>
              </a:ext>
            </a:extLst>
          </p:cNvPr>
          <p:cNvSpPr txBox="1"/>
          <p:nvPr/>
        </p:nvSpPr>
        <p:spPr>
          <a:xfrm>
            <a:off x="2606040" y="52578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Questrial" panose="020B0604020202020204" charset="0"/>
              </a:rPr>
              <a:t>POSITIONNEMENT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783FD0-4DE7-46F4-9D32-EA38B880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59" y="2938668"/>
            <a:ext cx="9904762" cy="35409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7CB4FA-3BA0-4C43-888A-360508227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9" y="1638367"/>
            <a:ext cx="9904762" cy="14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2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5584A-0666-4113-AE58-9F7949AD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ASSEMBLAGE / GESTION DES GRAINES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28C23-A00F-42A9-BD1C-399537000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Recherches sur la propulsion / forme du robot</a:t>
            </a:r>
          </a:p>
          <a:p>
            <a:r>
              <a:rPr lang="fr-FR" dirty="0"/>
              <a:t>Plans du robot et système de plantation des graines</a:t>
            </a:r>
          </a:p>
          <a:p>
            <a:r>
              <a:rPr lang="fr-FR" dirty="0"/>
              <a:t>Modélisation et impression de pièces 3D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9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EC525-9040-454C-A92B-4B22B2B2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33" y="1363129"/>
            <a:ext cx="9905998" cy="1478570"/>
          </a:xfrm>
        </p:spPr>
        <p:txBody>
          <a:bodyPr/>
          <a:lstStyle/>
          <a:p>
            <a:r>
              <a:rPr lang="fr-FR" dirty="0"/>
              <a:t>Mes problèmes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863C7-4307-449A-8F0E-933D4490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554288"/>
            <a:ext cx="9905999" cy="3541714"/>
          </a:xfrm>
        </p:spPr>
        <p:txBody>
          <a:bodyPr/>
          <a:lstStyle/>
          <a:p>
            <a:r>
              <a:rPr lang="fr-FR" dirty="0"/>
              <a:t>Changements concernant la structure du robot</a:t>
            </a:r>
          </a:p>
          <a:p>
            <a:r>
              <a:rPr lang="fr-FR" dirty="0"/>
              <a:t>Commande de pièces</a:t>
            </a:r>
          </a:p>
          <a:p>
            <a:r>
              <a:rPr lang="fr-FR" dirty="0"/>
              <a:t>Calculs pour certains composants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76C720-45CC-4347-9EE8-F58BA4E226ED}"/>
              </a:ext>
            </a:extLst>
          </p:cNvPr>
          <p:cNvSpPr txBox="1">
            <a:spLocks/>
          </p:cNvSpPr>
          <p:nvPr/>
        </p:nvSpPr>
        <p:spPr>
          <a:xfrm>
            <a:off x="935673" y="18403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ctr"/>
            <a:r>
              <a:rPr lang="fr-FR" sz="5400" dirty="0"/>
              <a:t>ASSEMBLAGE / GESTION DES GRAINES</a:t>
            </a:r>
          </a:p>
        </p:txBody>
      </p:sp>
    </p:spTree>
    <p:extLst>
      <p:ext uri="{BB962C8B-B14F-4D97-AF65-F5344CB8AC3E}">
        <p14:creationId xmlns:p14="http://schemas.microsoft.com/office/powerpoint/2010/main" val="85990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9324-B60B-48A1-A6C2-53F8EF9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7503"/>
            <a:ext cx="9905998" cy="1478570"/>
          </a:xfrm>
        </p:spPr>
        <p:txBody>
          <a:bodyPr/>
          <a:lstStyle/>
          <a:p>
            <a:pPr algn="ctr"/>
            <a:r>
              <a:rPr lang="fr-FR" sz="5400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0BD228-0E43-4ACF-AB03-927DCECE8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Apprendre le travail d’ingénieur</a:t>
            </a:r>
          </a:p>
          <a:p>
            <a:r>
              <a:rPr lang="fr-FR" dirty="0"/>
              <a:t>Apprendre de nombreuses connaissances </a:t>
            </a:r>
          </a:p>
          <a:p>
            <a:r>
              <a:rPr lang="fr-FR" dirty="0"/>
              <a:t>Projet trop ambitieux </a:t>
            </a:r>
          </a:p>
        </p:txBody>
      </p:sp>
    </p:spTree>
    <p:extLst>
      <p:ext uri="{BB962C8B-B14F-4D97-AF65-F5344CB8AC3E}">
        <p14:creationId xmlns:p14="http://schemas.microsoft.com/office/powerpoint/2010/main" val="315663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26A59-256C-4F0F-A7B8-0A492B5B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TEST IRL</a:t>
            </a:r>
          </a:p>
        </p:txBody>
      </p:sp>
    </p:spTree>
    <p:extLst>
      <p:ext uri="{BB962C8B-B14F-4D97-AF65-F5344CB8AC3E}">
        <p14:creationId xmlns:p14="http://schemas.microsoft.com/office/powerpoint/2010/main" val="40293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AB9E6-7ED7-49A9-8794-5A7321F0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NOTRE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91E63B-9B59-469B-B43F-71CD24561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t="1450" r="7838" b="19291"/>
          <a:stretch/>
        </p:blipFill>
        <p:spPr>
          <a:xfrm>
            <a:off x="2875255" y="2097088"/>
            <a:ext cx="5902984" cy="38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2B2C5-5369-43A3-BDEB-499886B6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REPARTITION DES TACHES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ACE97-C36C-4DE6-B0D5-411C6148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7"/>
            <a:ext cx="10717653" cy="3541714"/>
          </a:xfrm>
        </p:spPr>
        <p:txBody>
          <a:bodyPr/>
          <a:lstStyle/>
          <a:p>
            <a:r>
              <a:rPr lang="fr-FR" dirty="0"/>
              <a:t>Application smartphone/Gestion des moteurs	 Thomas COLOMBAN</a:t>
            </a:r>
          </a:p>
          <a:p>
            <a:r>
              <a:rPr lang="fr-FR" dirty="0"/>
              <a:t>Positionnement/Repérage du robot dans l’espace   Dimitri DAVID</a:t>
            </a:r>
          </a:p>
          <a:p>
            <a:r>
              <a:rPr lang="fr-FR" dirty="0"/>
              <a:t>Assemblage du robot					  Charly NAKACHE</a:t>
            </a:r>
          </a:p>
        </p:txBody>
      </p:sp>
    </p:spTree>
    <p:extLst>
      <p:ext uri="{BB962C8B-B14F-4D97-AF65-F5344CB8AC3E}">
        <p14:creationId xmlns:p14="http://schemas.microsoft.com/office/powerpoint/2010/main" val="35138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4">
            <a:extLst>
              <a:ext uri="{FF2B5EF4-FFF2-40B4-BE49-F238E27FC236}">
                <a16:creationId xmlns:a16="http://schemas.microsoft.com/office/drawing/2014/main" id="{EC397101-83D5-4E83-9F38-E802E2994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APPLICATION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B3D3E0-B178-485B-9E18-7C8E8E39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99" y="2097088"/>
            <a:ext cx="3305175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3C7707-EDDC-4CC5-A3CB-B39F6263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027" y="2097088"/>
            <a:ext cx="2143125" cy="2143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195E2D-B7BB-4D67-A733-71AB2858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876" y="4387294"/>
            <a:ext cx="2983157" cy="18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5F964D-E1A0-480F-A20D-A05D7009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5" y="2097088"/>
            <a:ext cx="2323363" cy="3076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B2EF93-D818-4928-824C-AE05459D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38" y="2097088"/>
            <a:ext cx="2218286" cy="3076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D9E21D-D9C3-4A62-88FD-C47159636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923" y="2095810"/>
            <a:ext cx="2248406" cy="3077689"/>
          </a:xfrm>
          <a:prstGeom prst="rect">
            <a:avLst/>
          </a:prstGeom>
        </p:spPr>
      </p:pic>
      <p:sp>
        <p:nvSpPr>
          <p:cNvPr id="8" name="Shape 244">
            <a:extLst>
              <a:ext uri="{FF2B5EF4-FFF2-40B4-BE49-F238E27FC236}">
                <a16:creationId xmlns:a16="http://schemas.microsoft.com/office/drawing/2014/main" id="{02DE8FF1-D870-4CBE-AF85-37DE26ABF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058" y="326971"/>
            <a:ext cx="454386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APPLICATION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2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4">
            <a:extLst>
              <a:ext uri="{FF2B5EF4-FFF2-40B4-BE49-F238E27FC236}">
                <a16:creationId xmlns:a16="http://schemas.microsoft.com/office/drawing/2014/main" id="{D06042B8-6716-4C61-8D05-8C1A85996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058" y="326971"/>
            <a:ext cx="454386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APPLICATION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F28CF4-A949-4532-8337-10C50DD17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3" y="1805541"/>
            <a:ext cx="2690447" cy="47830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2CA777-58C2-4EB1-B936-C5102445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22" y="1805541"/>
            <a:ext cx="2791164" cy="47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4">
            <a:extLst>
              <a:ext uri="{FF2B5EF4-FFF2-40B4-BE49-F238E27FC236}">
                <a16:creationId xmlns:a16="http://schemas.microsoft.com/office/drawing/2014/main" id="{D06042B8-6716-4C61-8D05-8C1A85996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058" y="326971"/>
            <a:ext cx="454386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APPLICATION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8E7B0D-5E10-4501-A43F-EE758C0C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7" y="1805541"/>
            <a:ext cx="6314052" cy="33845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D353F1-2778-489D-8BD3-83F1CB6A0233}"/>
              </a:ext>
            </a:extLst>
          </p:cNvPr>
          <p:cNvSpPr txBox="1"/>
          <p:nvPr/>
        </p:nvSpPr>
        <p:spPr>
          <a:xfrm>
            <a:off x="8088923" y="2377440"/>
            <a:ext cx="219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0: Rien</a:t>
            </a:r>
          </a:p>
          <a:p>
            <a:r>
              <a:rPr lang="fr-FR" sz="2400" dirty="0"/>
              <a:t>1: Salade</a:t>
            </a:r>
          </a:p>
          <a:p>
            <a:r>
              <a:rPr lang="fr-FR" sz="2400" dirty="0"/>
              <a:t>2: Tomates</a:t>
            </a:r>
          </a:p>
          <a:p>
            <a:r>
              <a:rPr lang="fr-FR" sz="2400" dirty="0"/>
              <a:t>3: Oignons </a:t>
            </a:r>
          </a:p>
          <a:p>
            <a:r>
              <a:rPr lang="fr-FR" sz="2400" dirty="0" err="1"/>
              <a:t>Etc</a:t>
            </a:r>
            <a:r>
              <a:rPr lang="fr-FR" sz="24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7982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4">
            <a:extLst>
              <a:ext uri="{FF2B5EF4-FFF2-40B4-BE49-F238E27FC236}">
                <a16:creationId xmlns:a16="http://schemas.microsoft.com/office/drawing/2014/main" id="{D06042B8-6716-4C61-8D05-8C1A85996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058" y="326971"/>
            <a:ext cx="454386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APPLICATION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BC41E8-C0AF-405E-AC71-41964710D529}"/>
              </a:ext>
            </a:extLst>
          </p:cNvPr>
          <p:cNvSpPr txBox="1"/>
          <p:nvPr/>
        </p:nvSpPr>
        <p:spPr>
          <a:xfrm>
            <a:off x="956603" y="2166425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PROBLEMES :</a:t>
            </a:r>
            <a:endParaRPr lang="fr-FR" sz="3200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60FD5F-C804-493E-849E-4D0D88808CDE}"/>
              </a:ext>
            </a:extLst>
          </p:cNvPr>
          <p:cNvSpPr txBox="1"/>
          <p:nvPr/>
        </p:nvSpPr>
        <p:spPr>
          <a:xfrm>
            <a:off x="5458265" y="2166425"/>
            <a:ext cx="3460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Simplification de l’application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Complexité de la liaison Bluetooth</a:t>
            </a:r>
          </a:p>
        </p:txBody>
      </p:sp>
    </p:spTree>
    <p:extLst>
      <p:ext uri="{BB962C8B-B14F-4D97-AF65-F5344CB8AC3E}">
        <p14:creationId xmlns:p14="http://schemas.microsoft.com/office/powerpoint/2010/main" val="1333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B0442-79FC-4B07-97EE-B5D1895A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Avancer();    </a:t>
            </a:r>
          </a:p>
          <a:p>
            <a:r>
              <a:rPr lang="fr-FR" dirty="0"/>
              <a:t>Reculer(); </a:t>
            </a:r>
          </a:p>
          <a:p>
            <a:r>
              <a:rPr lang="fr-FR" dirty="0"/>
              <a:t>Orientation( Angle );</a:t>
            </a:r>
          </a:p>
          <a:p>
            <a:r>
              <a:rPr lang="fr-FR" dirty="0"/>
              <a:t>Stop();</a:t>
            </a:r>
          </a:p>
          <a:p>
            <a:endParaRPr lang="fr-FR" dirty="0"/>
          </a:p>
        </p:txBody>
      </p:sp>
      <p:sp>
        <p:nvSpPr>
          <p:cNvPr id="6" name="Shape 244">
            <a:extLst>
              <a:ext uri="{FF2B5EF4-FFF2-40B4-BE49-F238E27FC236}">
                <a16:creationId xmlns:a16="http://schemas.microsoft.com/office/drawing/2014/main" id="{D06042B8-6716-4C61-8D05-8C1A85996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5118" y="369174"/>
            <a:ext cx="801858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fr-FR" sz="5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Questrial"/>
              </a:rPr>
              <a:t>GESTION DES MOTEURS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CF1AB2-0609-4099-A07E-8FE82BD4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16" y="1847744"/>
            <a:ext cx="2312182" cy="23121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9F4E01-A9C1-4BDE-8C96-918F865E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542" y="1644153"/>
            <a:ext cx="6980952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130</Words>
  <Application>Microsoft Office PowerPoint</Application>
  <PresentationFormat>Grand écran</PresentationFormat>
  <Paragraphs>49</Paragraphs>
  <Slides>19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Questrial</vt:lpstr>
      <vt:lpstr>Circuit</vt:lpstr>
      <vt:lpstr>BOTAGER</vt:lpstr>
      <vt:lpstr>NOTRE PROJET</vt:lpstr>
      <vt:lpstr>REPARTITION DES TACHES </vt:lpstr>
      <vt:lpstr>APPLICATION</vt:lpstr>
      <vt:lpstr>APPLICATION</vt:lpstr>
      <vt:lpstr>APPLICATION</vt:lpstr>
      <vt:lpstr>APPLICATION</vt:lpstr>
      <vt:lpstr>APPLICATION</vt:lpstr>
      <vt:lpstr>GESTION DES MOTEURS</vt:lpstr>
      <vt:lpstr>POSITIONNEMENT</vt:lpstr>
      <vt:lpstr>POSITIONNEMENT</vt:lpstr>
      <vt:lpstr>Présentation PowerPoint</vt:lpstr>
      <vt:lpstr>Présentation PowerPoint</vt:lpstr>
      <vt:lpstr>Présentation PowerPoint</vt:lpstr>
      <vt:lpstr>Présentation PowerPoint</vt:lpstr>
      <vt:lpstr>ASSEMBLAGE / GESTION DES GRAINES</vt:lpstr>
      <vt:lpstr>Mes problèmes</vt:lpstr>
      <vt:lpstr>CONCLUSION</vt:lpstr>
      <vt:lpstr>TEST IRL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BOTAGER</dc:title>
  <dc:creator>charly nakache</dc:creator>
  <cp:lastModifiedBy>THOMAS</cp:lastModifiedBy>
  <cp:revision>49</cp:revision>
  <dcterms:modified xsi:type="dcterms:W3CDTF">2018-05-31T07:45:55Z</dcterms:modified>
</cp:coreProperties>
</file>