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733218" y="2235350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1000"/>
              </a:spcBef>
              <a:buSzPct val="100000"/>
              <a:defRPr sz="4800"/>
            </a:lvl1pPr>
            <a:lvl2pPr lvl="1">
              <a:spcBef>
                <a:spcPts val="1000"/>
              </a:spcBef>
              <a:buSzPct val="100000"/>
              <a:defRPr sz="4800"/>
            </a:lvl2pPr>
            <a:lvl3pPr lvl="2">
              <a:spcBef>
                <a:spcPts val="1000"/>
              </a:spcBef>
              <a:buSzPct val="100000"/>
              <a:defRPr sz="4800"/>
            </a:lvl3pPr>
            <a:lvl4pPr lvl="3">
              <a:spcBef>
                <a:spcPts val="1000"/>
              </a:spcBef>
              <a:buSzPct val="100000"/>
              <a:defRPr sz="4800"/>
            </a:lvl4pPr>
            <a:lvl5pPr lvl="4">
              <a:spcBef>
                <a:spcPts val="1000"/>
              </a:spcBef>
              <a:buSzPct val="100000"/>
              <a:defRPr sz="4800"/>
            </a:lvl5pPr>
            <a:lvl6pPr lvl="5">
              <a:spcBef>
                <a:spcPts val="1000"/>
              </a:spcBef>
              <a:buSzPct val="100000"/>
              <a:defRPr sz="4800"/>
            </a:lvl6pPr>
            <a:lvl7pPr lvl="6">
              <a:spcBef>
                <a:spcPts val="1000"/>
              </a:spcBef>
              <a:buSzPct val="100000"/>
              <a:defRPr sz="4800"/>
            </a:lvl7pPr>
            <a:lvl8pPr lvl="7">
              <a:spcBef>
                <a:spcPts val="1000"/>
              </a:spcBef>
              <a:buSzPct val="100000"/>
              <a:defRPr sz="4800"/>
            </a:lvl8pPr>
            <a:lvl9pPr lvl="8">
              <a:spcBef>
                <a:spcPts val="100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586725" y="1353787"/>
            <a:ext cx="79707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86725" y="2968387"/>
            <a:ext cx="79707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419425" y="1154194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19425" y="1154194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1043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Shape 4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PHPDebugBar</a:t>
            </a:r>
          </a:p>
          <a:p>
            <a:pPr lvl="0">
              <a:spcBef>
                <a:spcPts val="0"/>
              </a:spcBef>
              <a:buNone/>
            </a:pPr>
            <a:r>
              <a:rPr lang="pt-BR" sz="1400"/>
              <a:t>Matheus Lopes, Paulo Silva e Wender Nogueira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Exceptions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218400" y="2201850"/>
            <a:ext cx="3525600" cy="73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pt-BR"/>
              <a:t>Mostra os erros pegos pelo código, em lugares como num “try catch”.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275" y="806849"/>
            <a:ext cx="4711800" cy="3529800"/>
          </a:xfrm>
          <a:prstGeom prst="snip2DiagRect">
            <a:avLst>
              <a:gd fmla="val 22796" name="adj1"/>
              <a:gd fmla="val 0" name="adj2"/>
            </a:avLst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Database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353237"/>
            <a:ext cx="4108800" cy="106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Exibe informações sobre o banco de dados que está sendo tratado no php, mostrando o nível de êxito de cada comando.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575" y="1309986"/>
            <a:ext cx="4108800" cy="3223200"/>
          </a:xfrm>
          <a:prstGeom prst="snip2DiagRect">
            <a:avLst>
              <a:gd fmla="val 18064" name="adj1"/>
              <a:gd fmla="val 0" name="adj2"/>
            </a:avLst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250" y="2754950"/>
            <a:ext cx="3133705" cy="177837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90250" y="526350"/>
            <a:ext cx="80373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Ferramentas Similares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PHP Mess Detector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805250"/>
            <a:ext cx="3992100" cy="213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Detecta problemas no código que podem gerar bugs e também otimiza o código.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Variáveis não utilizados e expressões excessivamente complicadas são alguns dos erros que podem ser reconhecidos pelo PHP MD.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05262"/>
            <a:ext cx="4210500" cy="13308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Kint</a:t>
            </a:r>
          </a:p>
        </p:txBody>
      </p:sp>
      <p:sp>
        <p:nvSpPr>
          <p:cNvPr id="157" name="Shape 157"/>
          <p:cNvSpPr txBox="1"/>
          <p:nvPr>
            <p:ph idx="2" type="body"/>
          </p:nvPr>
        </p:nvSpPr>
        <p:spPr>
          <a:xfrm>
            <a:off x="311700" y="2184525"/>
            <a:ext cx="3828600" cy="77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pt-BR"/>
              <a:t>Tem como proposta mostrar o debug de forma mais limpa e clara possível.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300" y="976723"/>
            <a:ext cx="4326300" cy="3190199"/>
          </a:xfrm>
          <a:prstGeom prst="snip2DiagRect">
            <a:avLst>
              <a:gd fmla="val 8380" name="adj1"/>
              <a:gd fmla="val 0" name="adj2"/>
            </a:avLst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Krumo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665300"/>
            <a:ext cx="3873900" cy="181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É, de certo modo, uma reposição de print_r() e var_dump.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pt-BR"/>
              <a:t>Mostra informação estruturada sobre qualquer variável PHP.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150" y="1127162"/>
            <a:ext cx="4491025" cy="2889174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Conclusão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Organização, ainda em projetos de grande porte, em todos os níveis de tarefas: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pt-BR"/>
              <a:t>requisições, cookies, variáveis, erros e banco de dados.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Apresenta facilidade na integração com os projetos.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Interface direta e simples.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Introdução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Grandes códigos possuem grandes bugs e erros.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É necessário uma forma eficiente e limpa para debuggar, ou seja, mostrar esses erros para o programador.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Introdução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O Debugging, além de extremamente recorrente, é importante.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O PHP Debug Bar busca por erros no código sem comprometer a lógica ou o design.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Funciona como um console e mostra mensagens para você poder encontrar erros no seu código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Instalação e Configuração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pt-BR"/>
              <a:t>Composer: </a:t>
            </a:r>
            <a:r>
              <a:rPr b="1" lang="pt-BR"/>
              <a:t>Utilitário</a:t>
            </a:r>
            <a:r>
              <a:rPr b="1" lang="pt-BR"/>
              <a:t> para gerenciar dependências PHP.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pt-BR"/>
              <a:t>Criar dentro da pasta um arquivo denominado composer.json, que especifica a debugbar.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pt-BR"/>
              <a:t>3.	$ php composer.phar install</a:t>
            </a:r>
          </a:p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400"/>
              <a:t> Caso não exista um arquivo com esse nome na sua pasta, </a:t>
            </a:r>
            <a:r>
              <a:rPr lang="pt-BR"/>
              <a:t>faça</a:t>
            </a:r>
            <a:r>
              <a:rPr lang="pt-BR" sz="1400"/>
              <a:t> download no site oficial do Composer</a:t>
            </a:r>
            <a:r>
              <a:rPr lang="pt-BR"/>
              <a:t> de acordo com a versão ($ composer --version).</a:t>
            </a:r>
          </a:p>
        </p:txBody>
      </p:sp>
      <p:pic>
        <p:nvPicPr>
          <p:cNvPr descr="Sem título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75" y="3060300"/>
            <a:ext cx="3362325" cy="74295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Sem título.png"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1187" y="2770575"/>
            <a:ext cx="3362399" cy="1702500"/>
          </a:xfrm>
          <a:prstGeom prst="snip2DiagRect">
            <a:avLst>
              <a:gd fmla="val 0" name="adj1"/>
              <a:gd fmla="val 7499" name="adj2"/>
            </a:avLst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Getting Started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pt-BR"/>
              <a:t>Importação nos códigos php do projeto.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pt-BR"/>
              <a:t>DRY.</a:t>
            </a:r>
          </a:p>
        </p:txBody>
      </p:sp>
      <p:pic>
        <p:nvPicPr>
          <p:cNvPr descr="Sem título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974" y="2242299"/>
            <a:ext cx="3555000" cy="2326500"/>
          </a:xfrm>
          <a:prstGeom prst="snip2DiagRect">
            <a:avLst>
              <a:gd fmla="val 0" name="adj1"/>
              <a:gd fmla="val 6126" name="adj2"/>
            </a:avLst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90250" y="526350"/>
            <a:ext cx="76422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/>
              <a:t>Abas da ferramenta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Messages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183225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Apresenta mensagens programáveis.</a:t>
            </a:r>
          </a:p>
        </p:txBody>
      </p:sp>
      <p:pic>
        <p:nvPicPr>
          <p:cNvPr descr="Sem título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720" y="1417800"/>
            <a:ext cx="4117500" cy="32889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Sem título.png"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800" y="2030700"/>
            <a:ext cx="3372900" cy="25380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Request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7375" y="2347737"/>
            <a:ext cx="3999900" cy="86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pt-BR"/>
              <a:t>A</a:t>
            </a:r>
            <a:r>
              <a:rPr lang="pt-BR"/>
              <a:t>presenta os detalhes de cada tipo de requisição que foi feita para aquela página.</a:t>
            </a:r>
          </a:p>
        </p:txBody>
      </p:sp>
      <p:pic>
        <p:nvPicPr>
          <p:cNvPr descr="Sem título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700" y="1594975"/>
            <a:ext cx="4527600" cy="2373300"/>
          </a:xfrm>
          <a:prstGeom prst="snip2DiagRect">
            <a:avLst>
              <a:gd fmla="val 11754" name="adj1"/>
              <a:gd fmla="val 0" name="adj2"/>
            </a:avLst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Timeline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0" y="1570925"/>
            <a:ext cx="4248600" cy="100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pt-BR"/>
              <a:t>M</a:t>
            </a:r>
            <a:r>
              <a:rPr lang="pt-BR"/>
              <a:t>ostra o que aconteceu, em se tratando de funções, na sua página com o passar do tempo.</a:t>
            </a:r>
          </a:p>
        </p:txBody>
      </p:sp>
      <p:pic>
        <p:nvPicPr>
          <p:cNvPr descr="Sem título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775" y="1755562"/>
            <a:ext cx="4430400" cy="2178300"/>
          </a:xfrm>
          <a:prstGeom prst="snip2DiagRect">
            <a:avLst>
              <a:gd fmla="val 24948" name="adj1"/>
              <a:gd fmla="val 0" name="adj2"/>
            </a:avLst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700" y="2828880"/>
            <a:ext cx="2514600" cy="1104899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-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