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5A3F-DFFE-4828-9D24-38C1857F1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BBA7A-54EB-440A-9AEC-DF62DBFE0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EFC8-FE75-4B5D-ADA4-2B91314F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95C-AF90-45C0-B4B4-98D984C0E27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8B326-AEDB-4DD0-9219-6DC2F963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4B4B9-063D-4C33-B2D0-A4AAFE56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D835-AAF1-46D7-B4FA-A99EF720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7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A3E3-83B0-47C3-BFAC-42D2AE2D7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F8E1E-56C8-47DE-99A5-4D9D61C01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67276-6D58-491E-A346-320CCFC8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95C-AF90-45C0-B4B4-98D984C0E27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87C3F-FDB2-43D2-9764-D96B0E00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88A13-8821-4C80-A57C-467E821C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D835-AAF1-46D7-B4FA-A99EF720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1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58E74-A2F5-4782-9760-DFEB16EC1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3E2FE-141B-4955-8D21-5E3FC9571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4D4B0-7F8A-48CF-9B42-FA90FD61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95C-AF90-45C0-B4B4-98D984C0E27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052E7-E696-4180-8D81-D83D78F8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D816F-4E22-4CB1-8601-FCD4C568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D835-AAF1-46D7-B4FA-A99EF720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D467-4527-4F05-9854-50FD64E2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DECDF-4381-4D85-A8C8-4286D12B5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84D02-0818-4907-BF10-8DB5872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95C-AF90-45C0-B4B4-98D984C0E27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2EEE3-CE68-4397-B934-56E0F48B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BC13-F1F3-446A-94C9-CA7503BB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D835-AAF1-46D7-B4FA-A99EF720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8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9448-014C-4D99-8BE0-AA71442A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0C627-ECBC-4D03-BD6A-C29CC31FE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058B5-0D5C-4815-B58A-CC4F12A4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95C-AF90-45C0-B4B4-98D984C0E27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DF7A2-FEA4-4965-9BEB-E773BBB0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61354-0636-4179-A040-A2926DED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D835-AAF1-46D7-B4FA-A99EF720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6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92C8-AEC8-4F33-871A-75AEF08D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EB5A-C938-41B5-ACD5-4F81C13B7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08B3-E1E7-4551-8F7F-B7D6E7FA5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05538-DC5A-4EDE-9764-94D233AC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95C-AF90-45C0-B4B4-98D984C0E27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6D88A-AC54-468B-8600-30E71975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54C2B-297B-4B19-9FC4-2560B96B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D835-AAF1-46D7-B4FA-A99EF720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4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E967-0DEA-44AB-89B2-36629011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5BF04-B8BD-49DA-A7B7-45E0C2631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A3FB3-97FC-40A3-B4C5-9C550640E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39320-BD40-464A-88D0-BF20A0389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80158-4448-4930-8F2B-4ED245F09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22D07-44D4-4E66-8B85-BC7D0099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95C-AF90-45C0-B4B4-98D984C0E27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93DAA-C9EC-4045-8704-77C735C1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86A29-5E9F-42E7-A0C8-C2FAAD7D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D835-AAF1-46D7-B4FA-A99EF720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5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68AB-675B-4B4A-962C-3FF1E4C0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12F54-202B-4F0C-80A2-ECD924DB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95C-AF90-45C0-B4B4-98D984C0E27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CC34A-C1D2-44A1-A6AE-7A82449C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8DE69-EDCC-44B3-9088-70DADFF2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D835-AAF1-46D7-B4FA-A99EF720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0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8B53D-F225-4B8D-B556-1455502E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95C-AF90-45C0-B4B4-98D984C0E27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F2F04-15D3-4E91-AA20-A202834B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E7231-34A2-4996-B253-364B83E5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D835-AAF1-46D7-B4FA-A99EF720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1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C9DC-19A5-4563-9C67-1F7112DB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551B7-BE80-4A07-BBD9-35C137E27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ACE32-EDD9-44F1-A3E3-8A24E2BAC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6D3F6-3572-4166-BD1A-D56DB14A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95C-AF90-45C0-B4B4-98D984C0E27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BFB8F-4529-47D4-977A-AD762C8B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9FFC9-9AAA-48B7-BFB6-9A73C0F6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D835-AAF1-46D7-B4FA-A99EF720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8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EF2B-6970-4C4F-BA2B-500D320E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A9370-C224-46A6-B724-E101FCAA2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B7479-0606-4267-BC47-AC3865B7A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18F78-DD9A-4804-87BF-0FC0B51A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95C-AF90-45C0-B4B4-98D984C0E27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ECA8E-04F0-47EB-8BE4-B1CD6082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6FC17-14BC-456A-804A-B96128AF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D835-AAF1-46D7-B4FA-A99EF720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8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D3E63-9594-478E-B2D7-8334E27F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922FF-575D-49BC-9C5C-832F9950C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6828C-15DF-451E-969B-163084AD2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7795C-AF90-45C0-B4B4-98D984C0E27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A1C2-7F5D-4CA0-B963-3ABF4FDFB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20DED-534D-498F-A9D6-333643F4A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3D835-AAF1-46D7-B4FA-A99EF720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6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1DC97F-3DE8-41A0-80D4-178201B36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377-9D5F-4A08-A7B7-13464FAA9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Agile SDLC Initial Model for </a:t>
            </a:r>
            <a:r>
              <a:rPr lang="en-US" sz="4000" i="1" dirty="0"/>
              <a:t>Leo Linux </a:t>
            </a:r>
            <a:r>
              <a:rPr lang="en-US" sz="4000" dirty="0"/>
              <a:t>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E0789-00B4-46BB-ACF1-7BEBB0FB2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Chase Franse, Nicholas Cupo, &amp; Austin Garrett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21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7CAC2A0C-80DC-4C4D-AD8B-0C1E41C19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643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A8B2AD-F8F0-4C20-9F72-3A930F86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Initial Model &amp;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15BF-1245-4482-9D53-9AABCD2A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ea typeface="Calibri" panose="020F0502020204030204" pitchFamily="34" charset="0"/>
              </a:rPr>
              <a:t>T</a:t>
            </a:r>
            <a:r>
              <a:rPr lang="en-US" dirty="0">
                <a:effectLst/>
                <a:ea typeface="Calibri" panose="020F0502020204030204" pitchFamily="34" charset="0"/>
              </a:rPr>
              <a:t>o create a Linux distro that is lightweight, has an intuitive GUI, dual boot capabilities, and a plethora of </a:t>
            </a:r>
            <a:r>
              <a:rPr lang="en-US" i="1" dirty="0">
                <a:effectLst/>
                <a:ea typeface="Calibri" panose="020F0502020204030204" pitchFamily="34" charset="0"/>
              </a:rPr>
              <a:t>useful</a:t>
            </a:r>
            <a:r>
              <a:rPr lang="en-US" dirty="0">
                <a:effectLst/>
                <a:ea typeface="Calibri" panose="020F0502020204030204" pitchFamily="34" charset="0"/>
              </a:rPr>
              <a:t> tools and programs for students.</a:t>
            </a:r>
          </a:p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ultimate goal of this project is to create an operating system good enough to replace, or compete with, </a:t>
            </a:r>
            <a:r>
              <a:rPr lang="en-US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Microsoft Windows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as the number one operating system used by students.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344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7CAC2A0C-80DC-4C4D-AD8B-0C1E41C19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A8B2AD-F8F0-4C20-9F72-3A930F86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Initial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15BF-1245-4482-9D53-9AABCD2A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387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This project will require a currently stable build of Linux in which to begin building our own.</a:t>
            </a:r>
          </a:p>
          <a:p>
            <a:r>
              <a:rPr lang="en-US" dirty="0">
                <a:solidFill>
                  <a:srgbClr val="FFFFFF"/>
                </a:solidFill>
              </a:rPr>
              <a:t>This project will require research into what tools, features, and Linux packages we want to include with our distribution.</a:t>
            </a:r>
          </a:p>
          <a:p>
            <a:r>
              <a:rPr lang="en-US" dirty="0">
                <a:solidFill>
                  <a:srgbClr val="FFFFFF"/>
                </a:solidFill>
              </a:rPr>
              <a:t>This project will require some familiarity with the programming languages: C, C++, and/or Java.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339E9-BA86-4E44-997B-EFFDE924A7FE}"/>
              </a:ext>
            </a:extLst>
          </p:cNvPr>
          <p:cNvSpPr txBox="1"/>
          <p:nvPr/>
        </p:nvSpPr>
        <p:spPr>
          <a:xfrm>
            <a:off x="6918121" y="1825625"/>
            <a:ext cx="4697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Requirements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Low Boot Time (Lightweight)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Intuitive, Custom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Usability across different styles of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Tools useful for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Stable build</a:t>
            </a:r>
          </a:p>
        </p:txBody>
      </p:sp>
    </p:spTree>
    <p:extLst>
      <p:ext uri="{BB962C8B-B14F-4D97-AF65-F5344CB8AC3E}">
        <p14:creationId xmlns:p14="http://schemas.microsoft.com/office/powerpoint/2010/main" val="942022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7CAC2A0C-80DC-4C4D-AD8B-0C1E41C19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A8B2AD-F8F0-4C20-9F72-3A930F86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15BF-1245-4482-9D53-9AABCD2A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We will be consulting </a:t>
            </a:r>
            <a:r>
              <a:rPr lang="en-US" sz="2800" i="1" dirty="0">
                <a:solidFill>
                  <a:srgbClr val="FFFFFF"/>
                </a:solidFill>
              </a:rPr>
              <a:t>Linux From Scratch</a:t>
            </a:r>
            <a:r>
              <a:rPr lang="en-US" sz="2800" dirty="0">
                <a:solidFill>
                  <a:srgbClr val="FFFFFF"/>
                </a:solidFill>
              </a:rPr>
              <a:t> documentation to help us create our own Linux distribution from scratch.</a:t>
            </a:r>
          </a:p>
          <a:p>
            <a:r>
              <a:rPr lang="en-US" sz="2800" dirty="0">
                <a:solidFill>
                  <a:srgbClr val="FFFFFF"/>
                </a:solidFill>
              </a:rPr>
              <a:t>We will be using an </a:t>
            </a:r>
            <a:r>
              <a:rPr lang="en-US" sz="2800" i="1" dirty="0">
                <a:solidFill>
                  <a:srgbClr val="FFFFFF"/>
                </a:solidFill>
              </a:rPr>
              <a:t>Ubuntu</a:t>
            </a:r>
            <a:r>
              <a:rPr lang="en-US" sz="2800" dirty="0">
                <a:solidFill>
                  <a:srgbClr val="FFFFFF"/>
                </a:solidFill>
              </a:rPr>
              <a:t> environment to create our distribution, but it will not be </a:t>
            </a:r>
            <a:r>
              <a:rPr lang="en-US" sz="2800" i="1" dirty="0">
                <a:solidFill>
                  <a:srgbClr val="FFFFFF"/>
                </a:solidFill>
              </a:rPr>
              <a:t>Ubuntu</a:t>
            </a:r>
            <a:r>
              <a:rPr lang="en-US" sz="2800" dirty="0">
                <a:solidFill>
                  <a:srgbClr val="FFFFFF"/>
                </a:solidFill>
              </a:rPr>
              <a:t> based.</a:t>
            </a:r>
          </a:p>
          <a:p>
            <a:r>
              <a:rPr lang="en-US" sz="2800" dirty="0">
                <a:solidFill>
                  <a:srgbClr val="FFFFFF"/>
                </a:solidFill>
              </a:rPr>
              <a:t>This project may utilize the programming languages: C, C++, and/or Java.</a:t>
            </a:r>
          </a:p>
        </p:txBody>
      </p:sp>
    </p:spTree>
    <p:extLst>
      <p:ext uri="{BB962C8B-B14F-4D97-AF65-F5344CB8AC3E}">
        <p14:creationId xmlns:p14="http://schemas.microsoft.com/office/powerpoint/2010/main" val="3657003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7CAC2A0C-80DC-4C4D-AD8B-0C1E41C19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A8B2AD-F8F0-4C20-9F72-3A930F86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Initial Release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15BF-1245-4482-9D53-9AABCD2A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Our team has already begun the process of finding students who would be willing to become beta testers for our Linux distribution, once it is stable enough for beta testing.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This will allow us to discover how our distribution will work on different types of hardware and provide us time to resolve those issues before the conclusion of our project.</a:t>
            </a:r>
          </a:p>
        </p:txBody>
      </p:sp>
    </p:spTree>
    <p:extLst>
      <p:ext uri="{BB962C8B-B14F-4D97-AF65-F5344CB8AC3E}">
        <p14:creationId xmlns:p14="http://schemas.microsoft.com/office/powerpoint/2010/main" val="253974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293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Agile SDLC Initial Model for Leo Linux Distribution</vt:lpstr>
      <vt:lpstr>Initial Model &amp; Design</vt:lpstr>
      <vt:lpstr>Initial Requirements</vt:lpstr>
      <vt:lpstr>Development</vt:lpstr>
      <vt:lpstr>Initial Release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Approach</dc:title>
  <dc:creator>Chase Franse</dc:creator>
  <cp:lastModifiedBy>Chase Franse</cp:lastModifiedBy>
  <cp:revision>22</cp:revision>
  <dcterms:created xsi:type="dcterms:W3CDTF">2021-01-24T16:22:35Z</dcterms:created>
  <dcterms:modified xsi:type="dcterms:W3CDTF">2021-01-25T15:52:56Z</dcterms:modified>
</cp:coreProperties>
</file>