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c335c5e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c335c5e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c335c5e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c335c5e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c335c5e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c335c5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0daa661a133a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0daa661a133a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 5.10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Chase Franse and Nicholas Cupo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kernel do?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main jobs: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Allocate resources such as:</a:t>
            </a:r>
            <a:endParaRPr/>
          </a:p>
          <a:p>
            <a:pPr indent="-311150" lvl="0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Processor time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Manage IO from peripherals such as:</a:t>
            </a:r>
            <a:endParaRPr/>
          </a:p>
          <a:p>
            <a:pPr indent="-311150" lvl="0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Keyboard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 Kernel 5.10?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current stable linux kernel release.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the most recent release it will be supported longer and is generally more secure.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the kernel most other distros 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this one?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 processor performance boosts ie. AMD Zen3.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Nintendo JoyCon and pro controller support.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Linux Kernel is used by almost every other linux operating system.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well known and well respected kernel, no need to reinvent the wheel.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device support such as Raspberry Pi 4 (Display issues previously).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LFS is no longer considered ‘best practice’.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Leaves </a:t>
            </a:r>
            <a:r>
              <a:rPr lang="en"/>
              <a:t>us with nothing more than a terminal (no sudo).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Incredibly difficult to automate the install.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Gentoo </a:t>
            </a:r>
            <a:r>
              <a:rPr lang="en"/>
              <a:t>simplifies this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us more time for GUI and DE design.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worries about compatibility with other hardware.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