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10C367C-6E29-7AC9-011B-69BC2BA81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7FF4541-0242-7A14-8465-36E4A39D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430C7A3-6E86-AEEE-72CC-4D6D6CFD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E417E0B-65E7-3AF5-F1A2-55AD3228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BC6018D-642D-A2D2-8075-743E6046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136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F405EB-592D-361E-6D94-0FC7B760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A7CD388-72B4-5D90-667A-B8231513D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4FAF40E-A6BB-FEA0-690A-01D92B83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45B0409-7D09-F109-01FE-F784D9A8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50E7B65-D34D-3D31-0F8D-AC0B4724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912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96EB6B8C-D9E6-09AB-4FB5-F6C8EE5C7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890F8E0-9C5B-E67B-44D5-6310DC94B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F3401F0-2D39-5E8C-62A4-6B33755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2873884-894A-2F96-C6CE-0A1CC456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73AC495-B36C-8A13-8FE3-0D929957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152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BE43AC-079A-3F8B-CDDC-35965838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14E0AD2-4EA5-337F-29D7-0D983E91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AE6CEC3-61BF-BECF-7A17-48EC5C4E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7C67F87-16BB-C6A8-F5F2-59839B5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6407776-6500-2C93-1EAE-3B2EA47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999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F52D44-4B44-E355-FF7A-0216C6EC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21FEED8-E09E-D2E8-F345-F3D90011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4329FFD-9ED6-5CC5-4D46-67229D6B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2455ED9-3AB3-F746-E69F-48FA57EE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DB3C179-CBCF-C7B9-01F3-9C24E1C0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828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4F443E-0D0A-BE18-07B2-D9503FFC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ACB7028-D4A9-5232-1D82-B1D950F68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20F34CE-032F-3910-3266-609C3E9D9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999D479-8F3E-C3C1-253A-4850658F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C7770AE-B0D7-E82E-F251-9738E068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AA7356B-2F21-43E9-702F-29388280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560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3C506D-2C7C-0378-53C1-DCE360BD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2F4F60D-F34D-05C8-4368-6307E9EC3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98930A4-263C-FE61-0B1F-6F5BD0AA8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CB566FE-B4A6-5491-CA42-FF95968A3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B7E3CD9B-0823-2F14-1FC8-48AE35A5C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1617DF00-8F56-31D0-16E5-94CD6924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F811F4D0-14D0-724E-9F9E-9ED8300D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26F51EAC-66F2-D2FB-7BEC-AA7C8243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780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D3E079C-16A8-924E-1BF8-A808ADCD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1EBA961-5DAF-F687-7E0F-3A861209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47A71C6-67B7-3153-51F1-C86BEF53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788C433A-F0D8-C614-DC27-F43A0583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672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38584182-3BC0-58C0-ACCE-85B39F07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A304B8A5-85D1-0B30-A73D-48192041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08C9A58-C0C1-AE38-7C85-1A11DD93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876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770F143-FC53-1575-DCC7-F1E73471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5702C74-06B5-88BF-9D66-17396E26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32147B2-C1B4-6630-6A91-828CB1384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B2F8D79-753A-02BE-063D-952566EB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65394A9-A4B9-9A3E-B98A-C03BC70C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BE989C4-90FC-4936-DD98-4A2F7003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432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75EC27A-072E-E3C1-3F09-6E8C23DC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E405EE5-37F4-5DB6-3CD1-6F56C4F58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8E24806-0195-36C8-681D-630CA5999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7045438-4C5F-470E-1ACD-0C72097C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B2ADE91-4F4A-C96B-37BD-0E04CF05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E5F29B8-2595-B814-3FA3-BA558EE1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750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8D6D948B-C9F0-5C7F-D644-2A136E00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1065E46-27EE-AAA1-3A41-5B2B9921D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4EC3954-DCCE-8391-0E8C-E7A940C3F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9F1CEDB-65F4-A6C3-70E6-8CEFB9FFD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63679C1-5C06-6EEB-A3FD-B6D8FB18C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454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78C92618-5FBA-FBE0-22A1-0EDAB763A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3" y="547285"/>
            <a:ext cx="6792273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5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90F6E16-BBD9-0DB3-9CC6-2375B72ED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93" y="132890"/>
            <a:ext cx="8869013" cy="6592220"/>
          </a:xfrm>
          <a:prstGeom prst="rect">
            <a:avLst/>
          </a:prstGeom>
        </p:spPr>
      </p:pic>
      <p:sp>
        <p:nvSpPr>
          <p:cNvPr id="4" name="ลูกศร: ซ้าย 3">
            <a:extLst>
              <a:ext uri="{FF2B5EF4-FFF2-40B4-BE49-F238E27FC236}">
                <a16:creationId xmlns:a16="http://schemas.microsoft.com/office/drawing/2014/main" id="{214EFC74-8E0F-3C02-95EB-75545B00E48E}"/>
              </a:ext>
            </a:extLst>
          </p:cNvPr>
          <p:cNvSpPr/>
          <p:nvPr/>
        </p:nvSpPr>
        <p:spPr>
          <a:xfrm>
            <a:off x="4299691" y="4087764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ตัวเชื่อมต่อ: หักมุม 5">
            <a:extLst>
              <a:ext uri="{FF2B5EF4-FFF2-40B4-BE49-F238E27FC236}">
                <a16:creationId xmlns:a16="http://schemas.microsoft.com/office/drawing/2014/main" id="{54E6F5DA-4B8B-DB48-ED09-9D8B2BB4F52F}"/>
              </a:ext>
            </a:extLst>
          </p:cNvPr>
          <p:cNvCxnSpPr>
            <a:cxnSpLocks/>
            <a:stCxn id="11" idx="1"/>
            <a:endCxn id="15" idx="2"/>
          </p:cNvCxnSpPr>
          <p:nvPr/>
        </p:nvCxnSpPr>
        <p:spPr>
          <a:xfrm rot="10800000">
            <a:off x="2241228" y="1733924"/>
            <a:ext cx="1497975" cy="369839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1484D96C-5AB1-10C1-8082-F8FE49D43453}"/>
              </a:ext>
            </a:extLst>
          </p:cNvPr>
          <p:cNvSpPr/>
          <p:nvPr/>
        </p:nvSpPr>
        <p:spPr>
          <a:xfrm>
            <a:off x="3739202" y="5320622"/>
            <a:ext cx="1120977" cy="2233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077F5886-E379-B755-9D0F-F3905C797214}"/>
              </a:ext>
            </a:extLst>
          </p:cNvPr>
          <p:cNvSpPr/>
          <p:nvPr/>
        </p:nvSpPr>
        <p:spPr>
          <a:xfrm>
            <a:off x="1742536" y="1526875"/>
            <a:ext cx="997382" cy="207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129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2406C64-E49D-B147-5B53-CF30A824B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20" y="137653"/>
            <a:ext cx="8849960" cy="6582694"/>
          </a:xfrm>
          <a:prstGeom prst="rect">
            <a:avLst/>
          </a:prstGeom>
        </p:spPr>
      </p:pic>
      <p:sp>
        <p:nvSpPr>
          <p:cNvPr id="4" name="ลูกศร: ซ้าย 3">
            <a:extLst>
              <a:ext uri="{FF2B5EF4-FFF2-40B4-BE49-F238E27FC236}">
                <a16:creationId xmlns:a16="http://schemas.microsoft.com/office/drawing/2014/main" id="{09F31E46-207B-FD34-3807-C2801D9DF4AC}"/>
              </a:ext>
            </a:extLst>
          </p:cNvPr>
          <p:cNvSpPr/>
          <p:nvPr/>
        </p:nvSpPr>
        <p:spPr>
          <a:xfrm>
            <a:off x="5063262" y="3936935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" name="ตัวเชื่อมต่อ: หักมุม 4">
            <a:extLst>
              <a:ext uri="{FF2B5EF4-FFF2-40B4-BE49-F238E27FC236}">
                <a16:creationId xmlns:a16="http://schemas.microsoft.com/office/drawing/2014/main" id="{8779F728-BD90-A9FA-96D2-DA6A69989473}"/>
              </a:ext>
            </a:extLst>
          </p:cNvPr>
          <p:cNvCxnSpPr>
            <a:cxnSpLocks/>
            <a:stCxn id="6" idx="1"/>
            <a:endCxn id="7" idx="2"/>
          </p:cNvCxnSpPr>
          <p:nvPr/>
        </p:nvCxnSpPr>
        <p:spPr>
          <a:xfrm rot="10800000">
            <a:off x="2241227" y="1733923"/>
            <a:ext cx="1582816" cy="407720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5F3F5F86-A3BF-ADAD-04AC-9205A51AE707}"/>
              </a:ext>
            </a:extLst>
          </p:cNvPr>
          <p:cNvSpPr/>
          <p:nvPr/>
        </p:nvSpPr>
        <p:spPr>
          <a:xfrm>
            <a:off x="3824043" y="5688267"/>
            <a:ext cx="2190258" cy="245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D6BA42BB-6396-D10B-E079-3D1384028F9A}"/>
              </a:ext>
            </a:extLst>
          </p:cNvPr>
          <p:cNvSpPr/>
          <p:nvPr/>
        </p:nvSpPr>
        <p:spPr>
          <a:xfrm>
            <a:off x="1742536" y="1526875"/>
            <a:ext cx="997382" cy="207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ลูกศร: ซ้าย 9">
            <a:extLst>
              <a:ext uri="{FF2B5EF4-FFF2-40B4-BE49-F238E27FC236}">
                <a16:creationId xmlns:a16="http://schemas.microsoft.com/office/drawing/2014/main" id="{2C132E4B-2AE1-B2BD-6F41-94FC24798A47}"/>
              </a:ext>
            </a:extLst>
          </p:cNvPr>
          <p:cNvSpPr/>
          <p:nvPr/>
        </p:nvSpPr>
        <p:spPr>
          <a:xfrm>
            <a:off x="4394249" y="4452975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EC2891F5-AEF0-7384-6DD6-15DB6C5AB393}"/>
              </a:ext>
            </a:extLst>
          </p:cNvPr>
          <p:cNvSpPr/>
          <p:nvPr/>
        </p:nvSpPr>
        <p:spPr>
          <a:xfrm>
            <a:off x="5810363" y="3839630"/>
            <a:ext cx="767751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3.5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C42642F6-92DC-FB94-F3F5-6349704211C2}"/>
              </a:ext>
            </a:extLst>
          </p:cNvPr>
          <p:cNvSpPr/>
          <p:nvPr/>
        </p:nvSpPr>
        <p:spPr>
          <a:xfrm>
            <a:off x="5143205" y="4452975"/>
            <a:ext cx="767751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3.6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57851480-5587-B06D-8F8C-688DF1A37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93" y="132890"/>
            <a:ext cx="8869013" cy="6592220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952EA9A5-8B8C-CEB6-E8A1-E52AA84C706E}"/>
              </a:ext>
            </a:extLst>
          </p:cNvPr>
          <p:cNvSpPr/>
          <p:nvPr/>
        </p:nvSpPr>
        <p:spPr>
          <a:xfrm>
            <a:off x="5235697" y="2592371"/>
            <a:ext cx="1721283" cy="4398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บันทึก</a:t>
            </a: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53E271A2-5411-74A9-64EA-388A32B4724F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4779390" y="2812287"/>
            <a:ext cx="456307" cy="2199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B8AB056F-D662-E386-8A14-50604AA1B2EA}"/>
              </a:ext>
            </a:extLst>
          </p:cNvPr>
          <p:cNvSpPr/>
          <p:nvPr/>
        </p:nvSpPr>
        <p:spPr>
          <a:xfrm>
            <a:off x="4458878" y="2911072"/>
            <a:ext cx="320512" cy="2422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554AD8A6-781F-FA63-287D-6643B9FC36E9}"/>
              </a:ext>
            </a:extLst>
          </p:cNvPr>
          <p:cNvSpPr/>
          <p:nvPr/>
        </p:nvSpPr>
        <p:spPr>
          <a:xfrm>
            <a:off x="8229852" y="3756572"/>
            <a:ext cx="1801324" cy="534543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แก้ไขเนื้อหา</a:t>
            </a: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517CA71F-3F61-C675-56E2-D7A4F0751424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7435970" y="3723527"/>
            <a:ext cx="793882" cy="3003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8355A3AF-4002-19A5-FCA8-9E0D8273ED2A}"/>
              </a:ext>
            </a:extLst>
          </p:cNvPr>
          <p:cNvSpPr/>
          <p:nvPr/>
        </p:nvSpPr>
        <p:spPr>
          <a:xfrm>
            <a:off x="4779390" y="3602397"/>
            <a:ext cx="2656580" cy="2422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376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7CD4C02-2DBC-4C24-3844-77A4DC4E2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7" y="142317"/>
            <a:ext cx="8859486" cy="6592220"/>
          </a:xfrm>
          <a:prstGeom prst="rect">
            <a:avLst/>
          </a:prstGeom>
        </p:spPr>
      </p:pic>
      <p:cxnSp>
        <p:nvCxnSpPr>
          <p:cNvPr id="5" name="ตัวเชื่อมต่อ: หักมุม 4">
            <a:extLst>
              <a:ext uri="{FF2B5EF4-FFF2-40B4-BE49-F238E27FC236}">
                <a16:creationId xmlns:a16="http://schemas.microsoft.com/office/drawing/2014/main" id="{33918F12-01F7-1E3C-F169-BB303FC575C2}"/>
              </a:ext>
            </a:extLst>
          </p:cNvPr>
          <p:cNvCxnSpPr>
            <a:cxnSpLocks/>
            <a:stCxn id="6" idx="1"/>
            <a:endCxn id="7" idx="2"/>
          </p:cNvCxnSpPr>
          <p:nvPr/>
        </p:nvCxnSpPr>
        <p:spPr>
          <a:xfrm rot="10800000">
            <a:off x="2241227" y="1733923"/>
            <a:ext cx="1582816" cy="407720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20E08544-BD6D-BC69-DB26-5429D2261255}"/>
              </a:ext>
            </a:extLst>
          </p:cNvPr>
          <p:cNvSpPr/>
          <p:nvPr/>
        </p:nvSpPr>
        <p:spPr>
          <a:xfrm>
            <a:off x="3824043" y="5688267"/>
            <a:ext cx="2190258" cy="245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533A0B54-B829-FE11-FDCD-D2DE98FD8534}"/>
              </a:ext>
            </a:extLst>
          </p:cNvPr>
          <p:cNvSpPr/>
          <p:nvPr/>
        </p:nvSpPr>
        <p:spPr>
          <a:xfrm>
            <a:off x="1742536" y="1526875"/>
            <a:ext cx="997382" cy="207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ลูกศร: ซ้าย 7">
            <a:extLst>
              <a:ext uri="{FF2B5EF4-FFF2-40B4-BE49-F238E27FC236}">
                <a16:creationId xmlns:a16="http://schemas.microsoft.com/office/drawing/2014/main" id="{62E5841D-3B3D-60F2-D03B-B92EF7400729}"/>
              </a:ext>
            </a:extLst>
          </p:cNvPr>
          <p:cNvSpPr/>
          <p:nvPr/>
        </p:nvSpPr>
        <p:spPr>
          <a:xfrm>
            <a:off x="4322733" y="3604563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69BDD3CB-6C82-E6BE-37BC-844BC492C1F9}"/>
              </a:ext>
            </a:extLst>
          </p:cNvPr>
          <p:cNvSpPr/>
          <p:nvPr/>
        </p:nvSpPr>
        <p:spPr>
          <a:xfrm>
            <a:off x="5040059" y="3490930"/>
            <a:ext cx="767751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3.8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4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0CED818-9D3B-31E2-F109-CBB2C7A4B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93" y="128127"/>
            <a:ext cx="8869013" cy="6601746"/>
          </a:xfrm>
          <a:prstGeom prst="rect">
            <a:avLst/>
          </a:prstGeom>
        </p:spPr>
      </p:pic>
      <p:sp>
        <p:nvSpPr>
          <p:cNvPr id="4" name="ลูกศร: ซ้าย 3">
            <a:extLst>
              <a:ext uri="{FF2B5EF4-FFF2-40B4-BE49-F238E27FC236}">
                <a16:creationId xmlns:a16="http://schemas.microsoft.com/office/drawing/2014/main" id="{7F83CF53-4838-559A-0402-D9DE64B2AB95}"/>
              </a:ext>
            </a:extLst>
          </p:cNvPr>
          <p:cNvSpPr/>
          <p:nvPr/>
        </p:nvSpPr>
        <p:spPr>
          <a:xfrm>
            <a:off x="6096000" y="5310814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353E254A-8B1C-C3A0-F9E8-A9479AE9BCCA}"/>
              </a:ext>
            </a:extLst>
          </p:cNvPr>
          <p:cNvSpPr/>
          <p:nvPr/>
        </p:nvSpPr>
        <p:spPr>
          <a:xfrm>
            <a:off x="6892090" y="5090649"/>
            <a:ext cx="767751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3.9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8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EA6299F-9EE2-5F8A-3169-9CF566FA0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84" y="1123628"/>
            <a:ext cx="7392432" cy="4610743"/>
          </a:xfrm>
          <a:prstGeom prst="rect">
            <a:avLst/>
          </a:prstGeom>
        </p:spPr>
      </p:pic>
      <p:sp>
        <p:nvSpPr>
          <p:cNvPr id="4" name="ลูกศร: ซ้าย 3">
            <a:extLst>
              <a:ext uri="{FF2B5EF4-FFF2-40B4-BE49-F238E27FC236}">
                <a16:creationId xmlns:a16="http://schemas.microsoft.com/office/drawing/2014/main" id="{BF326DCE-1472-AFFA-79B0-531ABB41E218}"/>
              </a:ext>
            </a:extLst>
          </p:cNvPr>
          <p:cNvSpPr/>
          <p:nvPr/>
        </p:nvSpPr>
        <p:spPr>
          <a:xfrm>
            <a:off x="3918408" y="3755391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7454DE7A-28A9-5987-E604-0861847921C2}"/>
              </a:ext>
            </a:extLst>
          </p:cNvPr>
          <p:cNvSpPr/>
          <p:nvPr/>
        </p:nvSpPr>
        <p:spPr>
          <a:xfrm>
            <a:off x="4714498" y="3535226"/>
            <a:ext cx="941584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3.10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4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31BBE71-F4B8-785F-8D0B-DFB0D106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842601"/>
            <a:ext cx="7306695" cy="5172797"/>
          </a:xfrm>
          <a:prstGeom prst="rect">
            <a:avLst/>
          </a:prstGeom>
        </p:spPr>
      </p:pic>
      <p:sp>
        <p:nvSpPr>
          <p:cNvPr id="4" name="ลูกศร: ซ้าย 3">
            <a:extLst>
              <a:ext uri="{FF2B5EF4-FFF2-40B4-BE49-F238E27FC236}">
                <a16:creationId xmlns:a16="http://schemas.microsoft.com/office/drawing/2014/main" id="{78A2C00E-E748-CEBC-6A9B-0081069ED7EC}"/>
              </a:ext>
            </a:extLst>
          </p:cNvPr>
          <p:cNvSpPr/>
          <p:nvPr/>
        </p:nvSpPr>
        <p:spPr>
          <a:xfrm>
            <a:off x="4358326" y="2096273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F2A317DA-6771-DF31-E82C-C9FC182A0B19}"/>
              </a:ext>
            </a:extLst>
          </p:cNvPr>
          <p:cNvSpPr/>
          <p:nvPr/>
        </p:nvSpPr>
        <p:spPr>
          <a:xfrm>
            <a:off x="5154416" y="1876108"/>
            <a:ext cx="941584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3.11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6" name="ลูกศร: ซ้าย 5">
            <a:extLst>
              <a:ext uri="{FF2B5EF4-FFF2-40B4-BE49-F238E27FC236}">
                <a16:creationId xmlns:a16="http://schemas.microsoft.com/office/drawing/2014/main" id="{F4568F5C-2352-7E4F-400C-649944AA14C0}"/>
              </a:ext>
            </a:extLst>
          </p:cNvPr>
          <p:cNvSpPr/>
          <p:nvPr/>
        </p:nvSpPr>
        <p:spPr>
          <a:xfrm>
            <a:off x="3808770" y="2562159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E4181A7D-1EB8-2819-04B5-85A048321DEE}"/>
              </a:ext>
            </a:extLst>
          </p:cNvPr>
          <p:cNvSpPr/>
          <p:nvPr/>
        </p:nvSpPr>
        <p:spPr>
          <a:xfrm>
            <a:off x="4604860" y="2341994"/>
            <a:ext cx="941584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3.12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8" name="ลูกศร: ซ้าย 7">
            <a:extLst>
              <a:ext uri="{FF2B5EF4-FFF2-40B4-BE49-F238E27FC236}">
                <a16:creationId xmlns:a16="http://schemas.microsoft.com/office/drawing/2014/main" id="{5F5E0973-5612-FAF3-175D-A955730D9975}"/>
              </a:ext>
            </a:extLst>
          </p:cNvPr>
          <p:cNvSpPr/>
          <p:nvPr/>
        </p:nvSpPr>
        <p:spPr>
          <a:xfrm>
            <a:off x="5737337" y="4002770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013919C4-803D-6586-03BB-CECED86294E2}"/>
              </a:ext>
            </a:extLst>
          </p:cNvPr>
          <p:cNvSpPr/>
          <p:nvPr/>
        </p:nvSpPr>
        <p:spPr>
          <a:xfrm>
            <a:off x="6533427" y="3782605"/>
            <a:ext cx="941584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3.13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0" name="ลูกศร: ซ้าย 9">
            <a:extLst>
              <a:ext uri="{FF2B5EF4-FFF2-40B4-BE49-F238E27FC236}">
                <a16:creationId xmlns:a16="http://schemas.microsoft.com/office/drawing/2014/main" id="{15734EC0-1BB9-54EC-D773-CC487AD30464}"/>
              </a:ext>
            </a:extLst>
          </p:cNvPr>
          <p:cNvSpPr/>
          <p:nvPr/>
        </p:nvSpPr>
        <p:spPr>
          <a:xfrm>
            <a:off x="3887534" y="4891291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C84D2735-F2DD-F701-6CC3-9928304C0D3D}"/>
              </a:ext>
            </a:extLst>
          </p:cNvPr>
          <p:cNvSpPr/>
          <p:nvPr/>
        </p:nvSpPr>
        <p:spPr>
          <a:xfrm>
            <a:off x="4683624" y="4671126"/>
            <a:ext cx="941584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3.14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9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F2D4A32-EDD9-6990-20A2-15D878A58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95" y="885470"/>
            <a:ext cx="7240010" cy="5087060"/>
          </a:xfrm>
          <a:prstGeom prst="rect">
            <a:avLst/>
          </a:prstGeom>
        </p:spPr>
      </p:pic>
      <p:sp>
        <p:nvSpPr>
          <p:cNvPr id="4" name="ลูกศร: ซ้าย 3">
            <a:extLst>
              <a:ext uri="{FF2B5EF4-FFF2-40B4-BE49-F238E27FC236}">
                <a16:creationId xmlns:a16="http://schemas.microsoft.com/office/drawing/2014/main" id="{9802E327-2623-18FD-BAB7-287AB3D47FFF}"/>
              </a:ext>
            </a:extLst>
          </p:cNvPr>
          <p:cNvSpPr/>
          <p:nvPr/>
        </p:nvSpPr>
        <p:spPr>
          <a:xfrm>
            <a:off x="3491608" y="3353274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258BF731-1612-2CF4-229E-2CE45D41750F}"/>
              </a:ext>
            </a:extLst>
          </p:cNvPr>
          <p:cNvSpPr/>
          <p:nvPr/>
        </p:nvSpPr>
        <p:spPr>
          <a:xfrm>
            <a:off x="4282961" y="3130070"/>
            <a:ext cx="941584" cy="44033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3.15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4E094726-7B3C-4BAF-58F5-6C632895F677}"/>
              </a:ext>
            </a:extLst>
          </p:cNvPr>
          <p:cNvSpPr/>
          <p:nvPr/>
        </p:nvSpPr>
        <p:spPr>
          <a:xfrm>
            <a:off x="2724347" y="4243420"/>
            <a:ext cx="2656580" cy="2422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2563AB7E-B8C9-A071-0876-91F11C1D3DCB}"/>
              </a:ext>
            </a:extLst>
          </p:cNvPr>
          <p:cNvSpPr/>
          <p:nvPr/>
        </p:nvSpPr>
        <p:spPr>
          <a:xfrm>
            <a:off x="2724347" y="5270942"/>
            <a:ext cx="2656580" cy="2422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139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08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88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68460B67-3224-3602-5D44-110433531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74" y="304364"/>
            <a:ext cx="6639852" cy="6249272"/>
          </a:xfrm>
          <a:prstGeom prst="rect">
            <a:avLst/>
          </a:prstGeom>
        </p:spPr>
      </p:pic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7C658900-0B67-6B9D-DFF3-3C450B74360A}"/>
              </a:ext>
            </a:extLst>
          </p:cNvPr>
          <p:cNvSpPr/>
          <p:nvPr/>
        </p:nvSpPr>
        <p:spPr>
          <a:xfrm>
            <a:off x="6926788" y="708174"/>
            <a:ext cx="508958" cy="474453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1259FF63-0B1F-9197-5F41-41CC178BBC9A}"/>
              </a:ext>
            </a:extLst>
          </p:cNvPr>
          <p:cNvSpPr/>
          <p:nvPr/>
        </p:nvSpPr>
        <p:spPr>
          <a:xfrm>
            <a:off x="8229601" y="5124090"/>
            <a:ext cx="508958" cy="474453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2356E114-7325-681A-F5A0-FF79351BE30B}"/>
              </a:ext>
            </a:extLst>
          </p:cNvPr>
          <p:cNvSpPr/>
          <p:nvPr/>
        </p:nvSpPr>
        <p:spPr>
          <a:xfrm>
            <a:off x="6886755" y="4099567"/>
            <a:ext cx="508958" cy="474453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17680C2B-D729-4879-6BBE-B27FFCAB2F0E}"/>
              </a:ext>
            </a:extLst>
          </p:cNvPr>
          <p:cNvCxnSpPr>
            <a:cxnSpLocks/>
            <a:stCxn id="11" idx="1"/>
            <a:endCxn id="28" idx="3"/>
          </p:cNvCxnSpPr>
          <p:nvPr/>
        </p:nvCxnSpPr>
        <p:spPr>
          <a:xfrm flipH="1">
            <a:off x="6398740" y="945401"/>
            <a:ext cx="528048" cy="1285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288D5D42-4A17-6233-053A-1E68C3F8E3EC}"/>
              </a:ext>
            </a:extLst>
          </p:cNvPr>
          <p:cNvCxnSpPr>
            <a:cxnSpLocks/>
            <a:stCxn id="12" idx="1"/>
            <a:endCxn id="24" idx="3"/>
          </p:cNvCxnSpPr>
          <p:nvPr/>
        </p:nvCxnSpPr>
        <p:spPr>
          <a:xfrm flipH="1" flipV="1">
            <a:off x="7727427" y="5255963"/>
            <a:ext cx="502174" cy="1053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5610ACAC-C123-AD3D-EE1B-2C6576972043}"/>
              </a:ext>
            </a:extLst>
          </p:cNvPr>
          <p:cNvSpPr/>
          <p:nvPr/>
        </p:nvSpPr>
        <p:spPr>
          <a:xfrm>
            <a:off x="4123426" y="4231256"/>
            <a:ext cx="2359132" cy="3062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2" name="กราฟิก 21" descr="หนู เส้นกรอบ">
            <a:extLst>
              <a:ext uri="{FF2B5EF4-FFF2-40B4-BE49-F238E27FC236}">
                <a16:creationId xmlns:a16="http://schemas.microsoft.com/office/drawing/2014/main" id="{FAE2A4CB-AB69-5C06-04C8-BF9066E46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650" y="4973128"/>
            <a:ext cx="979098" cy="979098"/>
          </a:xfrm>
          <a:prstGeom prst="rect">
            <a:avLst/>
          </a:prstGeom>
        </p:spPr>
      </p:pic>
      <p:sp>
        <p:nvSpPr>
          <p:cNvPr id="24" name="การกระจาย: 8 จุด 23">
            <a:extLst>
              <a:ext uri="{FF2B5EF4-FFF2-40B4-BE49-F238E27FC236}">
                <a16:creationId xmlns:a16="http://schemas.microsoft.com/office/drawing/2014/main" id="{AB80AE51-69EF-A30D-F2E0-2104D2023E6F}"/>
              </a:ext>
            </a:extLst>
          </p:cNvPr>
          <p:cNvSpPr/>
          <p:nvPr/>
        </p:nvSpPr>
        <p:spPr>
          <a:xfrm>
            <a:off x="7546452" y="5087473"/>
            <a:ext cx="180975" cy="273843"/>
          </a:xfrm>
          <a:prstGeom prst="irregularSeal1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52463390-5DEB-7588-39F4-098C64E6E551}"/>
              </a:ext>
            </a:extLst>
          </p:cNvPr>
          <p:cNvCxnSpPr>
            <a:stCxn id="13" idx="1"/>
            <a:endCxn id="20" idx="3"/>
          </p:cNvCxnSpPr>
          <p:nvPr/>
        </p:nvCxnSpPr>
        <p:spPr>
          <a:xfrm flipH="1">
            <a:off x="6482558" y="4336794"/>
            <a:ext cx="404197" cy="475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: มุมมน 27">
            <a:extLst>
              <a:ext uri="{FF2B5EF4-FFF2-40B4-BE49-F238E27FC236}">
                <a16:creationId xmlns:a16="http://schemas.microsoft.com/office/drawing/2014/main" id="{471D4DF1-7220-F297-C54B-8A7844A90240}"/>
              </a:ext>
            </a:extLst>
          </p:cNvPr>
          <p:cNvSpPr/>
          <p:nvPr/>
        </p:nvSpPr>
        <p:spPr>
          <a:xfrm>
            <a:off x="4039608" y="920870"/>
            <a:ext cx="2359132" cy="3062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081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233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75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9AF96E8-1216-D800-8CAC-53BD351E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36" y="0"/>
            <a:ext cx="8563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3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066790B-0378-2CEA-8641-C7F1BAA6E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93" y="690394"/>
            <a:ext cx="8869013" cy="6087325"/>
          </a:xfrm>
          <a:prstGeom prst="rect">
            <a:avLst/>
          </a:prstGeom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10DB2F61-EAD4-30BC-AE3B-8D441C9EC16B}"/>
              </a:ext>
            </a:extLst>
          </p:cNvPr>
          <p:cNvSpPr/>
          <p:nvPr/>
        </p:nvSpPr>
        <p:spPr>
          <a:xfrm>
            <a:off x="6073348" y="1089174"/>
            <a:ext cx="508958" cy="474453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402F7929-DE66-7522-338F-9540F51991B1}"/>
              </a:ext>
            </a:extLst>
          </p:cNvPr>
          <p:cNvSpPr/>
          <p:nvPr/>
        </p:nvSpPr>
        <p:spPr>
          <a:xfrm>
            <a:off x="8229601" y="5124090"/>
            <a:ext cx="508958" cy="474453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456FA439-D860-AD02-9D82-33435251799D}"/>
              </a:ext>
            </a:extLst>
          </p:cNvPr>
          <p:cNvSpPr/>
          <p:nvPr/>
        </p:nvSpPr>
        <p:spPr>
          <a:xfrm>
            <a:off x="6886755" y="4099567"/>
            <a:ext cx="508958" cy="474453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7863221C-1731-526A-51E4-2BCDFC36636C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5545300" y="1326401"/>
            <a:ext cx="528048" cy="1285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1FD8A6F0-47EF-8666-B02E-E461308457D0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 flipV="1">
            <a:off x="7727427" y="5255963"/>
            <a:ext cx="502174" cy="1053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279245BA-9206-66C0-B3A6-DE724CFFF21E}"/>
              </a:ext>
            </a:extLst>
          </p:cNvPr>
          <p:cNvSpPr/>
          <p:nvPr/>
        </p:nvSpPr>
        <p:spPr>
          <a:xfrm>
            <a:off x="4123426" y="4231256"/>
            <a:ext cx="2359132" cy="3062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กราฟิก 11" descr="หนู เส้นกรอบ">
            <a:extLst>
              <a:ext uri="{FF2B5EF4-FFF2-40B4-BE49-F238E27FC236}">
                <a16:creationId xmlns:a16="http://schemas.microsoft.com/office/drawing/2014/main" id="{2936E636-AAB6-9D39-46E6-8120FBD97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650" y="4973128"/>
            <a:ext cx="979098" cy="979098"/>
          </a:xfrm>
          <a:prstGeom prst="rect">
            <a:avLst/>
          </a:prstGeom>
        </p:spPr>
      </p:pic>
      <p:sp>
        <p:nvSpPr>
          <p:cNvPr id="13" name="การกระจาย: 8 จุด 12">
            <a:extLst>
              <a:ext uri="{FF2B5EF4-FFF2-40B4-BE49-F238E27FC236}">
                <a16:creationId xmlns:a16="http://schemas.microsoft.com/office/drawing/2014/main" id="{3F431575-2872-6A08-6137-C5FD24F4FCEA}"/>
              </a:ext>
            </a:extLst>
          </p:cNvPr>
          <p:cNvSpPr/>
          <p:nvPr/>
        </p:nvSpPr>
        <p:spPr>
          <a:xfrm>
            <a:off x="7546452" y="5087473"/>
            <a:ext cx="180975" cy="273843"/>
          </a:xfrm>
          <a:prstGeom prst="irregularSeal1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6DC03B9B-7B5A-0383-7DC8-CD5C767FEE90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6482558" y="4336794"/>
            <a:ext cx="404197" cy="475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E6A7F6FF-DB9A-EB8C-F88B-5E8CD3D4C375}"/>
              </a:ext>
            </a:extLst>
          </p:cNvPr>
          <p:cNvSpPr/>
          <p:nvPr/>
        </p:nvSpPr>
        <p:spPr>
          <a:xfrm>
            <a:off x="2659380" y="1301870"/>
            <a:ext cx="2885920" cy="3062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196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0B4FBE9-3A9C-58E5-5CA0-6F6818446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06" b="50000"/>
          <a:stretch/>
        </p:blipFill>
        <p:spPr>
          <a:xfrm>
            <a:off x="2087042" y="1650238"/>
            <a:ext cx="7246739" cy="3305637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D9CD01BC-5589-01AE-DB1B-8B8250333EDB}"/>
              </a:ext>
            </a:extLst>
          </p:cNvPr>
          <p:cNvSpPr/>
          <p:nvPr/>
        </p:nvSpPr>
        <p:spPr>
          <a:xfrm>
            <a:off x="3081008" y="2202648"/>
            <a:ext cx="2955081" cy="3062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58F3740C-B392-15A2-9911-64A952CD1614}"/>
              </a:ext>
            </a:extLst>
          </p:cNvPr>
          <p:cNvSpPr/>
          <p:nvPr/>
        </p:nvSpPr>
        <p:spPr>
          <a:xfrm>
            <a:off x="5409430" y="3550681"/>
            <a:ext cx="2716654" cy="3062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DF340C2D-AD0B-7806-A5C8-9CFB1677F43E}"/>
              </a:ext>
            </a:extLst>
          </p:cNvPr>
          <p:cNvCxnSpPr/>
          <p:nvPr/>
        </p:nvCxnSpPr>
        <p:spPr>
          <a:xfrm>
            <a:off x="4554747" y="2508884"/>
            <a:ext cx="2182483" cy="10417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9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A5F5A9E-B758-0138-5CB0-8C126B190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30" y="123363"/>
            <a:ext cx="8878539" cy="6611273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0D5D3D1C-8CBC-5BC7-0A2C-F6DA35DDAB02}"/>
              </a:ext>
            </a:extLst>
          </p:cNvPr>
          <p:cNvSpPr/>
          <p:nvPr/>
        </p:nvSpPr>
        <p:spPr>
          <a:xfrm>
            <a:off x="4839771" y="2538411"/>
            <a:ext cx="508958" cy="375333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BCF47BEC-6A23-9E39-6BD5-90E5F59FABAE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4311723" y="2726078"/>
            <a:ext cx="528048" cy="1461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9F55A495-5910-36E4-AB57-8D5DF87E3431}"/>
              </a:ext>
            </a:extLst>
          </p:cNvPr>
          <p:cNvSpPr/>
          <p:nvPr/>
        </p:nvSpPr>
        <p:spPr>
          <a:xfrm>
            <a:off x="3096883" y="2751107"/>
            <a:ext cx="1214840" cy="2422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4DD91207-3108-8340-95F5-EC42621D518A}"/>
              </a:ext>
            </a:extLst>
          </p:cNvPr>
          <p:cNvSpPr/>
          <p:nvPr/>
        </p:nvSpPr>
        <p:spPr>
          <a:xfrm>
            <a:off x="2959213" y="1408350"/>
            <a:ext cx="508958" cy="375333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98B65ECA-4DEB-CD74-18BC-2B16AE6493C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337758" y="1509623"/>
            <a:ext cx="621455" cy="86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43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6B4B4BB-677E-1969-BE6C-889124D9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8" y="2609735"/>
            <a:ext cx="8916644" cy="1638529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673463CC-288C-4877-5C71-16FA6B8220FE}"/>
              </a:ext>
            </a:extLst>
          </p:cNvPr>
          <p:cNvSpPr/>
          <p:nvPr/>
        </p:nvSpPr>
        <p:spPr>
          <a:xfrm>
            <a:off x="4387285" y="2609735"/>
            <a:ext cx="508958" cy="375333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B80B0034-AB23-AAB8-E914-774906C0C102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3930977" y="2797402"/>
            <a:ext cx="456308" cy="2374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E70C91F2-91E7-36BC-9D55-67BB8E7D9536}"/>
              </a:ext>
            </a:extLst>
          </p:cNvPr>
          <p:cNvSpPr/>
          <p:nvPr/>
        </p:nvSpPr>
        <p:spPr>
          <a:xfrm>
            <a:off x="3213692" y="2913744"/>
            <a:ext cx="717285" cy="2422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DFF12751-FAE4-CA64-5057-58C849A36DF2}"/>
              </a:ext>
            </a:extLst>
          </p:cNvPr>
          <p:cNvSpPr/>
          <p:nvPr/>
        </p:nvSpPr>
        <p:spPr>
          <a:xfrm>
            <a:off x="9152623" y="3633076"/>
            <a:ext cx="508958" cy="375333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C8790003-2D58-C2A6-D4A9-FF473FD78C4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531168" y="3734349"/>
            <a:ext cx="621455" cy="86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1A4228A9-3A31-5B66-52FD-7F6E70BFF780}"/>
              </a:ext>
            </a:extLst>
          </p:cNvPr>
          <p:cNvSpPr/>
          <p:nvPr/>
        </p:nvSpPr>
        <p:spPr>
          <a:xfrm>
            <a:off x="7410191" y="3578483"/>
            <a:ext cx="1120977" cy="2422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329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A127469-75BA-7C5B-1156-296D0D25C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0" y="1166497"/>
            <a:ext cx="7344800" cy="4525006"/>
          </a:xfrm>
          <a:prstGeom prst="rect">
            <a:avLst/>
          </a:prstGeom>
        </p:spPr>
      </p:pic>
      <p:sp>
        <p:nvSpPr>
          <p:cNvPr id="5" name="ลูกศร: ซ้าย 4">
            <a:extLst>
              <a:ext uri="{FF2B5EF4-FFF2-40B4-BE49-F238E27FC236}">
                <a16:creationId xmlns:a16="http://schemas.microsoft.com/office/drawing/2014/main" id="{72B7A875-3F1C-EFA7-6CF7-56BF3A35291C}"/>
              </a:ext>
            </a:extLst>
          </p:cNvPr>
          <p:cNvSpPr/>
          <p:nvPr/>
        </p:nvSpPr>
        <p:spPr>
          <a:xfrm>
            <a:off x="3630387" y="2475781"/>
            <a:ext cx="717326" cy="245721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041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C363AAF8-1FE6-D31F-E55E-CC284B80A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20" y="147179"/>
            <a:ext cx="8849960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0261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26</Words>
  <Application>Microsoft Office PowerPoint</Application>
  <PresentationFormat>แบบจอกว้าง</PresentationFormat>
  <Paragraphs>22</Paragraphs>
  <Slides>21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4</cp:revision>
  <dcterms:created xsi:type="dcterms:W3CDTF">2022-11-01T18:01:15Z</dcterms:created>
  <dcterms:modified xsi:type="dcterms:W3CDTF">2022-11-01T21:04:17Z</dcterms:modified>
</cp:coreProperties>
</file>