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0C367C-6E29-7AC9-011B-69BC2BA8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7FF4541-0242-7A14-8465-36E4A39D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30C7A3-6E86-AEEE-72CC-4D6D6CFD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417E0B-65E7-3AF5-F1A2-55AD322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BC6018D-642D-A2D2-8075-743E604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F405EB-592D-361E-6D94-0FC7B76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A7CD388-72B4-5D90-667A-B8231513D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FAF40E-A6BB-FEA0-690A-01D92B8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45B0409-7D09-F109-01FE-F784D9A8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0E7B65-D34D-3D31-0F8D-AC0B4724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1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6EB6B8C-D9E6-09AB-4FB5-F6C8EE5C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890F8E0-9C5B-E67B-44D5-6310DC94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3401F0-2D39-5E8C-62A4-6B33755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873884-894A-2F96-C6CE-0A1CC45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73AC495-B36C-8A13-8FE3-0D929957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5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BE43AC-079A-3F8B-CDDC-35965838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4E0AD2-4EA5-337F-29D7-0D983E91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AE6CEC3-61BF-BECF-7A17-48EC5C4E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C67F87-16BB-C6A8-F5F2-59839B5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6407776-6500-2C93-1EAE-3B2EA47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9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F52D44-4B44-E355-FF7A-0216C6E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21FEED8-E09E-D2E8-F345-F3D90011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329FFD-9ED6-5CC5-4D46-67229D6B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2455ED9-3AB3-F746-E69F-48FA57EE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DB3C179-CBCF-C7B9-01F3-9C24E1C0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82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4F443E-0D0A-BE18-07B2-D9503FFC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ACB7028-D4A9-5232-1D82-B1D950F68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20F34CE-032F-3910-3266-609C3E9D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999D479-8F3E-C3C1-253A-4850658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C7770AE-B0D7-E82E-F251-9738E06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AA7356B-2F21-43E9-702F-29388280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60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3C506D-2C7C-0378-53C1-DCE360BD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F4F60D-F34D-05C8-4368-6307E9EC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98930A4-263C-FE61-0B1F-6F5BD0AA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CB566FE-B4A6-5491-CA42-FF95968A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B7E3CD9B-0823-2F14-1FC8-48AE35A5C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617DF00-8F56-31D0-16E5-94CD6924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811F4D0-14D0-724E-9F9E-9ED8300D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6F51EAC-66F2-D2FB-7BEC-AA7C8243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8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3E079C-16A8-924E-1BF8-A808ADC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1EBA961-5DAF-F687-7E0F-3A86120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47A71C6-67B7-3153-51F1-C86BEF53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88C433A-F0D8-C614-DC27-F43A058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7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8584182-3BC0-58C0-ACCE-85B39F0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304B8A5-85D1-0B30-A73D-48192041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08C9A58-C0C1-AE38-7C85-1A11DD93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7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70F143-FC53-1575-DCC7-F1E7347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5702C74-06B5-88BF-9D66-17396E26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32147B2-C1B4-6630-6A91-828CB138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B2F8D79-753A-02BE-063D-952566E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65394A9-A4B9-9A3E-B98A-C03BC70C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BE989C4-90FC-4936-DD98-4A2F700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43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5EC27A-072E-E3C1-3F09-6E8C23D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E405EE5-37F4-5DB6-3CD1-6F56C4F58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8E24806-0195-36C8-681D-630CA599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7045438-4C5F-470E-1ACD-0C72097C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2ADE91-4F4A-C96B-37BD-0E04CF05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5F29B8-2595-B814-3FA3-BA558EE1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5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D6D948B-C9F0-5C7F-D644-2A136E00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1065E46-27EE-AAA1-3A41-5B2B992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EC3954-DCCE-8391-0E8C-E7A940C3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FC82-8842-48E7-A6F4-849D6276F647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9F1CEDB-65F4-A6C3-70E6-8CEFB9FF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3679C1-5C06-6EEB-A3FD-B6D8FB18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5780-6BEF-4D27-A91A-C5D7368902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454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8C92618-5FBA-FBE0-22A1-0EDAB763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547285"/>
            <a:ext cx="679227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7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9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9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8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23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7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8460B67-3224-3602-5D44-11043353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304364"/>
            <a:ext cx="6639852" cy="6249272"/>
          </a:xfrm>
          <a:prstGeom prst="rect">
            <a:avLst/>
          </a:prstGeom>
        </p:spPr>
      </p:pic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7C658900-0B67-6B9D-DFF3-3C450B74360A}"/>
              </a:ext>
            </a:extLst>
          </p:cNvPr>
          <p:cNvSpPr/>
          <p:nvPr/>
        </p:nvSpPr>
        <p:spPr>
          <a:xfrm>
            <a:off x="6926788" y="708174"/>
            <a:ext cx="508958" cy="474453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259FF63-0B1F-9197-5F41-41CC178BBC9A}"/>
              </a:ext>
            </a:extLst>
          </p:cNvPr>
          <p:cNvSpPr/>
          <p:nvPr/>
        </p:nvSpPr>
        <p:spPr>
          <a:xfrm>
            <a:off x="8229601" y="5124090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2356E114-7325-681A-F5A0-FF79351BE30B}"/>
              </a:ext>
            </a:extLst>
          </p:cNvPr>
          <p:cNvSpPr/>
          <p:nvPr/>
        </p:nvSpPr>
        <p:spPr>
          <a:xfrm>
            <a:off x="6886755" y="4099567"/>
            <a:ext cx="508958" cy="474453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17680C2B-D729-4879-6BBE-B27FFCAB2F0E}"/>
              </a:ext>
            </a:extLst>
          </p:cNvPr>
          <p:cNvCxnSpPr>
            <a:cxnSpLocks/>
            <a:stCxn id="11" idx="1"/>
            <a:endCxn id="28" idx="3"/>
          </p:cNvCxnSpPr>
          <p:nvPr/>
        </p:nvCxnSpPr>
        <p:spPr>
          <a:xfrm flipH="1">
            <a:off x="6398740" y="945401"/>
            <a:ext cx="528048" cy="128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288D5D42-4A17-6233-053A-1E68C3F8E3EC}"/>
              </a:ext>
            </a:extLst>
          </p:cNvPr>
          <p:cNvCxnSpPr>
            <a:cxnSpLocks/>
            <a:stCxn id="12" idx="1"/>
            <a:endCxn id="24" idx="3"/>
          </p:cNvCxnSpPr>
          <p:nvPr/>
        </p:nvCxnSpPr>
        <p:spPr>
          <a:xfrm flipH="1" flipV="1">
            <a:off x="7727427" y="5255963"/>
            <a:ext cx="502174" cy="105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5610ACAC-C123-AD3D-EE1B-2C6576972043}"/>
              </a:ext>
            </a:extLst>
          </p:cNvPr>
          <p:cNvSpPr/>
          <p:nvPr/>
        </p:nvSpPr>
        <p:spPr>
          <a:xfrm>
            <a:off x="4123426" y="4231256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" name="กราฟิก 21" descr="หนู เส้นกรอบ">
            <a:extLst>
              <a:ext uri="{FF2B5EF4-FFF2-40B4-BE49-F238E27FC236}">
                <a16:creationId xmlns:a16="http://schemas.microsoft.com/office/drawing/2014/main" id="{FAE2A4CB-AB69-5C06-04C8-BF9066E4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650" y="4973128"/>
            <a:ext cx="979098" cy="979098"/>
          </a:xfrm>
          <a:prstGeom prst="rect">
            <a:avLst/>
          </a:prstGeom>
        </p:spPr>
      </p:pic>
      <p:sp>
        <p:nvSpPr>
          <p:cNvPr id="24" name="การกระจาย: 8 จุด 23">
            <a:extLst>
              <a:ext uri="{FF2B5EF4-FFF2-40B4-BE49-F238E27FC236}">
                <a16:creationId xmlns:a16="http://schemas.microsoft.com/office/drawing/2014/main" id="{AB80AE51-69EF-A30D-F2E0-2104D2023E6F}"/>
              </a:ext>
            </a:extLst>
          </p:cNvPr>
          <p:cNvSpPr/>
          <p:nvPr/>
        </p:nvSpPr>
        <p:spPr>
          <a:xfrm>
            <a:off x="7546452" y="5087473"/>
            <a:ext cx="180975" cy="27384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52463390-5DEB-7588-39F4-098C64E6E551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flipH="1">
            <a:off x="6482558" y="4336794"/>
            <a:ext cx="404197" cy="47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471D4DF1-7220-F297-C54B-8A7844A90240}"/>
              </a:ext>
            </a:extLst>
          </p:cNvPr>
          <p:cNvSpPr/>
          <p:nvPr/>
        </p:nvSpPr>
        <p:spPr>
          <a:xfrm>
            <a:off x="4039608" y="920870"/>
            <a:ext cx="2359132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8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AF96E8-1216-D800-8CAC-53BD351E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CDAD68E4-5DC0-D3D2-B1E7-A72F53F7D792}"/>
              </a:ext>
            </a:extLst>
          </p:cNvPr>
          <p:cNvGrpSpPr/>
          <p:nvPr/>
        </p:nvGrpSpPr>
        <p:grpSpPr>
          <a:xfrm>
            <a:off x="1661493" y="690394"/>
            <a:ext cx="8869013" cy="6087325"/>
            <a:chOff x="1661493" y="690394"/>
            <a:chExt cx="8869013" cy="6087325"/>
          </a:xfrm>
        </p:grpSpPr>
        <p:pic>
          <p:nvPicPr>
            <p:cNvPr id="5" name="รูปภาพ 4" descr="รูปภาพประกอบด้วย โต๊ะ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A066790B-0378-2CEA-8641-C7F1BAA6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493" y="690394"/>
              <a:ext cx="8869013" cy="6087325"/>
            </a:xfrm>
            <a:prstGeom prst="rect">
              <a:avLst/>
            </a:prstGeom>
          </p:spPr>
        </p:pic>
        <p:sp>
          <p:nvSpPr>
            <p:cNvPr id="6" name="สี่เหลี่ยมผืนผ้า: มุมมน 5">
              <a:extLst>
                <a:ext uri="{FF2B5EF4-FFF2-40B4-BE49-F238E27FC236}">
                  <a16:creationId xmlns:a16="http://schemas.microsoft.com/office/drawing/2014/main" id="{10DB2F61-EAD4-30BC-AE3B-8D441C9EC16B}"/>
                </a:ext>
              </a:extLst>
            </p:cNvPr>
            <p:cNvSpPr/>
            <p:nvPr/>
          </p:nvSpPr>
          <p:spPr>
            <a:xfrm>
              <a:off x="6073348" y="1089174"/>
              <a:ext cx="508958" cy="474453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th-TH" dirty="0">
                <a:solidFill>
                  <a:srgbClr val="FF0000"/>
                </a:solidFill>
              </a:endParaRPr>
            </a:p>
          </p:txBody>
        </p:sp>
        <p:sp>
          <p:nvSpPr>
            <p:cNvPr id="7" name="สี่เหลี่ยมผืนผ้า: มุมมน 6">
              <a:extLst>
                <a:ext uri="{FF2B5EF4-FFF2-40B4-BE49-F238E27FC236}">
                  <a16:creationId xmlns:a16="http://schemas.microsoft.com/office/drawing/2014/main" id="{402F7929-DE66-7522-338F-9540F51991B1}"/>
                </a:ext>
              </a:extLst>
            </p:cNvPr>
            <p:cNvSpPr/>
            <p:nvPr/>
          </p:nvSpPr>
          <p:spPr>
            <a:xfrm>
              <a:off x="8229601" y="5124090"/>
              <a:ext cx="508958" cy="47445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th-TH" dirty="0">
                <a:solidFill>
                  <a:srgbClr val="FF0000"/>
                </a:solidFill>
              </a:endParaRPr>
            </a:p>
          </p:txBody>
        </p:sp>
        <p:sp>
          <p:nvSpPr>
            <p:cNvPr id="8" name="สี่เหลี่ยมผืนผ้า: มุมมน 7">
              <a:extLst>
                <a:ext uri="{FF2B5EF4-FFF2-40B4-BE49-F238E27FC236}">
                  <a16:creationId xmlns:a16="http://schemas.microsoft.com/office/drawing/2014/main" id="{456FA439-D860-AD02-9D82-33435251799D}"/>
                </a:ext>
              </a:extLst>
            </p:cNvPr>
            <p:cNvSpPr/>
            <p:nvPr/>
          </p:nvSpPr>
          <p:spPr>
            <a:xfrm>
              <a:off x="6886755" y="4099567"/>
              <a:ext cx="508958" cy="474453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th-TH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ลูกศรเชื่อมต่อแบบตรง 8">
              <a:extLst>
                <a:ext uri="{FF2B5EF4-FFF2-40B4-BE49-F238E27FC236}">
                  <a16:creationId xmlns:a16="http://schemas.microsoft.com/office/drawing/2014/main" id="{7863221C-1731-526A-51E4-2BCDFC36636C}"/>
                </a:ext>
              </a:extLst>
            </p:cNvPr>
            <p:cNvCxnSpPr>
              <a:cxnSpLocks/>
              <a:stCxn id="6" idx="1"/>
              <a:endCxn id="15" idx="3"/>
            </p:cNvCxnSpPr>
            <p:nvPr/>
          </p:nvCxnSpPr>
          <p:spPr>
            <a:xfrm flipH="1">
              <a:off x="5545300" y="1326401"/>
              <a:ext cx="528048" cy="128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1FD8A6F0-47EF-8666-B02E-E461308457D0}"/>
                </a:ext>
              </a:extLst>
            </p:cNvPr>
            <p:cNvCxnSpPr>
              <a:cxnSpLocks/>
              <a:stCxn id="7" idx="1"/>
              <a:endCxn id="13" idx="3"/>
            </p:cNvCxnSpPr>
            <p:nvPr/>
          </p:nvCxnSpPr>
          <p:spPr>
            <a:xfrm flipH="1" flipV="1">
              <a:off x="7727427" y="5255963"/>
              <a:ext cx="502174" cy="1053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สี่เหลี่ยมผืนผ้า: มุมมน 10">
              <a:extLst>
                <a:ext uri="{FF2B5EF4-FFF2-40B4-BE49-F238E27FC236}">
                  <a16:creationId xmlns:a16="http://schemas.microsoft.com/office/drawing/2014/main" id="{279245BA-9206-66C0-B3A6-DE724CFFF21E}"/>
                </a:ext>
              </a:extLst>
            </p:cNvPr>
            <p:cNvSpPr/>
            <p:nvPr/>
          </p:nvSpPr>
          <p:spPr>
            <a:xfrm>
              <a:off x="4123426" y="4231256"/>
              <a:ext cx="2359132" cy="30623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2" name="กราฟิก 11" descr="หนู เส้นกรอบ">
              <a:extLst>
                <a:ext uri="{FF2B5EF4-FFF2-40B4-BE49-F238E27FC236}">
                  <a16:creationId xmlns:a16="http://schemas.microsoft.com/office/drawing/2014/main" id="{2936E636-AAB6-9D39-46E6-8120FBD9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4650" y="4973128"/>
              <a:ext cx="979098" cy="979098"/>
            </a:xfrm>
            <a:prstGeom prst="rect">
              <a:avLst/>
            </a:prstGeom>
          </p:spPr>
        </p:pic>
        <p:sp>
          <p:nvSpPr>
            <p:cNvPr id="13" name="การกระจาย: 8 จุด 12">
              <a:extLst>
                <a:ext uri="{FF2B5EF4-FFF2-40B4-BE49-F238E27FC236}">
                  <a16:creationId xmlns:a16="http://schemas.microsoft.com/office/drawing/2014/main" id="{3F431575-2872-6A08-6137-C5FD24F4FCEA}"/>
                </a:ext>
              </a:extLst>
            </p:cNvPr>
            <p:cNvSpPr/>
            <p:nvPr/>
          </p:nvSpPr>
          <p:spPr>
            <a:xfrm>
              <a:off x="7546452" y="5087473"/>
              <a:ext cx="180975" cy="273843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4" name="ลูกศรเชื่อมต่อแบบตรง 13">
              <a:extLst>
                <a:ext uri="{FF2B5EF4-FFF2-40B4-BE49-F238E27FC236}">
                  <a16:creationId xmlns:a16="http://schemas.microsoft.com/office/drawing/2014/main" id="{6DC03B9B-7B5A-0383-7DC8-CD5C767FEE90}"/>
                </a:ext>
              </a:extLst>
            </p:cNvPr>
            <p:cNvCxnSpPr>
              <a:stCxn id="8" idx="1"/>
              <a:endCxn id="11" idx="3"/>
            </p:cNvCxnSpPr>
            <p:nvPr/>
          </p:nvCxnSpPr>
          <p:spPr>
            <a:xfrm flipH="1">
              <a:off x="6482558" y="4336794"/>
              <a:ext cx="404197" cy="47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สี่เหลี่ยมผืนผ้า: มุมมน 14">
              <a:extLst>
                <a:ext uri="{FF2B5EF4-FFF2-40B4-BE49-F238E27FC236}">
                  <a16:creationId xmlns:a16="http://schemas.microsoft.com/office/drawing/2014/main" id="{E6A7F6FF-DB9A-EB8C-F88B-5E8CD3D4C375}"/>
                </a:ext>
              </a:extLst>
            </p:cNvPr>
            <p:cNvSpPr/>
            <p:nvPr/>
          </p:nvSpPr>
          <p:spPr>
            <a:xfrm>
              <a:off x="2659380" y="1301870"/>
              <a:ext cx="2885920" cy="30623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51196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0B4FBE9-3A9C-58E5-5CA0-6F681844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6" b="50000"/>
          <a:stretch/>
        </p:blipFill>
        <p:spPr>
          <a:xfrm>
            <a:off x="2087042" y="1650238"/>
            <a:ext cx="7246739" cy="3305637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9CD01BC-5589-01AE-DB1B-8B8250333EDB}"/>
              </a:ext>
            </a:extLst>
          </p:cNvPr>
          <p:cNvSpPr/>
          <p:nvPr/>
        </p:nvSpPr>
        <p:spPr>
          <a:xfrm>
            <a:off x="3081008" y="2202648"/>
            <a:ext cx="2955081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8F3740C-B392-15A2-9911-64A952CD1614}"/>
              </a:ext>
            </a:extLst>
          </p:cNvPr>
          <p:cNvSpPr/>
          <p:nvPr/>
        </p:nvSpPr>
        <p:spPr>
          <a:xfrm>
            <a:off x="5409430" y="3550681"/>
            <a:ext cx="2716654" cy="3062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DF340C2D-AD0B-7806-A5C8-9CFB1677F43E}"/>
              </a:ext>
            </a:extLst>
          </p:cNvPr>
          <p:cNvCxnSpPr/>
          <p:nvPr/>
        </p:nvCxnSpPr>
        <p:spPr>
          <a:xfrm>
            <a:off x="4554747" y="2508884"/>
            <a:ext cx="2182483" cy="104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3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29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0261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</Words>
  <Application>Microsoft Office PowerPoint</Application>
  <PresentationFormat>แบบจอกว้าง</PresentationFormat>
  <Paragraphs>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2022-11-01T18:01:15Z</dcterms:created>
  <dcterms:modified xsi:type="dcterms:W3CDTF">2022-11-01T19:36:59Z</dcterms:modified>
</cp:coreProperties>
</file>