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D0E6DB-A187-57E2-93FD-FFA11B084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CA5A7E0-1E00-8181-07FA-E0FEE2FC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612CC25-79BE-0234-5477-02E2CEB4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9D16C38-1319-C90D-0B41-881E0979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0F4FD16-D106-237C-3169-9093804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30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54AC88-A4DD-B115-4586-8C58DA55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E3DBCBB-8CFC-ED3C-6214-388E3CA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7CBE5E-8B72-7A17-D37B-245BA817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0037870-5E51-F3B6-8643-EA7170B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E6D262-BFE8-318C-1E5F-9C8323F4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54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7348DD2-0A9B-3D74-9590-FA8D952B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110C23C-7E99-BE50-3536-CE4651239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D507F26-CB2C-A5C7-F7E1-1C63BB89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2B63AD9-458E-2B1A-A230-C7480A4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852CC5-1BD1-C163-2BB4-347EEFC7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20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497742-AAF3-F83D-DE72-4EEF21F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853B12D-C89C-D7ED-6D88-8EC86EB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061A418-654D-DCE6-E723-045CC3B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9B805D-026A-F362-37B0-CDAAEDA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311379-8BDC-1B95-AE2B-36ECBE7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9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73F9CC-E3EA-EF6B-FD7B-152870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5F3B347-DBEA-C99F-0C06-AD3D12F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1F60AF6-2923-AD76-0979-198F0B9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0D25CE-F2C5-32D1-BC44-763A52DC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F15A4B-B72F-9D0A-BE97-8DE1D98C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48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BC018B-793F-F244-28BB-947DCEF4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B7F0DFC-E9DC-6649-ADA7-1A8333AE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E727C15-F207-B212-4F12-FDA5B97A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E23C88A-C123-11EF-BD3D-058C8A46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B04E89-32C6-993D-015C-FFF874D6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775949D-24F9-724E-33B7-87D74000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4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9DFDF4-C8EE-BAEF-6555-4794E27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F10BC28-AE9D-1971-88B8-4E997E4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D8EB329-AFC8-BFDF-7E5F-00CA1539F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AB5D64C-A469-05E6-A128-6D5D39A85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B15F28-C0B3-EFCD-1361-1FDD95AD1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FFE0F5F0-E2FD-3C7A-3B3B-054B05F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31DCFEE-9415-8D36-5875-C715F556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3FA40CA-4B4C-368F-E4F5-B0CB99C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80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A8D961-7126-3A19-2217-F7D28C8B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C722555-A3B1-87C4-FCEE-4BE0431C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D2C959A5-D1EF-1DFD-D823-1C110D97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7EF414-F382-972C-C67E-4A9DDF80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25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6464DC6-7831-7CBD-74E5-04A09BC2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0DB5463-E4F0-4831-0DCB-48848535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2389E95-36F5-4A00-9AA5-76AF0A3C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231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6B2E8C-722C-7189-4128-CA6D2F60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B421963-2C05-E9AC-B16B-E259D562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04DFD87B-0B67-F1BF-47DF-6F49E668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8AB42CD-56F8-DED1-D499-6CBD69A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CDEA627-21AE-5590-7667-AAB7FC0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B68DD7D-ACEF-C7C1-318C-17B56B8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6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C842B6-2BB5-442D-619A-D2F1E2B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1C21E55-E44C-498F-A91F-1EA42066F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F334595-2BFB-405D-EC50-0532E4C2E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AE4F16-5167-642C-D2A9-C4FE458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296C146-59BC-0708-6FA2-0223F2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89F6246-794F-C49D-4561-ED10FE88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8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A9F7686-A540-2A5D-9D1C-DC43AD25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7FC123-349F-D8FD-1E6D-E5CC73D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12C513-2978-823F-15BC-567DC8E0D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CC5-01AA-4DF5-B34D-F348ED805276}" type="datetimeFigureOut">
              <a:rPr lang="th-TH" smtClean="0"/>
              <a:t>08/11/65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AA444D5-DC02-088B-7BCE-CE08473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C322CA-B37B-7A24-1390-6A4E2B561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3BD2-7484-408A-A55F-CB49025316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16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24409A23-F54C-ACF8-2A92-D804D3F9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82" y="0"/>
            <a:ext cx="4759036" cy="6858000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5045852-5AEF-CA91-9EE1-2DD064FD69C9}"/>
              </a:ext>
            </a:extLst>
          </p:cNvPr>
          <p:cNvSpPr/>
          <p:nvPr/>
        </p:nvSpPr>
        <p:spPr>
          <a:xfrm>
            <a:off x="6654800" y="1574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DA5F897-B84C-C613-4993-534D39B5020C}"/>
              </a:ext>
            </a:extLst>
          </p:cNvPr>
          <p:cNvSpPr/>
          <p:nvPr/>
        </p:nvSpPr>
        <p:spPr>
          <a:xfrm>
            <a:off x="5184775" y="2463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2805253-9143-20D8-33DF-288526556FF1}"/>
              </a:ext>
            </a:extLst>
          </p:cNvPr>
          <p:cNvSpPr/>
          <p:nvPr/>
        </p:nvSpPr>
        <p:spPr>
          <a:xfrm>
            <a:off x="6510338" y="35306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EC6EC8D6-269A-F459-6C01-53AAF58AB930}"/>
              </a:ext>
            </a:extLst>
          </p:cNvPr>
          <p:cNvSpPr/>
          <p:nvPr/>
        </p:nvSpPr>
        <p:spPr>
          <a:xfrm>
            <a:off x="6756400" y="4216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930455BB-51EB-9143-54AB-36A49663DDE6}"/>
              </a:ext>
            </a:extLst>
          </p:cNvPr>
          <p:cNvSpPr/>
          <p:nvPr/>
        </p:nvSpPr>
        <p:spPr>
          <a:xfrm>
            <a:off x="6062663" y="49339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0605B282-3DF6-3A38-9D46-6C7FEDA060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68975" y="1708150"/>
            <a:ext cx="885825" cy="317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CDA274F3-68FE-DFDB-8557-8B146B7D882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84700" y="2597150"/>
            <a:ext cx="600075" cy="889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2F75D8E6-8BFC-75A6-7833-5992D8C4C01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8550" y="3663950"/>
            <a:ext cx="1601788" cy="1206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9DB20BBF-A371-C9F4-2FF2-0E707D1F7E7A}"/>
              </a:ext>
            </a:extLst>
          </p:cNvPr>
          <p:cNvCxnSpPr>
            <a:stCxn id="9" idx="1"/>
          </p:cNvCxnSpPr>
          <p:nvPr/>
        </p:nvCxnSpPr>
        <p:spPr>
          <a:xfrm flipH="1">
            <a:off x="5524500" y="4349750"/>
            <a:ext cx="1231900" cy="1270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42ECCB0F-FDBA-AC18-2907-788DB627503D}"/>
              </a:ext>
            </a:extLst>
          </p:cNvPr>
          <p:cNvCxnSpPr/>
          <p:nvPr/>
        </p:nvCxnSpPr>
        <p:spPr>
          <a:xfrm flipH="1" flipV="1">
            <a:off x="4584700" y="4921250"/>
            <a:ext cx="1454150" cy="171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FE67FE16-C0F8-90A1-6806-28DF124E5C4D}"/>
              </a:ext>
            </a:extLst>
          </p:cNvPr>
          <p:cNvSpPr/>
          <p:nvPr/>
        </p:nvSpPr>
        <p:spPr>
          <a:xfrm>
            <a:off x="6140450" y="561975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6E75A140-2B5D-F9B1-9266-F519DB3FBFB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4884737" y="5200650"/>
            <a:ext cx="1255713" cy="5524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77E526C0-6C28-F6E0-DC76-1CE97C96583B}"/>
              </a:ext>
            </a:extLst>
          </p:cNvPr>
          <p:cNvSpPr/>
          <p:nvPr/>
        </p:nvSpPr>
        <p:spPr>
          <a:xfrm>
            <a:off x="5854701" y="65278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7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F9ABE62F-837D-1E0D-1B61-C54625A69567}"/>
              </a:ext>
            </a:extLst>
          </p:cNvPr>
          <p:cNvCxnSpPr/>
          <p:nvPr/>
        </p:nvCxnSpPr>
        <p:spPr>
          <a:xfrm flipH="1">
            <a:off x="4959350" y="6661150"/>
            <a:ext cx="895351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ในอาคาร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E2F5C14-A988-99B4-F54E-0531CDC5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20"/>
            <a:ext cx="12192000" cy="660636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AEF982A-91E8-9E55-C998-3B66C558FAE2}"/>
              </a:ext>
            </a:extLst>
          </p:cNvPr>
          <p:cNvSpPr/>
          <p:nvPr/>
        </p:nvSpPr>
        <p:spPr>
          <a:xfrm>
            <a:off x="238125" y="704850"/>
            <a:ext cx="2066925" cy="20097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C779763-F8E0-E896-B971-59675EB9A821}"/>
              </a:ext>
            </a:extLst>
          </p:cNvPr>
          <p:cNvSpPr/>
          <p:nvPr/>
        </p:nvSpPr>
        <p:spPr>
          <a:xfrm>
            <a:off x="2390775" y="581025"/>
            <a:ext cx="6143625" cy="3990975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B6EECFD3-F128-0E46-4755-71D5398A28B1}"/>
              </a:ext>
            </a:extLst>
          </p:cNvPr>
          <p:cNvSpPr/>
          <p:nvPr/>
        </p:nvSpPr>
        <p:spPr>
          <a:xfrm>
            <a:off x="8734425" y="6419849"/>
            <a:ext cx="3457575" cy="350431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8E52EAA-2AE8-2577-122F-B683F75A91CC}"/>
              </a:ext>
            </a:extLst>
          </p:cNvPr>
          <p:cNvSpPr/>
          <p:nvPr/>
        </p:nvSpPr>
        <p:spPr>
          <a:xfrm>
            <a:off x="338137" y="2128836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Solution Explorer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4E9E7684-A816-8BDD-2161-A8F49D5EAD46}"/>
              </a:ext>
            </a:extLst>
          </p:cNvPr>
          <p:cNvSpPr/>
          <p:nvPr/>
        </p:nvSpPr>
        <p:spPr>
          <a:xfrm>
            <a:off x="4319587" y="2266949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Form design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8532B04-45C1-E7EB-92D1-E5C95E88BB5F}"/>
              </a:ext>
            </a:extLst>
          </p:cNvPr>
          <p:cNvSpPr/>
          <p:nvPr/>
        </p:nvSpPr>
        <p:spPr>
          <a:xfrm>
            <a:off x="9882187" y="5924548"/>
            <a:ext cx="186690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status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3C8B400C-F5A3-3B65-C97E-F4DBA1DDDB97}"/>
              </a:ext>
            </a:extLst>
          </p:cNvPr>
          <p:cNvSpPr/>
          <p:nvPr/>
        </p:nvSpPr>
        <p:spPr>
          <a:xfrm>
            <a:off x="10177462" y="3986209"/>
            <a:ext cx="1276350" cy="447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Git changes</a:t>
            </a:r>
            <a:endParaRPr lang="th-TH" sz="1800" dirty="0">
              <a:solidFill>
                <a:srgbClr val="0070C0"/>
              </a:solidFill>
            </a:endParaRP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9A3581B6-28B7-E47B-F339-BEBBF4B75ED9}"/>
              </a:ext>
            </a:extLst>
          </p:cNvPr>
          <p:cNvSpPr/>
          <p:nvPr/>
        </p:nvSpPr>
        <p:spPr>
          <a:xfrm>
            <a:off x="8620125" y="581025"/>
            <a:ext cx="3457575" cy="3943350"/>
          </a:xfrm>
          <a:prstGeom prst="roundRect">
            <a:avLst>
              <a:gd name="adj" fmla="val 62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96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CE013BA-311A-4AF1-B3B2-CCD087D87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44" y="0"/>
            <a:ext cx="3936711" cy="6858000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7FBC9BE-47D5-B694-419C-8EFF3C9E46BF}"/>
              </a:ext>
            </a:extLst>
          </p:cNvPr>
          <p:cNvSpPr/>
          <p:nvPr/>
        </p:nvSpPr>
        <p:spPr>
          <a:xfrm>
            <a:off x="2070244" y="6162675"/>
            <a:ext cx="3797156" cy="695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30B7EBA9-52B7-5587-066C-3C1C1E4FB18A}"/>
              </a:ext>
            </a:extLst>
          </p:cNvPr>
          <p:cNvCxnSpPr>
            <a:cxnSpLocks/>
          </p:cNvCxnSpPr>
          <p:nvPr/>
        </p:nvCxnSpPr>
        <p:spPr>
          <a:xfrm flipV="1">
            <a:off x="2070244" y="4471918"/>
            <a:ext cx="2420794" cy="17002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C6EA93D9-8AB5-8E6F-272F-4A2A0AB3132E}"/>
              </a:ext>
            </a:extLst>
          </p:cNvPr>
          <p:cNvCxnSpPr>
            <a:cxnSpLocks/>
          </p:cNvCxnSpPr>
          <p:nvPr/>
        </p:nvCxnSpPr>
        <p:spPr>
          <a:xfrm flipV="1">
            <a:off x="2091953" y="5657849"/>
            <a:ext cx="2442502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63655A4A-9ECB-8302-0E4B-B499F5B21672}"/>
              </a:ext>
            </a:extLst>
          </p:cNvPr>
          <p:cNvCxnSpPr>
            <a:cxnSpLocks/>
          </p:cNvCxnSpPr>
          <p:nvPr/>
        </p:nvCxnSpPr>
        <p:spPr>
          <a:xfrm flipV="1">
            <a:off x="5867400" y="4467156"/>
            <a:ext cx="4168057" cy="170504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02145FBB-4CD0-16BA-2B95-27E57E003888}"/>
              </a:ext>
            </a:extLst>
          </p:cNvPr>
          <p:cNvCxnSpPr>
            <a:cxnSpLocks/>
          </p:cNvCxnSpPr>
          <p:nvPr/>
        </p:nvCxnSpPr>
        <p:spPr>
          <a:xfrm flipV="1">
            <a:off x="5845692" y="5664959"/>
            <a:ext cx="4189765" cy="11930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68E2ACE-7DCB-E991-EAFA-01D843E6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55" y="4471918"/>
            <a:ext cx="5457585" cy="11859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E92A7AEA-1898-89D7-0F59-2F342342F393}"/>
              </a:ext>
            </a:extLst>
          </p:cNvPr>
          <p:cNvSpPr/>
          <p:nvPr/>
        </p:nvSpPr>
        <p:spPr>
          <a:xfrm>
            <a:off x="4070905" y="1665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ACEE4DE0-97D1-19DF-74AB-18FC837BEE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626982" y="299863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66594602-C957-8257-89EB-5089AAB9D08E}"/>
              </a:ext>
            </a:extLst>
          </p:cNvPr>
          <p:cNvSpPr/>
          <p:nvPr/>
        </p:nvSpPr>
        <p:spPr>
          <a:xfrm>
            <a:off x="4286967" y="109263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9AF17661-DE73-7122-2632-64FAA3D5E32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743325" y="930929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สี่เหลี่ยมผืนผ้า: มุมมน 23">
            <a:extLst>
              <a:ext uri="{FF2B5EF4-FFF2-40B4-BE49-F238E27FC236}">
                <a16:creationId xmlns:a16="http://schemas.microsoft.com/office/drawing/2014/main" id="{EC398772-E4ED-B1A6-FA69-18D6C4E0514F}"/>
              </a:ext>
            </a:extLst>
          </p:cNvPr>
          <p:cNvSpPr/>
          <p:nvPr/>
        </p:nvSpPr>
        <p:spPr>
          <a:xfrm>
            <a:off x="6156660" y="293365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B3CC0856-FD77-5C63-0127-E8366347E9C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712737" y="3067006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9AB142EB-0383-E7E1-123C-362A15C4A50E}"/>
              </a:ext>
            </a:extLst>
          </p:cNvPr>
          <p:cNvSpPr/>
          <p:nvPr/>
        </p:nvSpPr>
        <p:spPr>
          <a:xfrm>
            <a:off x="2417275" y="2064190"/>
            <a:ext cx="3295462" cy="2055137"/>
          </a:xfrm>
          <a:prstGeom prst="roundRect">
            <a:avLst>
              <a:gd name="adj" fmla="val 7856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2" name="ลูกศรเชื่อมต่อแบบตรง 31">
            <a:extLst>
              <a:ext uri="{FF2B5EF4-FFF2-40B4-BE49-F238E27FC236}">
                <a16:creationId xmlns:a16="http://schemas.microsoft.com/office/drawing/2014/main" id="{8566A96F-8193-79F6-3D63-D1BE4DAD9DA4}"/>
              </a:ext>
            </a:extLst>
          </p:cNvPr>
          <p:cNvCxnSpPr>
            <a:stCxn id="28" idx="2"/>
          </p:cNvCxnSpPr>
          <p:nvPr/>
        </p:nvCxnSpPr>
        <p:spPr>
          <a:xfrm>
            <a:off x="4065006" y="4119327"/>
            <a:ext cx="1941949" cy="1131683"/>
          </a:xfrm>
          <a:prstGeom prst="straightConnector1">
            <a:avLst/>
          </a:prstGeom>
          <a:ln w="28575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รูปแบบอิสระ: รูปร่าง 32">
            <a:extLst>
              <a:ext uri="{FF2B5EF4-FFF2-40B4-BE49-F238E27FC236}">
                <a16:creationId xmlns:a16="http://schemas.microsoft.com/office/drawing/2014/main" id="{45E8E47A-BFED-86EA-F2C1-13AE1F11FD51}"/>
              </a:ext>
            </a:extLst>
          </p:cNvPr>
          <p:cNvSpPr/>
          <p:nvPr/>
        </p:nvSpPr>
        <p:spPr>
          <a:xfrm>
            <a:off x="3069125" y="362139"/>
            <a:ext cx="4488019" cy="4843604"/>
          </a:xfrm>
          <a:custGeom>
            <a:avLst/>
            <a:gdLst>
              <a:gd name="connsiteX0" fmla="*/ 0 w 4488019"/>
              <a:gd name="connsiteY0" fmla="*/ 0 h 4843604"/>
              <a:gd name="connsiteX1" fmla="*/ 4083113 w 4488019"/>
              <a:gd name="connsiteY1" fmla="*/ 1747318 h 4843604"/>
              <a:gd name="connsiteX2" fmla="*/ 4119326 w 4488019"/>
              <a:gd name="connsiteY2" fmla="*/ 4843604 h 484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8019" h="4843604">
                <a:moveTo>
                  <a:pt x="0" y="0"/>
                </a:moveTo>
                <a:cubicBezTo>
                  <a:pt x="1698279" y="470025"/>
                  <a:pt x="3396559" y="940051"/>
                  <a:pt x="4083113" y="1747318"/>
                </a:cubicBezTo>
                <a:cubicBezTo>
                  <a:pt x="4769667" y="2554585"/>
                  <a:pt x="4444496" y="3699094"/>
                  <a:pt x="4119326" y="4843604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: มุมมน 35">
            <a:extLst>
              <a:ext uri="{FF2B5EF4-FFF2-40B4-BE49-F238E27FC236}">
                <a16:creationId xmlns:a16="http://schemas.microsoft.com/office/drawing/2014/main" id="{E107F231-49AF-E4A3-02D2-A99B922072B4}"/>
              </a:ext>
            </a:extLst>
          </p:cNvPr>
          <p:cNvSpPr/>
          <p:nvPr/>
        </p:nvSpPr>
        <p:spPr>
          <a:xfrm>
            <a:off x="4556164" y="6208048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E5D7F47E-E4BB-4032-D8D5-4DC8C97354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091573" y="6341398"/>
            <a:ext cx="464591" cy="23764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342F59A-C170-F5AA-8292-AD367C575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809259"/>
            <a:ext cx="4906060" cy="523948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103DD26-D723-7C1A-E9A3-871BA665EED8}"/>
              </a:ext>
            </a:extLst>
          </p:cNvPr>
          <p:cNvSpPr/>
          <p:nvPr/>
        </p:nvSpPr>
        <p:spPr>
          <a:xfrm>
            <a:off x="5280580" y="176671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82FA9250-2929-B7D9-BE5E-DB1A2ACAFD9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29175" y="1771650"/>
            <a:ext cx="451405" cy="12841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9E9B33B-0D75-6C75-2D6D-2B6A08F9B927}"/>
              </a:ext>
            </a:extLst>
          </p:cNvPr>
          <p:cNvSpPr/>
          <p:nvPr/>
        </p:nvSpPr>
        <p:spPr>
          <a:xfrm>
            <a:off x="5048805" y="245471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3B56B72-4CC7-9F9B-75BF-6B1DFA6481C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05163" y="2293004"/>
            <a:ext cx="543642" cy="29506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F3A0728-D936-C8D3-3E8B-ECD03F0D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23601"/>
            <a:ext cx="9449647" cy="50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C5B5A4E-64D1-144D-1C4F-63B71B56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63" y="2247754"/>
            <a:ext cx="5001323" cy="2095792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F38201B-4090-CE46-7197-876FC2EE3B8F}"/>
              </a:ext>
            </a:extLst>
          </p:cNvPr>
          <p:cNvSpPr/>
          <p:nvPr/>
        </p:nvSpPr>
        <p:spPr>
          <a:xfrm>
            <a:off x="4273388" y="434354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72857594-C297-E7E8-6B17-EAC28F97411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05250" y="4105275"/>
            <a:ext cx="368138" cy="371621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9A26938-E47A-FC98-E10C-92F41177E4CC}"/>
              </a:ext>
            </a:extLst>
          </p:cNvPr>
          <p:cNvSpPr/>
          <p:nvPr/>
        </p:nvSpPr>
        <p:spPr>
          <a:xfrm>
            <a:off x="4839255" y="320992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B1007F03-231A-3FEB-AB5B-391DCDC62BF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24350" y="3343275"/>
            <a:ext cx="514905" cy="23133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9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86C54D4-4EC8-2596-5FAF-8C765A79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1195489"/>
            <a:ext cx="10073523" cy="552961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7CD4E24-C920-4272-8E08-390475458BC0}"/>
              </a:ext>
            </a:extLst>
          </p:cNvPr>
          <p:cNvSpPr/>
          <p:nvPr/>
        </p:nvSpPr>
        <p:spPr>
          <a:xfrm>
            <a:off x="4067175" y="3248025"/>
            <a:ext cx="3619500" cy="3524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94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จอภาพ, ภาพหน้าจอ, 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7CB25B0-E218-0968-60A8-4E80FB7E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6" y="809259"/>
            <a:ext cx="8287907" cy="523948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B65FA320-D704-697E-6DB3-ADFCD0A0203E}"/>
              </a:ext>
            </a:extLst>
          </p:cNvPr>
          <p:cNvSpPr/>
          <p:nvPr/>
        </p:nvSpPr>
        <p:spPr>
          <a:xfrm>
            <a:off x="4101938" y="15735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D5A7C16B-3B27-E9B0-FAFA-B6442526F51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86150" y="1706891"/>
            <a:ext cx="615788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6566BCAE-F7D0-A20D-ACAD-2A3998FD327E}"/>
              </a:ext>
            </a:extLst>
          </p:cNvPr>
          <p:cNvSpPr/>
          <p:nvPr/>
        </p:nvSpPr>
        <p:spPr>
          <a:xfrm>
            <a:off x="4839255" y="320992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9F2A5E85-8CE6-C0AB-76AE-2EA9DED3818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24350" y="3343275"/>
            <a:ext cx="514905" cy="23133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3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จอภาพ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B637E25-D1D2-03E2-834F-0BD373CB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3" y="1242764"/>
            <a:ext cx="6763694" cy="355332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36F3DAF-7178-196B-DE0B-01EFA919A02E}"/>
              </a:ext>
            </a:extLst>
          </p:cNvPr>
          <p:cNvSpPr/>
          <p:nvPr/>
        </p:nvSpPr>
        <p:spPr>
          <a:xfrm>
            <a:off x="4559138" y="189739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59F6B76E-9386-3EB5-3D3E-6968AEAD3F8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43350" y="1762125"/>
            <a:ext cx="615788" cy="26861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รูปภาพ 7" descr="รูปภาพประกอบด้วย ลานกว้า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51E841A-0698-123E-0FF2-CB4C159F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8" y="2645353"/>
            <a:ext cx="6056171" cy="3632192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D2D6942-A459-427D-ED24-11826C092BCA}"/>
              </a:ext>
            </a:extLst>
          </p:cNvPr>
          <p:cNvSpPr/>
          <p:nvPr/>
        </p:nvSpPr>
        <p:spPr>
          <a:xfrm>
            <a:off x="7360122" y="43548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7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จอภาพ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65C1988-D5FD-9425-489C-88B8E2123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28100"/>
            <a:ext cx="4629796" cy="680179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5E00992-2E2E-FB1D-CF8C-CA7EF9CA56AE}"/>
              </a:ext>
            </a:extLst>
          </p:cNvPr>
          <p:cNvSpPr/>
          <p:nvPr/>
        </p:nvSpPr>
        <p:spPr>
          <a:xfrm>
            <a:off x="5864225" y="622174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4BECBF7F-2B3F-3500-4EEC-931C1F9A6A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448300" y="6355091"/>
            <a:ext cx="415925" cy="22668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3121A5B-0BAA-6D5F-2C1E-05CD4BF5DD14}"/>
              </a:ext>
            </a:extLst>
          </p:cNvPr>
          <p:cNvSpPr/>
          <p:nvPr/>
        </p:nvSpPr>
        <p:spPr>
          <a:xfrm>
            <a:off x="5718175" y="135446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B797C90-19D8-23D0-4BE7-9FB808182B1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91125" y="1487816"/>
            <a:ext cx="527050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7596FAB4-945E-C171-2C0F-4B2425A109ED}"/>
              </a:ext>
            </a:extLst>
          </p:cNvPr>
          <p:cNvSpPr/>
          <p:nvPr/>
        </p:nvSpPr>
        <p:spPr>
          <a:xfrm>
            <a:off x="5216525" y="209741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C83F2368-2167-4F3D-43E0-D7B243C4909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610100" y="1897391"/>
            <a:ext cx="606425" cy="33337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6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C04A7FED-F98C-6971-2EFF-EBEED5CD3F04}"/>
              </a:ext>
            </a:extLst>
          </p:cNvPr>
          <p:cNvSpPr/>
          <p:nvPr/>
        </p:nvSpPr>
        <p:spPr>
          <a:xfrm>
            <a:off x="1971675" y="628650"/>
            <a:ext cx="6477000" cy="5286455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A625461-47BF-B7D3-1568-43CC53C65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00" y="942895"/>
            <a:ext cx="4648849" cy="1143160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D1F26D3-A96F-FFCF-DE3C-D76E40972438}"/>
              </a:ext>
            </a:extLst>
          </p:cNvPr>
          <p:cNvSpPr/>
          <p:nvPr/>
        </p:nvSpPr>
        <p:spPr>
          <a:xfrm>
            <a:off x="4330700" y="2305130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9712F21A-AB1E-8A4E-282E-7158690D695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90975" y="2019300"/>
            <a:ext cx="339725" cy="41918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B4E4FC92-6073-ECF2-6126-897183C5392E}"/>
              </a:ext>
            </a:extLst>
          </p:cNvPr>
          <p:cNvSpPr/>
          <p:nvPr/>
        </p:nvSpPr>
        <p:spPr>
          <a:xfrm>
            <a:off x="2817650" y="237188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F1C8237-CE7F-6FDC-7EFC-12BE9800E0F4}"/>
              </a:ext>
            </a:extLst>
          </p:cNvPr>
          <p:cNvCxnSpPr>
            <a:cxnSpLocks/>
          </p:cNvCxnSpPr>
          <p:nvPr/>
        </p:nvCxnSpPr>
        <p:spPr>
          <a:xfrm flipV="1">
            <a:off x="3067050" y="1952705"/>
            <a:ext cx="167400" cy="41918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AA4372EF-7918-EC19-FF65-737CBDAD8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7" y="3304959"/>
            <a:ext cx="3801005" cy="1962424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91E51F40-91C8-FCA9-2846-6CBA3575A005}"/>
              </a:ext>
            </a:extLst>
          </p:cNvPr>
          <p:cNvSpPr/>
          <p:nvPr/>
        </p:nvSpPr>
        <p:spPr>
          <a:xfrm>
            <a:off x="4246400" y="539590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B7A2B4AA-624F-D2E9-C5F7-66310795226C}"/>
              </a:ext>
            </a:extLst>
          </p:cNvPr>
          <p:cNvCxnSpPr>
            <a:cxnSpLocks/>
          </p:cNvCxnSpPr>
          <p:nvPr/>
        </p:nvCxnSpPr>
        <p:spPr>
          <a:xfrm flipV="1">
            <a:off x="4495800" y="4976721"/>
            <a:ext cx="167400" cy="41918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3C5CE4DB-5438-2685-9882-4BA952DAA833}"/>
              </a:ext>
            </a:extLst>
          </p:cNvPr>
          <p:cNvSpPr/>
          <p:nvPr/>
        </p:nvSpPr>
        <p:spPr>
          <a:xfrm>
            <a:off x="5864225" y="4100501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C209C4EA-76B9-65D8-12D1-6AEE6F0D622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324475" y="4233851"/>
            <a:ext cx="539750" cy="30717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3F42ECA-9F57-D31A-A7DA-500B2FE8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13864"/>
            <a:ext cx="9678751" cy="6430272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B963B6E-F291-1145-D1F8-FC9DA838717F}"/>
              </a:ext>
            </a:extLst>
          </p:cNvPr>
          <p:cNvSpPr/>
          <p:nvPr/>
        </p:nvSpPr>
        <p:spPr>
          <a:xfrm>
            <a:off x="1609725" y="2143125"/>
            <a:ext cx="4924425" cy="3724275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96151211-8617-2B0F-DA2A-4C47E27ABEDA}"/>
              </a:ext>
            </a:extLst>
          </p:cNvPr>
          <p:cNvSpPr/>
          <p:nvPr/>
        </p:nvSpPr>
        <p:spPr>
          <a:xfrm>
            <a:off x="10302875" y="1698624"/>
            <a:ext cx="463550" cy="33654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7E8511F8-1A0A-BD18-B0FF-14C68120DDE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9417050" y="1863725"/>
            <a:ext cx="885825" cy="317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F1F65D7A-BE40-B75B-FC27-020CB25A4B71}"/>
              </a:ext>
            </a:extLst>
          </p:cNvPr>
          <p:cNvSpPr/>
          <p:nvPr/>
        </p:nvSpPr>
        <p:spPr>
          <a:xfrm>
            <a:off x="10398125" y="4625975"/>
            <a:ext cx="463550" cy="393699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B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B53DE538-FACA-A339-E72E-BE06370A72F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512300" y="4791076"/>
            <a:ext cx="885825" cy="317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D24BF0B6-5A91-4351-33D8-129A70F78807}"/>
              </a:ext>
            </a:extLst>
          </p:cNvPr>
          <p:cNvSpPr/>
          <p:nvPr/>
        </p:nvSpPr>
        <p:spPr>
          <a:xfrm>
            <a:off x="2628899" y="3352800"/>
            <a:ext cx="2886075" cy="1028700"/>
          </a:xfrm>
          <a:prstGeom prst="roundRect">
            <a:avLst>
              <a:gd name="adj" fmla="val 6482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Recent project list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1680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5A42741C-6ACA-E0EC-9609-9D4BD99E8EF0}"/>
              </a:ext>
            </a:extLst>
          </p:cNvPr>
          <p:cNvSpPr/>
          <p:nvPr/>
        </p:nvSpPr>
        <p:spPr>
          <a:xfrm>
            <a:off x="3833498" y="1599944"/>
            <a:ext cx="4824728" cy="414363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B1981C3-EADD-8C27-84D5-02D25A890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1599944"/>
            <a:ext cx="4525006" cy="3658111"/>
          </a:xfrm>
          <a:prstGeom prst="rect">
            <a:avLst/>
          </a:prstGeom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CA2A07F-6953-98A0-C74D-E496C82B7451}"/>
              </a:ext>
            </a:extLst>
          </p:cNvPr>
          <p:cNvSpPr/>
          <p:nvPr/>
        </p:nvSpPr>
        <p:spPr>
          <a:xfrm>
            <a:off x="7169150" y="532506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BF6E9AF6-C1F1-6950-BE45-A3331B6DB67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010400" y="5105400"/>
            <a:ext cx="158750" cy="35301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7DF6AB7-5A37-E043-1EF2-97ECB6E38DB3}"/>
              </a:ext>
            </a:extLst>
          </p:cNvPr>
          <p:cNvSpPr/>
          <p:nvPr/>
        </p:nvSpPr>
        <p:spPr>
          <a:xfrm>
            <a:off x="6937375" y="2600580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F589B72B-3B13-F281-C629-655A50D0E6FD}"/>
              </a:ext>
            </a:extLst>
          </p:cNvPr>
          <p:cNvCxnSpPr>
            <a:cxnSpLocks/>
          </p:cNvCxnSpPr>
          <p:nvPr/>
        </p:nvCxnSpPr>
        <p:spPr>
          <a:xfrm flipH="1" flipV="1">
            <a:off x="6867525" y="2190750"/>
            <a:ext cx="319250" cy="4098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0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5FAFC0C-2574-A448-C41F-216806C7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28" y="2066735"/>
            <a:ext cx="4791744" cy="272453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E22AB418-0982-07F7-FBC8-1C07E7E4AB2B}"/>
              </a:ext>
            </a:extLst>
          </p:cNvPr>
          <p:cNvSpPr/>
          <p:nvPr/>
        </p:nvSpPr>
        <p:spPr>
          <a:xfrm>
            <a:off x="4772403" y="263858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CAB1029D-7240-F8DA-2A34-078FD57D4A5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67200" y="2771935"/>
            <a:ext cx="505203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F2E54EE5-85C4-DDB7-DBA2-116BD3F71D77}"/>
              </a:ext>
            </a:extLst>
          </p:cNvPr>
          <p:cNvSpPr/>
          <p:nvPr/>
        </p:nvSpPr>
        <p:spPr>
          <a:xfrm>
            <a:off x="4894100" y="334378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3AB26311-2128-7662-9BA5-20CC275FCB0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334253" y="3477135"/>
            <a:ext cx="559847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0A1FDA1E-200E-37C6-B6D9-694E31D22AA8}"/>
              </a:ext>
            </a:extLst>
          </p:cNvPr>
          <p:cNvSpPr/>
          <p:nvPr/>
        </p:nvSpPr>
        <p:spPr>
          <a:xfrm>
            <a:off x="5560850" y="3772410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5E6CE9BA-918C-4AC8-405E-28262E6328A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01003" y="3905760"/>
            <a:ext cx="559847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F667B7B9-9DCA-726F-2581-A2537F84FEFC}"/>
              </a:ext>
            </a:extLst>
          </p:cNvPr>
          <p:cNvSpPr/>
          <p:nvPr/>
        </p:nvSpPr>
        <p:spPr>
          <a:xfrm>
            <a:off x="7397597" y="3905760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D9C591F8-26DE-56CB-AA36-B6DD5C04E62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162800" y="4039110"/>
            <a:ext cx="234797" cy="34239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 descr="รูปภาพประกอบด้วย ข้อความ, ภาพหน้าจอ, จอภาพ, 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2517C26-6C40-6AB6-6630-0B9800A8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73" y="413916"/>
            <a:ext cx="8268854" cy="6030167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ADB952F-04D1-20D3-09E0-04A998B35E39}"/>
              </a:ext>
            </a:extLst>
          </p:cNvPr>
          <p:cNvSpPr/>
          <p:nvPr/>
        </p:nvSpPr>
        <p:spPr>
          <a:xfrm>
            <a:off x="2124075" y="1628775"/>
            <a:ext cx="7781925" cy="4562475"/>
          </a:xfrm>
          <a:prstGeom prst="roundRect">
            <a:avLst>
              <a:gd name="adj" fmla="val 38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8BADE3AF-7600-9F2F-E288-EAAB3683D29F}"/>
              </a:ext>
            </a:extLst>
          </p:cNvPr>
          <p:cNvSpPr/>
          <p:nvPr/>
        </p:nvSpPr>
        <p:spPr>
          <a:xfrm>
            <a:off x="8115678" y="364823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53841982-9397-ABB6-7745-9CD127034789}"/>
              </a:ext>
            </a:extLst>
          </p:cNvPr>
          <p:cNvSpPr/>
          <p:nvPr/>
        </p:nvSpPr>
        <p:spPr>
          <a:xfrm>
            <a:off x="4122575" y="621296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6EB8B861-F5C9-15EC-6E6B-AE382B72C7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562728" y="754646"/>
            <a:ext cx="559847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2717016-5F28-493B-5666-76A5EAF5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137918"/>
            <a:ext cx="764011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A6E4C0A-425E-2307-7ACA-B30702ADC80B}"/>
              </a:ext>
            </a:extLst>
          </p:cNvPr>
          <p:cNvSpPr/>
          <p:nvPr/>
        </p:nvSpPr>
        <p:spPr>
          <a:xfrm>
            <a:off x="3833498" y="1599944"/>
            <a:ext cx="4824728" cy="414363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BA5F731-18AD-DB73-8207-B8750B95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97" y="1652339"/>
            <a:ext cx="3620005" cy="3553321"/>
          </a:xfrm>
          <a:prstGeom prst="rect">
            <a:avLst/>
          </a:prstGeom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0FA13416-21D9-4DA0-244B-08D7819B1D9D}"/>
              </a:ext>
            </a:extLst>
          </p:cNvPr>
          <p:cNvSpPr/>
          <p:nvPr/>
        </p:nvSpPr>
        <p:spPr>
          <a:xfrm>
            <a:off x="7169150" y="5325065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2444071F-2548-E38B-EE97-44D85168A41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283450" y="5016500"/>
            <a:ext cx="117475" cy="308565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D363DE86-64A2-5CFE-040B-913DD6708E72}"/>
              </a:ext>
            </a:extLst>
          </p:cNvPr>
          <p:cNvSpPr/>
          <p:nvPr/>
        </p:nvSpPr>
        <p:spPr>
          <a:xfrm>
            <a:off x="6270625" y="2664080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83490A79-ACDC-511B-D3AC-3375A160824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441950" y="2597150"/>
            <a:ext cx="828675" cy="20028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BF89E982-9DA9-4FE5-5B33-028511CC9EA2}"/>
              </a:ext>
            </a:extLst>
          </p:cNvPr>
          <p:cNvCxnSpPr>
            <a:cxnSpLocks/>
          </p:cNvCxnSpPr>
          <p:nvPr/>
        </p:nvCxnSpPr>
        <p:spPr>
          <a:xfrm flipH="1">
            <a:off x="5441950" y="2797430"/>
            <a:ext cx="803912" cy="1333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ส่วนโค้ง 19">
            <a:extLst>
              <a:ext uri="{FF2B5EF4-FFF2-40B4-BE49-F238E27FC236}">
                <a16:creationId xmlns:a16="http://schemas.microsoft.com/office/drawing/2014/main" id="{874C12B1-5E43-EED9-F735-D7A6AAFB6CAE}"/>
              </a:ext>
            </a:extLst>
          </p:cNvPr>
          <p:cNvSpPr/>
          <p:nvPr/>
        </p:nvSpPr>
        <p:spPr>
          <a:xfrm>
            <a:off x="5715001" y="2455990"/>
            <a:ext cx="206375" cy="682879"/>
          </a:xfrm>
          <a:prstGeom prst="arc">
            <a:avLst>
              <a:gd name="adj1" fmla="val 12634471"/>
              <a:gd name="adj2" fmla="val 7342341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954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B492003-781A-EAC2-E45D-8B93970C93FC}"/>
              </a:ext>
            </a:extLst>
          </p:cNvPr>
          <p:cNvSpPr/>
          <p:nvPr/>
        </p:nvSpPr>
        <p:spPr>
          <a:xfrm>
            <a:off x="3048638" y="312164"/>
            <a:ext cx="4824728" cy="587527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F32114D-0481-D7CA-91EA-A66617CC7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62" y="449580"/>
            <a:ext cx="3715305" cy="5371617"/>
          </a:xfrm>
          <a:prstGeom prst="rect">
            <a:avLst/>
          </a:prstGeom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0B929C01-21D2-D9C8-C65A-77F936E82B88}"/>
              </a:ext>
            </a:extLst>
          </p:cNvPr>
          <p:cNvSpPr/>
          <p:nvPr/>
        </p:nvSpPr>
        <p:spPr>
          <a:xfrm>
            <a:off x="7038777" y="129310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057D89DF-8A55-CA98-001D-4E89D39E0E7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698650" y="1166813"/>
            <a:ext cx="340127" cy="25963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17DD7670-2413-F748-294E-C6369C78494E}"/>
              </a:ext>
            </a:extLst>
          </p:cNvPr>
          <p:cNvSpPr/>
          <p:nvPr/>
        </p:nvSpPr>
        <p:spPr>
          <a:xfrm>
            <a:off x="6544317" y="244562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8770F955-2F19-4BF3-BB17-281313213EA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929313" y="2578977"/>
            <a:ext cx="615004" cy="18665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0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A957FC8-95E6-E111-4EC8-E69404DD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0" y="254500"/>
            <a:ext cx="6347963" cy="540488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F4D17292-7550-3F41-AE93-AA5E1F76E3DF}"/>
              </a:ext>
            </a:extLst>
          </p:cNvPr>
          <p:cNvSpPr/>
          <p:nvPr/>
        </p:nvSpPr>
        <p:spPr>
          <a:xfrm>
            <a:off x="4370992" y="2292343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DEEB26DD-CFE6-C233-4A17-D22E6A82116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030865" y="2166054"/>
            <a:ext cx="340127" cy="25963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D6BA9AE-58B7-C345-0789-FC80FC6CFD93}"/>
              </a:ext>
            </a:extLst>
          </p:cNvPr>
          <p:cNvSpPr/>
          <p:nvPr/>
        </p:nvSpPr>
        <p:spPr>
          <a:xfrm>
            <a:off x="3280528" y="3214540"/>
            <a:ext cx="2601798" cy="1248996"/>
          </a:xfrm>
          <a:prstGeom prst="roundRect">
            <a:avLst>
              <a:gd name="adj" fmla="val 6519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92B63262-87BD-BAF8-9EF9-0F223364938A}"/>
              </a:ext>
            </a:extLst>
          </p:cNvPr>
          <p:cNvSpPr/>
          <p:nvPr/>
        </p:nvSpPr>
        <p:spPr>
          <a:xfrm>
            <a:off x="6401865" y="361414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8DAABB9C-102B-548D-D676-87C62E7DD5C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882326" y="3747499"/>
            <a:ext cx="519539" cy="9153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7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7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41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AE681C-152D-5CC5-EF66-82E480A26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99574"/>
            <a:ext cx="965017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7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34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3A38110-E727-A829-C60A-655209CA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19584"/>
            <a:ext cx="9829800" cy="50642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FA59834-38A5-DDAA-1B56-757D634236AF}"/>
              </a:ext>
            </a:extLst>
          </p:cNvPr>
          <p:cNvSpPr/>
          <p:nvPr/>
        </p:nvSpPr>
        <p:spPr>
          <a:xfrm>
            <a:off x="10121900" y="21558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29CAB038-3A96-D16B-AA8F-272F135CEDC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677400" y="22891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6EE8D384-CD49-D00C-6069-5BEB95467018}"/>
              </a:ext>
            </a:extLst>
          </p:cNvPr>
          <p:cNvSpPr/>
          <p:nvPr/>
        </p:nvSpPr>
        <p:spPr>
          <a:xfrm>
            <a:off x="9956800" y="3292066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DA7A7BC3-EE9F-6319-A480-8E81003A811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512300" y="3425416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D58DBA2-3AF6-E213-8B2C-39B05B47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209100"/>
            <a:ext cx="9631119" cy="6439799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69BB0E1-5ACD-3E60-1C63-2E97CC1225F1}"/>
              </a:ext>
            </a:extLst>
          </p:cNvPr>
          <p:cNvSpPr/>
          <p:nvPr/>
        </p:nvSpPr>
        <p:spPr>
          <a:xfrm>
            <a:off x="5159375" y="19462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CF7A2DA8-425D-4514-E4CB-0791E230398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14875" y="207962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EB9D670A-17E0-6897-2968-ADBB93D615C4}"/>
              </a:ext>
            </a:extLst>
          </p:cNvPr>
          <p:cNvSpPr/>
          <p:nvPr/>
        </p:nvSpPr>
        <p:spPr>
          <a:xfrm>
            <a:off x="5864225" y="265112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7D11F869-4C8C-0AE5-5909-CE23BEB932C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19725" y="2784475"/>
            <a:ext cx="44450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8AE279E-F27F-8379-5BFE-027E604881CD}"/>
              </a:ext>
            </a:extLst>
          </p:cNvPr>
          <p:cNvSpPr/>
          <p:nvPr/>
        </p:nvSpPr>
        <p:spPr>
          <a:xfrm>
            <a:off x="8683625" y="5994400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F93096E-EBEF-0B92-3918-68C6D599BBEF}"/>
              </a:ext>
            </a:extLst>
          </p:cNvPr>
          <p:cNvCxnSpPr>
            <a:cxnSpLocks/>
          </p:cNvCxnSpPr>
          <p:nvPr/>
        </p:nvCxnSpPr>
        <p:spPr>
          <a:xfrm>
            <a:off x="9147175" y="6127750"/>
            <a:ext cx="539750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4608748-323E-EE3B-EB81-6686D383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304893"/>
            <a:ext cx="5839640" cy="2248214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B691B05-B012-C059-E54E-A311E08D61B2}"/>
              </a:ext>
            </a:extLst>
          </p:cNvPr>
          <p:cNvSpPr/>
          <p:nvPr/>
        </p:nvSpPr>
        <p:spPr>
          <a:xfrm>
            <a:off x="4648200" y="4029075"/>
            <a:ext cx="4314825" cy="571500"/>
          </a:xfrm>
          <a:prstGeom prst="roundRect">
            <a:avLst>
              <a:gd name="adj" fmla="val 11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 descr="รูปภาพประกอบด้วย ข้อความ, ภาพหน้าจอ, จอภาพ, สีดำ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9073552-BDFB-BEC5-A75F-0BEB0D7EE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47" y="1718929"/>
            <a:ext cx="6315956" cy="4772691"/>
          </a:xfrm>
          <a:prstGeom prst="rect">
            <a:avLst/>
          </a:prstGeom>
        </p:spPr>
      </p:pic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CA5F9A8A-7D7A-482B-AE59-D736EFF236AD}"/>
              </a:ext>
            </a:extLst>
          </p:cNvPr>
          <p:cNvSpPr/>
          <p:nvPr/>
        </p:nvSpPr>
        <p:spPr>
          <a:xfrm>
            <a:off x="4949825" y="1374775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B511602-1DFA-694A-EE00-3AADF63E6D5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6750" y="1508125"/>
            <a:ext cx="473075" cy="4159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B9436C30-7A5F-C917-1126-713D032850F6}"/>
              </a:ext>
            </a:extLst>
          </p:cNvPr>
          <p:cNvSpPr/>
          <p:nvPr/>
        </p:nvSpPr>
        <p:spPr>
          <a:xfrm>
            <a:off x="5413375" y="2712704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31C63D47-F82C-BBF1-CE32-FB45525C992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371975" y="2178677"/>
            <a:ext cx="1041400" cy="66737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0C46D03A-94E8-2B0A-679D-B72F4D6D09C3}"/>
              </a:ext>
            </a:extLst>
          </p:cNvPr>
          <p:cNvSpPr/>
          <p:nvPr/>
        </p:nvSpPr>
        <p:spPr>
          <a:xfrm>
            <a:off x="8425303" y="2178677"/>
            <a:ext cx="463550" cy="2667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E914E698-449A-9156-BB4F-7FEB5A31B27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58075" y="2178677"/>
            <a:ext cx="967228" cy="13335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5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A96E92F-E6CC-B2C6-369A-A6F43D7C7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85285"/>
            <a:ext cx="9659698" cy="648743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5389001-8CC6-D355-7D5E-8E432BBCB7D1}"/>
              </a:ext>
            </a:extLst>
          </p:cNvPr>
          <p:cNvSpPr/>
          <p:nvPr/>
        </p:nvSpPr>
        <p:spPr>
          <a:xfrm>
            <a:off x="5305425" y="1190625"/>
            <a:ext cx="5353050" cy="45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41E6A864-33B1-D322-4C94-FB81CC3F35A9}"/>
              </a:ext>
            </a:extLst>
          </p:cNvPr>
          <p:cNvSpPr/>
          <p:nvPr/>
        </p:nvSpPr>
        <p:spPr>
          <a:xfrm>
            <a:off x="5305425" y="2424565"/>
            <a:ext cx="5086350" cy="937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C1D329EB-337B-2995-9890-265237EAA9D5}"/>
              </a:ext>
            </a:extLst>
          </p:cNvPr>
          <p:cNvSpPr/>
          <p:nvPr/>
        </p:nvSpPr>
        <p:spPr>
          <a:xfrm>
            <a:off x="11102398" y="12122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E0159F8C-E542-9A59-4979-52A39FB393D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10658475" y="13456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336BE128-7952-8FA4-FABE-34B6163DA392}"/>
              </a:ext>
            </a:extLst>
          </p:cNvPr>
          <p:cNvSpPr/>
          <p:nvPr/>
        </p:nvSpPr>
        <p:spPr>
          <a:xfrm>
            <a:off x="11004310" y="2796944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0B2ABCC7-F646-A57B-0B47-C45A329CA16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10391775" y="2893445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836B38C-3499-989C-CF6D-BD0719F44AA0}"/>
              </a:ext>
            </a:extLst>
          </p:cNvPr>
          <p:cNvSpPr/>
          <p:nvPr/>
        </p:nvSpPr>
        <p:spPr>
          <a:xfrm>
            <a:off x="11088616" y="6064019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138B8EE-3B4C-3DC9-44F1-D3B2D06074E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0476081" y="6160520"/>
            <a:ext cx="612535" cy="36849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6570314-61AC-5C64-9EBE-928F90AE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94811"/>
            <a:ext cx="9716856" cy="6468378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1255CFE-6021-8433-4EE0-9794EF5AEE70}"/>
              </a:ext>
            </a:extLst>
          </p:cNvPr>
          <p:cNvSpPr/>
          <p:nvPr/>
        </p:nvSpPr>
        <p:spPr>
          <a:xfrm>
            <a:off x="3482398" y="185045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373B4916-3691-1D57-A0A0-E1E2AB152EB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38475" y="198380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E2D0AB15-9BB2-166C-4F06-0C5A80BCD816}"/>
              </a:ext>
            </a:extLst>
          </p:cNvPr>
          <p:cNvSpPr/>
          <p:nvPr/>
        </p:nvSpPr>
        <p:spPr>
          <a:xfrm>
            <a:off x="6096000" y="2507682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77C4FF6-3A82-3CE6-5B71-36A967F56D7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52077" y="2641032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3B53A39D-764B-2100-7850-61E864E57FB3}"/>
              </a:ext>
            </a:extLst>
          </p:cNvPr>
          <p:cNvSpPr/>
          <p:nvPr/>
        </p:nvSpPr>
        <p:spPr>
          <a:xfrm>
            <a:off x="10722653" y="5870007"/>
            <a:ext cx="463550" cy="266700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th-TH" sz="1800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2410F8A3-06D6-7D6E-12AD-E62C76AD776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278730" y="6003357"/>
            <a:ext cx="443923" cy="7359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9877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</Words>
  <Application>Microsoft Office PowerPoint</Application>
  <PresentationFormat>แบบจอกว้าง</PresentationFormat>
  <Paragraphs>61</Paragraphs>
  <Slides>30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6</cp:revision>
  <dcterms:created xsi:type="dcterms:W3CDTF">2022-11-08T16:10:43Z</dcterms:created>
  <dcterms:modified xsi:type="dcterms:W3CDTF">2022-11-08T19:43:07Z</dcterms:modified>
</cp:coreProperties>
</file>