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D0E6DB-A187-57E2-93FD-FFA11B08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CA5A7E0-1E00-8181-07FA-E0FEE2FC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612CC25-79BE-0234-5477-02E2CEB4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9D16C38-1319-C90D-0B41-881E0979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0F4FD16-D106-237C-3169-90938049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30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54AC88-A4DD-B115-4586-8C58DA5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E3DBCBB-8CFC-ED3C-6214-388E3CA6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7CBE5E-8B72-7A17-D37B-245BA817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037870-5E51-F3B6-8643-EA7170B7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E6D262-BFE8-318C-1E5F-9C8323F4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54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7348DD2-0A9B-3D74-9590-FA8D952B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110C23C-7E99-BE50-3536-CE465123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D507F26-CB2C-A5C7-F7E1-1C63BB89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B63AD9-458E-2B1A-A230-C7480A45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852CC5-1BD1-C163-2BB4-347EEFC7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20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497742-AAF3-F83D-DE72-4EEF21F7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853B12D-C89C-D7ED-6D88-8EC86EB6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061A418-654D-DCE6-E723-045CC3B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9B805D-026A-F362-37B0-CDAAEDA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311379-8BDC-1B95-AE2B-36ECBE7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29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73F9CC-E3EA-EF6B-FD7B-152870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5F3B347-DBEA-C99F-0C06-AD3D12FB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1F60AF6-2923-AD76-0979-198F0B9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0D25CE-F2C5-32D1-BC44-763A52D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F15A4B-B72F-9D0A-BE97-8DE1D98C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4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BC018B-793F-F244-28BB-947DCEF4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B7F0DFC-E9DC-6649-ADA7-1A8333AE2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E727C15-F207-B212-4F12-FDA5B97AB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E23C88A-C123-11EF-BD3D-058C8A46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EB04E89-32C6-993D-015C-FFF874D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775949D-24F9-724E-33B7-87D7400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4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9DFDF4-C8EE-BAEF-6555-4794E27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F10BC28-AE9D-1971-88B8-4E997E47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D8EB329-AFC8-BFDF-7E5F-00CA1539F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AB5D64C-A469-05E6-A128-6D5D39A85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B15F28-C0B3-EFCD-1361-1FDD95AD1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FE0F5F0-E2FD-3C7A-3B3B-054B05F1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31DCFEE-9415-8D36-5875-C715F556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3FA40CA-4B4C-368F-E4F5-B0CB99C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8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A8D961-7126-3A19-2217-F7D28C8B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C722555-A3B1-87C4-FCEE-4BE0431C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2C959A5-D1EF-1DFD-D823-1C110D97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E7EF414-F382-972C-C67E-4A9DDF80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25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6464DC6-7831-7CBD-74E5-04A09BC2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0DB5463-E4F0-4831-0DCB-48848535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2389E95-36F5-4A00-9AA5-76AF0A3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231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6B2E8C-722C-7189-4128-CA6D2F60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421963-2C05-E9AC-B16B-E259D562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4DFD87B-0B67-F1BF-47DF-6F49E668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8AB42CD-56F8-DED1-D499-6CBD69A9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CDEA627-21AE-5590-7667-AAB7FC0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B68DD7D-ACEF-C7C1-318C-17B56B8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6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C842B6-2BB5-442D-619A-D2F1E2B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1C21E55-E44C-498F-A91F-1EA42066F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F334595-2BFB-405D-EC50-0532E4C2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AE4F16-5167-642C-D2A9-C4FE458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296C146-59BC-0708-6FA2-0223F297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89F6246-794F-C49D-4561-ED10FE8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8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A9F7686-A540-2A5D-9D1C-DC43AD25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D7FC123-349F-D8FD-1E6D-E5CC73D1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12C513-2978-823F-15BC-567DC8E0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A444D5-DC02-088B-7BCE-CE084736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C322CA-B37B-7A24-1390-6A4E2B561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16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4409A23-F54C-ACF8-2A92-D804D3F9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82" y="0"/>
            <a:ext cx="4759036" cy="6858000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85045852-5AEF-CA91-9EE1-2DD064FD69C9}"/>
              </a:ext>
            </a:extLst>
          </p:cNvPr>
          <p:cNvSpPr/>
          <p:nvPr/>
        </p:nvSpPr>
        <p:spPr>
          <a:xfrm>
            <a:off x="6654800" y="1574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DA5F897-B84C-C613-4993-534D39B5020C}"/>
              </a:ext>
            </a:extLst>
          </p:cNvPr>
          <p:cNvSpPr/>
          <p:nvPr/>
        </p:nvSpPr>
        <p:spPr>
          <a:xfrm>
            <a:off x="5184775" y="2463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32805253-9143-20D8-33DF-288526556FF1}"/>
              </a:ext>
            </a:extLst>
          </p:cNvPr>
          <p:cNvSpPr/>
          <p:nvPr/>
        </p:nvSpPr>
        <p:spPr>
          <a:xfrm>
            <a:off x="6510338" y="35306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EC6EC8D6-269A-F459-6C01-53AAF58AB930}"/>
              </a:ext>
            </a:extLst>
          </p:cNvPr>
          <p:cNvSpPr/>
          <p:nvPr/>
        </p:nvSpPr>
        <p:spPr>
          <a:xfrm>
            <a:off x="6756400" y="42164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930455BB-51EB-9143-54AB-36A49663DDE6}"/>
              </a:ext>
            </a:extLst>
          </p:cNvPr>
          <p:cNvSpPr/>
          <p:nvPr/>
        </p:nvSpPr>
        <p:spPr>
          <a:xfrm>
            <a:off x="6062663" y="49339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0605B282-3DF6-3A38-9D46-6C7FEDA060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68975" y="1708150"/>
            <a:ext cx="885825" cy="317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CDA274F3-68FE-DFDB-8557-8B146B7D882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84700" y="2597150"/>
            <a:ext cx="600075" cy="889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2F75D8E6-8BFC-75A6-7833-5992D8C4C01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08550" y="3663950"/>
            <a:ext cx="1601788" cy="1206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9DB20BBF-A371-C9F4-2FF2-0E707D1F7E7A}"/>
              </a:ext>
            </a:extLst>
          </p:cNvPr>
          <p:cNvCxnSpPr>
            <a:stCxn id="9" idx="1"/>
          </p:cNvCxnSpPr>
          <p:nvPr/>
        </p:nvCxnSpPr>
        <p:spPr>
          <a:xfrm flipH="1">
            <a:off x="5524500" y="4349750"/>
            <a:ext cx="1231900" cy="1270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42ECCB0F-FDBA-AC18-2907-788DB627503D}"/>
              </a:ext>
            </a:extLst>
          </p:cNvPr>
          <p:cNvCxnSpPr/>
          <p:nvPr/>
        </p:nvCxnSpPr>
        <p:spPr>
          <a:xfrm flipH="1" flipV="1">
            <a:off x="4584700" y="4921250"/>
            <a:ext cx="1454150" cy="171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FE67FE16-C0F8-90A1-6806-28DF124E5C4D}"/>
              </a:ext>
            </a:extLst>
          </p:cNvPr>
          <p:cNvSpPr/>
          <p:nvPr/>
        </p:nvSpPr>
        <p:spPr>
          <a:xfrm>
            <a:off x="6140450" y="56197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6E75A140-2B5D-F9B1-9266-F519DB3FBFB3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4884737" y="5200650"/>
            <a:ext cx="1255713" cy="552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77E526C0-6C28-F6E0-DC76-1CE97C96583B}"/>
              </a:ext>
            </a:extLst>
          </p:cNvPr>
          <p:cNvSpPr/>
          <p:nvPr/>
        </p:nvSpPr>
        <p:spPr>
          <a:xfrm>
            <a:off x="5854701" y="6527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7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F9ABE62F-837D-1E0D-1B61-C54625A69567}"/>
              </a:ext>
            </a:extLst>
          </p:cNvPr>
          <p:cNvCxnSpPr/>
          <p:nvPr/>
        </p:nvCxnSpPr>
        <p:spPr>
          <a:xfrm flipH="1">
            <a:off x="4959350" y="6661150"/>
            <a:ext cx="895351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0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4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6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6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9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39877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แบบจอกว้าง</PresentationFormat>
  <Paragraphs>7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2022-11-08T16:10:43Z</dcterms:created>
  <dcterms:modified xsi:type="dcterms:W3CDTF">2022-11-08T16:17:52Z</dcterms:modified>
</cp:coreProperties>
</file>