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D0E6DB-A187-57E2-93FD-FFA11B084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CA5A7E0-1E00-8181-07FA-E0FEE2FC9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612CC25-79BE-0234-5477-02E2CEB4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9D16C38-1319-C90D-0B41-881E0979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0F4FD16-D106-237C-3169-90938049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530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54AC88-A4DD-B115-4586-8C58DA55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9E3DBCBB-8CFC-ED3C-6214-388E3CA60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E7CBE5E-8B72-7A17-D37B-245BA817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0037870-5E51-F3B6-8643-EA7170B7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5E6D262-BFE8-318C-1E5F-9C8323F4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548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37348DD2-0A9B-3D74-9590-FA8D952B0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110C23C-7E99-BE50-3536-CE4651239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D507F26-CB2C-A5C7-F7E1-1C63BB89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2B63AD9-458E-2B1A-A230-C7480A45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C852CC5-1BD1-C163-2BB4-347EEFC7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203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F497742-AAF3-F83D-DE72-4EEF21F7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853B12D-C89C-D7ED-6D88-8EC86EB6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061A418-654D-DCE6-E723-045CC3B6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49B805D-026A-F362-37B0-CDAAEDA5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B311379-8BDC-1B95-AE2B-36ECBE76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294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73F9CC-E3EA-EF6B-FD7B-15287015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5F3B347-DBEA-C99F-0C06-AD3D12FB9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1F60AF6-2923-AD76-0979-198F0B9C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80D25CE-F2C5-32D1-BC44-763A52DC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CF15A4B-B72F-9D0A-BE97-8DE1D98C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048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BC018B-793F-F244-28BB-947DCEF4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B7F0DFC-E9DC-6649-ADA7-1A8333AE2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E727C15-F207-B212-4F12-FDA5B97AB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E23C88A-C123-11EF-BD3D-058C8A46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EB04E89-32C6-993D-015C-FFF874D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775949D-24F9-724E-33B7-87D74000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44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39DFDF4-C8EE-BAEF-6555-4794E27F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F10BC28-AE9D-1971-88B8-4E997E479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D8EB329-AFC8-BFDF-7E5F-00CA1539F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BAB5D64C-A469-05E6-A128-6D5D39A85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84B15F28-C0B3-EFCD-1361-1FDD95AD1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FFE0F5F0-E2FD-3C7A-3B3B-054B05F1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31DCFEE-9415-8D36-5875-C715F556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3FA40CA-4B4C-368F-E4F5-B0CB99C4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80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A8D961-7126-3A19-2217-F7D28C8B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C722555-A3B1-87C4-FCEE-4BE0431C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D2C959A5-D1EF-1DFD-D823-1C110D97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E7EF414-F382-972C-C67E-4A9DDF80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255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6464DC6-7831-7CBD-74E5-04A09BC2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80DB5463-E4F0-4831-0DCB-48848535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2389E95-36F5-4A00-9AA5-76AF0A3C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231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6B2E8C-722C-7189-4128-CA6D2F60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B421963-2C05-E9AC-B16B-E259D562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4DFD87B-0B67-F1BF-47DF-6F49E6685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8AB42CD-56F8-DED1-D499-6CBD69A9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CDEA627-21AE-5590-7667-AAB7FC00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B68DD7D-ACEF-C7C1-318C-17B56B85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362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C842B6-2BB5-442D-619A-D2F1E2BD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A1C21E55-E44C-498F-A91F-1EA42066F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F334595-2BFB-405D-EC50-0532E4C2E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2AE4F16-5167-642C-D2A9-C4FE458B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296C146-59BC-0708-6FA2-0223F297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89F6246-794F-C49D-4561-ED10FE88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888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A9F7686-A540-2A5D-9D1C-DC43AD25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D7FC123-349F-D8FD-1E6D-E5CC73D1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112C513-2978-823F-15BC-567DC8E0D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AA444D5-DC02-088B-7BCE-CE0847366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5C322CA-B37B-7A24-1390-6A4E2B561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169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4409A23-F54C-ACF8-2A92-D804D3F9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482" y="0"/>
            <a:ext cx="4759036" cy="6858000"/>
          </a:xfrm>
          <a:prstGeom prst="rect">
            <a:avLst/>
          </a:prstGeom>
        </p:spPr>
      </p:pic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85045852-5AEF-CA91-9EE1-2DD064FD69C9}"/>
              </a:ext>
            </a:extLst>
          </p:cNvPr>
          <p:cNvSpPr/>
          <p:nvPr/>
        </p:nvSpPr>
        <p:spPr>
          <a:xfrm>
            <a:off x="6654800" y="15748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5DA5F897-B84C-C613-4993-534D39B5020C}"/>
              </a:ext>
            </a:extLst>
          </p:cNvPr>
          <p:cNvSpPr/>
          <p:nvPr/>
        </p:nvSpPr>
        <p:spPr>
          <a:xfrm>
            <a:off x="5184775" y="24638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32805253-9143-20D8-33DF-288526556FF1}"/>
              </a:ext>
            </a:extLst>
          </p:cNvPr>
          <p:cNvSpPr/>
          <p:nvPr/>
        </p:nvSpPr>
        <p:spPr>
          <a:xfrm>
            <a:off x="6510338" y="35306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EC6EC8D6-269A-F459-6C01-53AAF58AB930}"/>
              </a:ext>
            </a:extLst>
          </p:cNvPr>
          <p:cNvSpPr/>
          <p:nvPr/>
        </p:nvSpPr>
        <p:spPr>
          <a:xfrm>
            <a:off x="6756400" y="42164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930455BB-51EB-9143-54AB-36A49663DDE6}"/>
              </a:ext>
            </a:extLst>
          </p:cNvPr>
          <p:cNvSpPr/>
          <p:nvPr/>
        </p:nvSpPr>
        <p:spPr>
          <a:xfrm>
            <a:off x="6062663" y="493395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5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0605B282-3DF6-3A38-9D46-6C7FEDA060C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768975" y="1708150"/>
            <a:ext cx="885825" cy="317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CDA274F3-68FE-DFDB-8557-8B146B7D882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584700" y="2597150"/>
            <a:ext cx="600075" cy="889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2F75D8E6-8BFC-75A6-7833-5992D8C4C01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908550" y="3663950"/>
            <a:ext cx="1601788" cy="1206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9DB20BBF-A371-C9F4-2FF2-0E707D1F7E7A}"/>
              </a:ext>
            </a:extLst>
          </p:cNvPr>
          <p:cNvCxnSpPr>
            <a:stCxn id="9" idx="1"/>
          </p:cNvCxnSpPr>
          <p:nvPr/>
        </p:nvCxnSpPr>
        <p:spPr>
          <a:xfrm flipH="1">
            <a:off x="5524500" y="4349750"/>
            <a:ext cx="1231900" cy="1270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42ECCB0F-FDBA-AC18-2907-788DB627503D}"/>
              </a:ext>
            </a:extLst>
          </p:cNvPr>
          <p:cNvCxnSpPr/>
          <p:nvPr/>
        </p:nvCxnSpPr>
        <p:spPr>
          <a:xfrm flipH="1" flipV="1">
            <a:off x="4584700" y="4921250"/>
            <a:ext cx="1454150" cy="1714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สี่เหลี่ยมผืนผ้า: มุมมน 23">
            <a:extLst>
              <a:ext uri="{FF2B5EF4-FFF2-40B4-BE49-F238E27FC236}">
                <a16:creationId xmlns:a16="http://schemas.microsoft.com/office/drawing/2014/main" id="{FE67FE16-C0F8-90A1-6806-28DF124E5C4D}"/>
              </a:ext>
            </a:extLst>
          </p:cNvPr>
          <p:cNvSpPr/>
          <p:nvPr/>
        </p:nvSpPr>
        <p:spPr>
          <a:xfrm>
            <a:off x="6140450" y="561975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6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6E75A140-2B5D-F9B1-9266-F519DB3FBFB3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4884737" y="5200650"/>
            <a:ext cx="1255713" cy="5524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สี่เหลี่ยมผืนผ้า: มุมมน 26">
            <a:extLst>
              <a:ext uri="{FF2B5EF4-FFF2-40B4-BE49-F238E27FC236}">
                <a16:creationId xmlns:a16="http://schemas.microsoft.com/office/drawing/2014/main" id="{77E526C0-6C28-F6E0-DC76-1CE97C96583B}"/>
              </a:ext>
            </a:extLst>
          </p:cNvPr>
          <p:cNvSpPr/>
          <p:nvPr/>
        </p:nvSpPr>
        <p:spPr>
          <a:xfrm>
            <a:off x="5854701" y="65278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7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F9ABE62F-837D-1E0D-1B61-C54625A69567}"/>
              </a:ext>
            </a:extLst>
          </p:cNvPr>
          <p:cNvCxnSpPr/>
          <p:nvPr/>
        </p:nvCxnSpPr>
        <p:spPr>
          <a:xfrm flipH="1">
            <a:off x="4959350" y="6661150"/>
            <a:ext cx="895351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จอภาพ, ภาพหน้าจอ, ในอาคา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E2F5C14-A988-99B4-F54E-0531CDC58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20"/>
            <a:ext cx="12192000" cy="6606363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0AEF982A-91E8-9E55-C998-3B66C558FAE2}"/>
              </a:ext>
            </a:extLst>
          </p:cNvPr>
          <p:cNvSpPr/>
          <p:nvPr/>
        </p:nvSpPr>
        <p:spPr>
          <a:xfrm>
            <a:off x="238125" y="704850"/>
            <a:ext cx="2066925" cy="2009775"/>
          </a:xfrm>
          <a:prstGeom prst="roundRect">
            <a:avLst>
              <a:gd name="adj" fmla="val 62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FC779763-F8E0-E896-B971-59675EB9A821}"/>
              </a:ext>
            </a:extLst>
          </p:cNvPr>
          <p:cNvSpPr/>
          <p:nvPr/>
        </p:nvSpPr>
        <p:spPr>
          <a:xfrm>
            <a:off x="2390775" y="581025"/>
            <a:ext cx="6143625" cy="3990975"/>
          </a:xfrm>
          <a:prstGeom prst="roundRect">
            <a:avLst>
              <a:gd name="adj" fmla="val 62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B6EECFD3-F128-0E46-4755-71D5398A28B1}"/>
              </a:ext>
            </a:extLst>
          </p:cNvPr>
          <p:cNvSpPr/>
          <p:nvPr/>
        </p:nvSpPr>
        <p:spPr>
          <a:xfrm>
            <a:off x="8734425" y="6419849"/>
            <a:ext cx="3457575" cy="350431"/>
          </a:xfrm>
          <a:prstGeom prst="roundRect">
            <a:avLst>
              <a:gd name="adj" fmla="val 62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A8E52EAA-2AE8-2577-122F-B683F75A91CC}"/>
              </a:ext>
            </a:extLst>
          </p:cNvPr>
          <p:cNvSpPr/>
          <p:nvPr/>
        </p:nvSpPr>
        <p:spPr>
          <a:xfrm>
            <a:off x="338137" y="2128836"/>
            <a:ext cx="1866900" cy="447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Solution Explorer</a:t>
            </a:r>
            <a:endParaRPr lang="th-TH" sz="1800" dirty="0">
              <a:solidFill>
                <a:srgbClr val="0070C0"/>
              </a:solidFill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4E9E7684-A816-8BDD-2161-A8F49D5EAD46}"/>
              </a:ext>
            </a:extLst>
          </p:cNvPr>
          <p:cNvSpPr/>
          <p:nvPr/>
        </p:nvSpPr>
        <p:spPr>
          <a:xfrm>
            <a:off x="4319587" y="2266949"/>
            <a:ext cx="1866900" cy="447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Form design</a:t>
            </a:r>
            <a:endParaRPr lang="th-TH" sz="1800" dirty="0">
              <a:solidFill>
                <a:srgbClr val="0070C0"/>
              </a:solidFill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48532B04-45C1-E7EB-92D1-E5C95E88BB5F}"/>
              </a:ext>
            </a:extLst>
          </p:cNvPr>
          <p:cNvSpPr/>
          <p:nvPr/>
        </p:nvSpPr>
        <p:spPr>
          <a:xfrm>
            <a:off x="9882187" y="5924548"/>
            <a:ext cx="1866900" cy="447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Git status</a:t>
            </a:r>
            <a:endParaRPr lang="th-TH" sz="1800" dirty="0">
              <a:solidFill>
                <a:srgbClr val="0070C0"/>
              </a:solidFill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3C8B400C-F5A3-3B65-C97E-F4DBA1DDDB97}"/>
              </a:ext>
            </a:extLst>
          </p:cNvPr>
          <p:cNvSpPr/>
          <p:nvPr/>
        </p:nvSpPr>
        <p:spPr>
          <a:xfrm>
            <a:off x="10177462" y="3986209"/>
            <a:ext cx="1276350" cy="447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Git changes</a:t>
            </a:r>
            <a:endParaRPr lang="th-TH" sz="1800" dirty="0">
              <a:solidFill>
                <a:srgbClr val="0070C0"/>
              </a:solidFill>
            </a:endParaRPr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9A3581B6-28B7-E47B-F339-BEBBF4B75ED9}"/>
              </a:ext>
            </a:extLst>
          </p:cNvPr>
          <p:cNvSpPr/>
          <p:nvPr/>
        </p:nvSpPr>
        <p:spPr>
          <a:xfrm>
            <a:off x="8620125" y="581025"/>
            <a:ext cx="3457575" cy="3943350"/>
          </a:xfrm>
          <a:prstGeom prst="roundRect">
            <a:avLst>
              <a:gd name="adj" fmla="val 62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096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CE013BA-311A-4AF1-B3B2-CCD087D87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44" y="0"/>
            <a:ext cx="3936711" cy="6858000"/>
          </a:xfrm>
          <a:prstGeom prst="rect">
            <a:avLst/>
          </a:prstGeom>
        </p:spPr>
      </p:pic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97FBC9BE-47D5-B694-419C-8EFF3C9E46BF}"/>
              </a:ext>
            </a:extLst>
          </p:cNvPr>
          <p:cNvSpPr/>
          <p:nvPr/>
        </p:nvSpPr>
        <p:spPr>
          <a:xfrm>
            <a:off x="2070244" y="6162675"/>
            <a:ext cx="3797156" cy="695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ตัวเชื่อมต่อตรง 7">
            <a:extLst>
              <a:ext uri="{FF2B5EF4-FFF2-40B4-BE49-F238E27FC236}">
                <a16:creationId xmlns:a16="http://schemas.microsoft.com/office/drawing/2014/main" id="{30B7EBA9-52B7-5587-066C-3C1C1E4FB18A}"/>
              </a:ext>
            </a:extLst>
          </p:cNvPr>
          <p:cNvCxnSpPr>
            <a:cxnSpLocks/>
          </p:cNvCxnSpPr>
          <p:nvPr/>
        </p:nvCxnSpPr>
        <p:spPr>
          <a:xfrm flipV="1">
            <a:off x="2070244" y="4471918"/>
            <a:ext cx="2420794" cy="170028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ตัวเชื่อมต่อตรง 13">
            <a:extLst>
              <a:ext uri="{FF2B5EF4-FFF2-40B4-BE49-F238E27FC236}">
                <a16:creationId xmlns:a16="http://schemas.microsoft.com/office/drawing/2014/main" id="{C6EA93D9-8AB5-8E6F-272F-4A2A0AB3132E}"/>
              </a:ext>
            </a:extLst>
          </p:cNvPr>
          <p:cNvCxnSpPr>
            <a:cxnSpLocks/>
          </p:cNvCxnSpPr>
          <p:nvPr/>
        </p:nvCxnSpPr>
        <p:spPr>
          <a:xfrm flipV="1">
            <a:off x="2091953" y="5657849"/>
            <a:ext cx="2442502" cy="119304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ตัวเชื่อมต่อตรง 15">
            <a:extLst>
              <a:ext uri="{FF2B5EF4-FFF2-40B4-BE49-F238E27FC236}">
                <a16:creationId xmlns:a16="http://schemas.microsoft.com/office/drawing/2014/main" id="{63655A4A-9ECB-8302-0E4B-B499F5B21672}"/>
              </a:ext>
            </a:extLst>
          </p:cNvPr>
          <p:cNvCxnSpPr>
            <a:cxnSpLocks/>
          </p:cNvCxnSpPr>
          <p:nvPr/>
        </p:nvCxnSpPr>
        <p:spPr>
          <a:xfrm flipV="1">
            <a:off x="5867400" y="4467156"/>
            <a:ext cx="4168057" cy="170504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ตัวเชื่อมต่อตรง 17">
            <a:extLst>
              <a:ext uri="{FF2B5EF4-FFF2-40B4-BE49-F238E27FC236}">
                <a16:creationId xmlns:a16="http://schemas.microsoft.com/office/drawing/2014/main" id="{02145FBB-4CD0-16BA-2B95-27E57E003888}"/>
              </a:ext>
            </a:extLst>
          </p:cNvPr>
          <p:cNvCxnSpPr>
            <a:cxnSpLocks/>
          </p:cNvCxnSpPr>
          <p:nvPr/>
        </p:nvCxnSpPr>
        <p:spPr>
          <a:xfrm flipV="1">
            <a:off x="5845692" y="5664959"/>
            <a:ext cx="4189765" cy="119304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68E2ACE-7DCB-E991-EAFA-01D843E68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55" y="4471918"/>
            <a:ext cx="5457585" cy="118593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E92A7AEA-1898-89D7-0F59-2F342342F393}"/>
              </a:ext>
            </a:extLst>
          </p:cNvPr>
          <p:cNvSpPr/>
          <p:nvPr/>
        </p:nvSpPr>
        <p:spPr>
          <a:xfrm>
            <a:off x="4070905" y="166513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ACEE4DE0-97D1-19DF-74AB-18FC837BEEE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626982" y="299863"/>
            <a:ext cx="443923" cy="7359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สี่เหลี่ยมผืนผ้า: มุมมน 21">
            <a:extLst>
              <a:ext uri="{FF2B5EF4-FFF2-40B4-BE49-F238E27FC236}">
                <a16:creationId xmlns:a16="http://schemas.microsoft.com/office/drawing/2014/main" id="{66594602-C957-8257-89EB-5089AAB9D08E}"/>
              </a:ext>
            </a:extLst>
          </p:cNvPr>
          <p:cNvSpPr/>
          <p:nvPr/>
        </p:nvSpPr>
        <p:spPr>
          <a:xfrm>
            <a:off x="4286967" y="1092639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9AF17661-DE73-7122-2632-64FAA3D5E327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743325" y="930929"/>
            <a:ext cx="543642" cy="29506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สี่เหลี่ยมผืนผ้า: มุมมน 23">
            <a:extLst>
              <a:ext uri="{FF2B5EF4-FFF2-40B4-BE49-F238E27FC236}">
                <a16:creationId xmlns:a16="http://schemas.microsoft.com/office/drawing/2014/main" id="{EC398772-E4ED-B1A6-FA69-18D6C4E0514F}"/>
              </a:ext>
            </a:extLst>
          </p:cNvPr>
          <p:cNvSpPr/>
          <p:nvPr/>
        </p:nvSpPr>
        <p:spPr>
          <a:xfrm>
            <a:off x="6156660" y="2933656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25" name="ลูกศรเชื่อมต่อแบบตรง 24">
            <a:extLst>
              <a:ext uri="{FF2B5EF4-FFF2-40B4-BE49-F238E27FC236}">
                <a16:creationId xmlns:a16="http://schemas.microsoft.com/office/drawing/2014/main" id="{B3CC0856-FD77-5C63-0127-E8366347E9C3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712737" y="3067006"/>
            <a:ext cx="443923" cy="7359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สี่เหลี่ยมผืนผ้า: มุมมน 27">
            <a:extLst>
              <a:ext uri="{FF2B5EF4-FFF2-40B4-BE49-F238E27FC236}">
                <a16:creationId xmlns:a16="http://schemas.microsoft.com/office/drawing/2014/main" id="{9AB142EB-0383-E7E1-123C-362A15C4A50E}"/>
              </a:ext>
            </a:extLst>
          </p:cNvPr>
          <p:cNvSpPr/>
          <p:nvPr/>
        </p:nvSpPr>
        <p:spPr>
          <a:xfrm>
            <a:off x="2417275" y="2064190"/>
            <a:ext cx="3295462" cy="2055137"/>
          </a:xfrm>
          <a:prstGeom prst="roundRect">
            <a:avLst>
              <a:gd name="adj" fmla="val 7856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2" name="ลูกศรเชื่อมต่อแบบตรง 31">
            <a:extLst>
              <a:ext uri="{FF2B5EF4-FFF2-40B4-BE49-F238E27FC236}">
                <a16:creationId xmlns:a16="http://schemas.microsoft.com/office/drawing/2014/main" id="{8566A96F-8193-79F6-3D63-D1BE4DAD9DA4}"/>
              </a:ext>
            </a:extLst>
          </p:cNvPr>
          <p:cNvCxnSpPr>
            <a:stCxn id="28" idx="2"/>
          </p:cNvCxnSpPr>
          <p:nvPr/>
        </p:nvCxnSpPr>
        <p:spPr>
          <a:xfrm>
            <a:off x="4065006" y="4119327"/>
            <a:ext cx="1941949" cy="1131683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รูปแบบอิสระ: รูปร่าง 32">
            <a:extLst>
              <a:ext uri="{FF2B5EF4-FFF2-40B4-BE49-F238E27FC236}">
                <a16:creationId xmlns:a16="http://schemas.microsoft.com/office/drawing/2014/main" id="{45E8E47A-BFED-86EA-F2C1-13AE1F11FD51}"/>
              </a:ext>
            </a:extLst>
          </p:cNvPr>
          <p:cNvSpPr/>
          <p:nvPr/>
        </p:nvSpPr>
        <p:spPr>
          <a:xfrm>
            <a:off x="3069125" y="362139"/>
            <a:ext cx="4488019" cy="4843604"/>
          </a:xfrm>
          <a:custGeom>
            <a:avLst/>
            <a:gdLst>
              <a:gd name="connsiteX0" fmla="*/ 0 w 4488019"/>
              <a:gd name="connsiteY0" fmla="*/ 0 h 4843604"/>
              <a:gd name="connsiteX1" fmla="*/ 4083113 w 4488019"/>
              <a:gd name="connsiteY1" fmla="*/ 1747318 h 4843604"/>
              <a:gd name="connsiteX2" fmla="*/ 4119326 w 4488019"/>
              <a:gd name="connsiteY2" fmla="*/ 4843604 h 484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8019" h="4843604">
                <a:moveTo>
                  <a:pt x="0" y="0"/>
                </a:moveTo>
                <a:cubicBezTo>
                  <a:pt x="1698279" y="470025"/>
                  <a:pt x="3396559" y="940051"/>
                  <a:pt x="4083113" y="1747318"/>
                </a:cubicBezTo>
                <a:cubicBezTo>
                  <a:pt x="4769667" y="2554585"/>
                  <a:pt x="4444496" y="3699094"/>
                  <a:pt x="4119326" y="4843604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สี่เหลี่ยมผืนผ้า: มุมมน 35">
            <a:extLst>
              <a:ext uri="{FF2B5EF4-FFF2-40B4-BE49-F238E27FC236}">
                <a16:creationId xmlns:a16="http://schemas.microsoft.com/office/drawing/2014/main" id="{E107F231-49AF-E4A3-02D2-A99B922072B4}"/>
              </a:ext>
            </a:extLst>
          </p:cNvPr>
          <p:cNvSpPr/>
          <p:nvPr/>
        </p:nvSpPr>
        <p:spPr>
          <a:xfrm>
            <a:off x="4556164" y="6208048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37" name="ลูกศรเชื่อมต่อแบบตรง 36">
            <a:extLst>
              <a:ext uri="{FF2B5EF4-FFF2-40B4-BE49-F238E27FC236}">
                <a16:creationId xmlns:a16="http://schemas.microsoft.com/office/drawing/2014/main" id="{E5D7F47E-E4BB-4032-D8D5-4DC8C97354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4091573" y="6341398"/>
            <a:ext cx="464591" cy="23764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10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342F59A-C170-F5AA-8292-AD367C575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0" y="809259"/>
            <a:ext cx="4906060" cy="5239481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9103DD26-D723-7C1A-E9A3-871BA665EED8}"/>
              </a:ext>
            </a:extLst>
          </p:cNvPr>
          <p:cNvSpPr/>
          <p:nvPr/>
        </p:nvSpPr>
        <p:spPr>
          <a:xfrm>
            <a:off x="5280580" y="1766713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82FA9250-2929-B7D9-BE5E-DB1A2ACAFD90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829175" y="1771650"/>
            <a:ext cx="451405" cy="12841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99E9B33B-0D75-6C75-2D6D-2B6A08F9B927}"/>
              </a:ext>
            </a:extLst>
          </p:cNvPr>
          <p:cNvSpPr/>
          <p:nvPr/>
        </p:nvSpPr>
        <p:spPr>
          <a:xfrm>
            <a:off x="5048805" y="2454714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B3B56B72-4CC7-9F9B-75BF-6B1DFA6481C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505163" y="2293004"/>
            <a:ext cx="543642" cy="29506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5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F3A0728-D936-C8D3-3E8B-ECD03F0D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323601"/>
            <a:ext cx="9449647" cy="50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จอภาพ, ภาพหน้าจอ, สีดำ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C5B5A4E-64D1-144D-1C4F-63B71B563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63" y="2247754"/>
            <a:ext cx="5001323" cy="2095792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5F38201B-4090-CE46-7197-876FC2EE3B8F}"/>
              </a:ext>
            </a:extLst>
          </p:cNvPr>
          <p:cNvSpPr/>
          <p:nvPr/>
        </p:nvSpPr>
        <p:spPr>
          <a:xfrm>
            <a:off x="4273388" y="4343546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72857594-C297-E7E8-6B17-EAC28F97411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05250" y="4105275"/>
            <a:ext cx="368138" cy="37162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E9A26938-E47A-FC98-E10C-92F41177E4CC}"/>
              </a:ext>
            </a:extLst>
          </p:cNvPr>
          <p:cNvSpPr/>
          <p:nvPr/>
        </p:nvSpPr>
        <p:spPr>
          <a:xfrm>
            <a:off x="4839255" y="3209925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B1007F03-231A-3FEB-AB5B-391DCDC62BF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324350" y="3343275"/>
            <a:ext cx="514905" cy="23133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9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86C54D4-4EC8-2596-5FAF-8C765A790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1195489"/>
            <a:ext cx="10073523" cy="5529619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17CD4E24-C920-4272-8E08-390475458BC0}"/>
              </a:ext>
            </a:extLst>
          </p:cNvPr>
          <p:cNvSpPr/>
          <p:nvPr/>
        </p:nvSpPr>
        <p:spPr>
          <a:xfrm>
            <a:off x="4067175" y="3248025"/>
            <a:ext cx="3619500" cy="3524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594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23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978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66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06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3F42ECA-9F57-D31A-A7DA-500B2FE8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24" y="213864"/>
            <a:ext cx="9678751" cy="6430272"/>
          </a:xfrm>
          <a:prstGeom prst="rect">
            <a:avLst/>
          </a:prstGeom>
        </p:spPr>
      </p:pic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B963B6E-F291-1145-D1F8-FC9DA838717F}"/>
              </a:ext>
            </a:extLst>
          </p:cNvPr>
          <p:cNvSpPr/>
          <p:nvPr/>
        </p:nvSpPr>
        <p:spPr>
          <a:xfrm>
            <a:off x="1609725" y="2143125"/>
            <a:ext cx="4924425" cy="3724275"/>
          </a:xfrm>
          <a:prstGeom prst="rect">
            <a:avLst/>
          </a:prstGeom>
          <a:solidFill>
            <a:srgbClr val="2424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96151211-8617-2B0F-DA2A-4C47E27ABEDA}"/>
              </a:ext>
            </a:extLst>
          </p:cNvPr>
          <p:cNvSpPr/>
          <p:nvPr/>
        </p:nvSpPr>
        <p:spPr>
          <a:xfrm>
            <a:off x="10302875" y="1698624"/>
            <a:ext cx="463550" cy="336549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A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7E8511F8-1A0A-BD18-B0FF-14C68120DDE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9417050" y="1863725"/>
            <a:ext cx="885825" cy="317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F1F65D7A-BE40-B75B-FC27-020CB25A4B71}"/>
              </a:ext>
            </a:extLst>
          </p:cNvPr>
          <p:cNvSpPr/>
          <p:nvPr/>
        </p:nvSpPr>
        <p:spPr>
          <a:xfrm>
            <a:off x="10398125" y="4625975"/>
            <a:ext cx="463550" cy="393699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B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B53DE538-FACA-A339-E72E-BE06370A72F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512300" y="4791076"/>
            <a:ext cx="885825" cy="3174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D24BF0B6-5A91-4351-33D8-129A70F78807}"/>
              </a:ext>
            </a:extLst>
          </p:cNvPr>
          <p:cNvSpPr/>
          <p:nvPr/>
        </p:nvSpPr>
        <p:spPr>
          <a:xfrm>
            <a:off x="2628899" y="3352800"/>
            <a:ext cx="2886075" cy="1028700"/>
          </a:xfrm>
          <a:prstGeom prst="roundRect">
            <a:avLst>
              <a:gd name="adj" fmla="val 6482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Recent project list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1680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DAE681C-152D-5CC5-EF66-82E480A26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14" y="199574"/>
            <a:ext cx="9650172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9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3A38110-E727-A829-C60A-655209CAB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019584"/>
            <a:ext cx="9829800" cy="5064278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3FA59834-38A5-DDAA-1B56-757D634236AF}"/>
              </a:ext>
            </a:extLst>
          </p:cNvPr>
          <p:cNvSpPr/>
          <p:nvPr/>
        </p:nvSpPr>
        <p:spPr>
          <a:xfrm>
            <a:off x="10121900" y="2155825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29CAB038-3A96-D16B-AA8F-272F135CEDC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9677400" y="2289175"/>
            <a:ext cx="44450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6EE8D384-CD49-D00C-6069-5BEB95467018}"/>
              </a:ext>
            </a:extLst>
          </p:cNvPr>
          <p:cNvSpPr/>
          <p:nvPr/>
        </p:nvSpPr>
        <p:spPr>
          <a:xfrm>
            <a:off x="9956800" y="3292066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DA7A7BC3-EE9F-6319-A480-8E81003A811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512300" y="3425416"/>
            <a:ext cx="44450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1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D58DBA2-3AF6-E213-8B2C-39B05B47F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40" y="209100"/>
            <a:ext cx="9631119" cy="6439799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369BB0E1-5ACD-3E60-1C63-2E97CC1225F1}"/>
              </a:ext>
            </a:extLst>
          </p:cNvPr>
          <p:cNvSpPr/>
          <p:nvPr/>
        </p:nvSpPr>
        <p:spPr>
          <a:xfrm>
            <a:off x="5159375" y="1946275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CF7A2DA8-425D-4514-E4CB-0791E230398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714875" y="2079625"/>
            <a:ext cx="44450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EB9D670A-17E0-6897-2968-ADBB93D615C4}"/>
              </a:ext>
            </a:extLst>
          </p:cNvPr>
          <p:cNvSpPr/>
          <p:nvPr/>
        </p:nvSpPr>
        <p:spPr>
          <a:xfrm>
            <a:off x="5864225" y="2651125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7D11F869-4C8C-0AE5-5909-CE23BEB932C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419725" y="2784475"/>
            <a:ext cx="44450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88AE279E-F27F-8379-5BFE-027E604881CD}"/>
              </a:ext>
            </a:extLst>
          </p:cNvPr>
          <p:cNvSpPr/>
          <p:nvPr/>
        </p:nvSpPr>
        <p:spPr>
          <a:xfrm>
            <a:off x="8683625" y="59944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FF93096E-EBEF-0B92-3918-68C6D599BBEF}"/>
              </a:ext>
            </a:extLst>
          </p:cNvPr>
          <p:cNvCxnSpPr>
            <a:cxnSpLocks/>
          </p:cNvCxnSpPr>
          <p:nvPr/>
        </p:nvCxnSpPr>
        <p:spPr>
          <a:xfrm>
            <a:off x="9147175" y="6127750"/>
            <a:ext cx="53975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6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4608748-323E-EE3B-EB81-6686D383E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304893"/>
            <a:ext cx="5839640" cy="2248214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DB691B05-B012-C059-E54E-A311E08D61B2}"/>
              </a:ext>
            </a:extLst>
          </p:cNvPr>
          <p:cNvSpPr/>
          <p:nvPr/>
        </p:nvSpPr>
        <p:spPr>
          <a:xfrm>
            <a:off x="4648200" y="4029075"/>
            <a:ext cx="4314825" cy="571500"/>
          </a:xfrm>
          <a:prstGeom prst="roundRect">
            <a:avLst>
              <a:gd name="adj" fmla="val 11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768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 descr="รูปภาพประกอบด้วย ข้อความ, ภาพหน้าจอ, จอภาพ, สีดำ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9073552-BDFB-BEC5-A75F-0BEB0D7EE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47" y="1718929"/>
            <a:ext cx="6315956" cy="4772691"/>
          </a:xfrm>
          <a:prstGeom prst="rect">
            <a:avLst/>
          </a:prstGeom>
        </p:spPr>
      </p:pic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CA5F9A8A-7D7A-482B-AE59-D736EFF236AD}"/>
              </a:ext>
            </a:extLst>
          </p:cNvPr>
          <p:cNvSpPr/>
          <p:nvPr/>
        </p:nvSpPr>
        <p:spPr>
          <a:xfrm>
            <a:off x="4949825" y="1374775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7B511602-1DFA-694A-EE00-3AADF63E6D5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76750" y="1508125"/>
            <a:ext cx="473075" cy="4159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B9436C30-7A5F-C917-1126-713D032850F6}"/>
              </a:ext>
            </a:extLst>
          </p:cNvPr>
          <p:cNvSpPr/>
          <p:nvPr/>
        </p:nvSpPr>
        <p:spPr>
          <a:xfrm>
            <a:off x="5413375" y="2712704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31C63D47-F82C-BBF1-CE32-FB45525C992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371975" y="2178677"/>
            <a:ext cx="1041400" cy="66737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สี่เหลี่ยมผืนผ้า: มุมมน 16">
            <a:extLst>
              <a:ext uri="{FF2B5EF4-FFF2-40B4-BE49-F238E27FC236}">
                <a16:creationId xmlns:a16="http://schemas.microsoft.com/office/drawing/2014/main" id="{0C46D03A-94E8-2B0A-679D-B72F4D6D09C3}"/>
              </a:ext>
            </a:extLst>
          </p:cNvPr>
          <p:cNvSpPr/>
          <p:nvPr/>
        </p:nvSpPr>
        <p:spPr>
          <a:xfrm>
            <a:off x="8425303" y="2178677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E914E698-449A-9156-BB4F-7FEB5A31B27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458075" y="2178677"/>
            <a:ext cx="967228" cy="1333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65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A96E92F-E6CC-B2C6-369A-A6F43D7C7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185285"/>
            <a:ext cx="9659698" cy="6487430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95389001-8CC6-D355-7D5E-8E432BBCB7D1}"/>
              </a:ext>
            </a:extLst>
          </p:cNvPr>
          <p:cNvSpPr/>
          <p:nvPr/>
        </p:nvSpPr>
        <p:spPr>
          <a:xfrm>
            <a:off x="5305425" y="1190625"/>
            <a:ext cx="5353050" cy="457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41E6A864-33B1-D322-4C94-FB81CC3F35A9}"/>
              </a:ext>
            </a:extLst>
          </p:cNvPr>
          <p:cNvSpPr/>
          <p:nvPr/>
        </p:nvSpPr>
        <p:spPr>
          <a:xfrm>
            <a:off x="5305425" y="2424565"/>
            <a:ext cx="5086350" cy="937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C1D329EB-337B-2995-9890-265237EAA9D5}"/>
              </a:ext>
            </a:extLst>
          </p:cNvPr>
          <p:cNvSpPr/>
          <p:nvPr/>
        </p:nvSpPr>
        <p:spPr>
          <a:xfrm>
            <a:off x="11102398" y="1212282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E0159F8C-E542-9A59-4979-52A39FB393DC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10658475" y="1345632"/>
            <a:ext cx="443923" cy="7359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336BE128-7952-8FA4-FABE-34B6163DA392}"/>
              </a:ext>
            </a:extLst>
          </p:cNvPr>
          <p:cNvSpPr/>
          <p:nvPr/>
        </p:nvSpPr>
        <p:spPr>
          <a:xfrm>
            <a:off x="11004310" y="2796944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0B2ABCC7-F646-A57B-0B47-C45A329CA168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10391775" y="2893445"/>
            <a:ext cx="612535" cy="3684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D836B38C-3499-989C-CF6D-BD0719F44AA0}"/>
              </a:ext>
            </a:extLst>
          </p:cNvPr>
          <p:cNvSpPr/>
          <p:nvPr/>
        </p:nvSpPr>
        <p:spPr>
          <a:xfrm>
            <a:off x="11088616" y="6064019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138B8EE-3B4C-3DC9-44F1-D3B2D06074E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0476081" y="6160520"/>
            <a:ext cx="612535" cy="3684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9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56570314-61AC-5C64-9EBE-928F90AE4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72" y="194811"/>
            <a:ext cx="9716856" cy="6468378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11255CFE-6021-8433-4EE0-9794EF5AEE70}"/>
              </a:ext>
            </a:extLst>
          </p:cNvPr>
          <p:cNvSpPr/>
          <p:nvPr/>
        </p:nvSpPr>
        <p:spPr>
          <a:xfrm>
            <a:off x="3482398" y="1850457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73B4916-3691-1D57-A0A0-E1E2AB152EB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38475" y="1983807"/>
            <a:ext cx="443923" cy="7359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E2D0AB15-9BB2-166C-4F06-0C5A80BCD816}"/>
              </a:ext>
            </a:extLst>
          </p:cNvPr>
          <p:cNvSpPr/>
          <p:nvPr/>
        </p:nvSpPr>
        <p:spPr>
          <a:xfrm>
            <a:off x="6096000" y="2507682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377C4FF6-3A82-3CE6-5B71-36A967F56D7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652077" y="2641032"/>
            <a:ext cx="443923" cy="7359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3B53A39D-764B-2100-7850-61E864E57FB3}"/>
              </a:ext>
            </a:extLst>
          </p:cNvPr>
          <p:cNvSpPr/>
          <p:nvPr/>
        </p:nvSpPr>
        <p:spPr>
          <a:xfrm>
            <a:off x="10722653" y="5870007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2410F8A3-06D6-7D6E-12AD-E62C76AD776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0278730" y="6003357"/>
            <a:ext cx="443923" cy="7359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9877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42</Words>
  <Application>Microsoft Office PowerPoint</Application>
  <PresentationFormat>แบบจอกว้าง</PresentationFormat>
  <Paragraphs>36</Paragraphs>
  <Slides>19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2</cp:revision>
  <dcterms:created xsi:type="dcterms:W3CDTF">2022-11-08T16:10:43Z</dcterms:created>
  <dcterms:modified xsi:type="dcterms:W3CDTF">2022-11-08T18:15:07Z</dcterms:modified>
</cp:coreProperties>
</file>