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in Carroll" userId="0cd05d83bf49f22c" providerId="LiveId" clId="{F7A9A4C1-9AE0-4DF2-978F-96DFAC0EC662}"/>
    <pc:docChg chg="undo custSel addSld modSld">
      <pc:chgData name="Eoin Carroll" userId="0cd05d83bf49f22c" providerId="LiveId" clId="{F7A9A4C1-9AE0-4DF2-978F-96DFAC0EC662}" dt="2018-11-03T09:40:40.898" v="1231" actId="20577"/>
      <pc:docMkLst>
        <pc:docMk/>
      </pc:docMkLst>
      <pc:sldChg chg="modSp">
        <pc:chgData name="Eoin Carroll" userId="0cd05d83bf49f22c" providerId="LiveId" clId="{F7A9A4C1-9AE0-4DF2-978F-96DFAC0EC662}" dt="2018-11-02T11:26:09.698" v="800" actId="113"/>
        <pc:sldMkLst>
          <pc:docMk/>
          <pc:sldMk cId="2142895107" sldId="258"/>
        </pc:sldMkLst>
        <pc:spChg chg="mod">
          <ac:chgData name="Eoin Carroll" userId="0cd05d83bf49f22c" providerId="LiveId" clId="{F7A9A4C1-9AE0-4DF2-978F-96DFAC0EC662}" dt="2018-11-02T11:03:14.514" v="501" actId="20577"/>
          <ac:spMkLst>
            <pc:docMk/>
            <pc:sldMk cId="2142895107" sldId="258"/>
            <ac:spMk id="2" creationId="{B9123C03-F791-4AE6-9DC5-87EDC0C12D5E}"/>
          </ac:spMkLst>
        </pc:spChg>
        <pc:spChg chg="mod">
          <ac:chgData name="Eoin Carroll" userId="0cd05d83bf49f22c" providerId="LiveId" clId="{F7A9A4C1-9AE0-4DF2-978F-96DFAC0EC662}" dt="2018-11-02T11:26:09.698" v="800" actId="113"/>
          <ac:spMkLst>
            <pc:docMk/>
            <pc:sldMk cId="2142895107" sldId="258"/>
            <ac:spMk id="3" creationId="{46F52296-ACF2-4358-BDCA-6B241CF8168F}"/>
          </ac:spMkLst>
        </pc:spChg>
      </pc:sldChg>
      <pc:sldChg chg="modSp">
        <pc:chgData name="Eoin Carroll" userId="0cd05d83bf49f22c" providerId="LiveId" clId="{F7A9A4C1-9AE0-4DF2-978F-96DFAC0EC662}" dt="2018-11-02T12:18:55.784" v="901" actId="207"/>
        <pc:sldMkLst>
          <pc:docMk/>
          <pc:sldMk cId="2188555127" sldId="259"/>
        </pc:sldMkLst>
        <pc:spChg chg="mod">
          <ac:chgData name="Eoin Carroll" userId="0cd05d83bf49f22c" providerId="LiveId" clId="{F7A9A4C1-9AE0-4DF2-978F-96DFAC0EC662}" dt="2018-11-02T11:02:35.139" v="493" actId="20577"/>
          <ac:spMkLst>
            <pc:docMk/>
            <pc:sldMk cId="2188555127" sldId="259"/>
            <ac:spMk id="2" creationId="{6D7AF335-4DC0-4AD3-9B29-EA5373ED4FF1}"/>
          </ac:spMkLst>
        </pc:spChg>
        <pc:spChg chg="mod">
          <ac:chgData name="Eoin Carroll" userId="0cd05d83bf49f22c" providerId="LiveId" clId="{F7A9A4C1-9AE0-4DF2-978F-96DFAC0EC662}" dt="2018-11-02T12:18:55.784" v="901" actId="207"/>
          <ac:spMkLst>
            <pc:docMk/>
            <pc:sldMk cId="2188555127" sldId="259"/>
            <ac:spMk id="3" creationId="{87DB9E5F-D03B-4E33-97CA-11A1F246FB40}"/>
          </ac:spMkLst>
        </pc:spChg>
      </pc:sldChg>
      <pc:sldChg chg="modSp">
        <pc:chgData name="Eoin Carroll" userId="0cd05d83bf49f22c" providerId="LiveId" clId="{F7A9A4C1-9AE0-4DF2-978F-96DFAC0EC662}" dt="2018-11-02T12:29:05.106" v="1193" actId="20577"/>
        <pc:sldMkLst>
          <pc:docMk/>
          <pc:sldMk cId="256883355" sldId="260"/>
        </pc:sldMkLst>
        <pc:spChg chg="mod">
          <ac:chgData name="Eoin Carroll" userId="0cd05d83bf49f22c" providerId="LiveId" clId="{F7A9A4C1-9AE0-4DF2-978F-96DFAC0EC662}" dt="2018-11-02T12:19:14.159" v="917" actId="20577"/>
          <ac:spMkLst>
            <pc:docMk/>
            <pc:sldMk cId="256883355" sldId="260"/>
            <ac:spMk id="2" creationId="{40AA53C7-8A1F-4E8D-A35B-72F827A870AB}"/>
          </ac:spMkLst>
        </pc:spChg>
        <pc:spChg chg="mod">
          <ac:chgData name="Eoin Carroll" userId="0cd05d83bf49f22c" providerId="LiveId" clId="{F7A9A4C1-9AE0-4DF2-978F-96DFAC0EC662}" dt="2018-11-02T12:29:05.106" v="1193" actId="20577"/>
          <ac:spMkLst>
            <pc:docMk/>
            <pc:sldMk cId="256883355" sldId="260"/>
            <ac:spMk id="3" creationId="{7A1B4C78-4511-4A7B-BB6A-A2FC08736AB8}"/>
          </ac:spMkLst>
        </pc:spChg>
      </pc:sldChg>
      <pc:sldChg chg="modSp">
        <pc:chgData name="Eoin Carroll" userId="0cd05d83bf49f22c" providerId="LiveId" clId="{F7A9A4C1-9AE0-4DF2-978F-96DFAC0EC662}" dt="2018-11-02T15:07:08.615" v="1195" actId="6549"/>
        <pc:sldMkLst>
          <pc:docMk/>
          <pc:sldMk cId="31657602" sldId="264"/>
        </pc:sldMkLst>
        <pc:spChg chg="mod">
          <ac:chgData name="Eoin Carroll" userId="0cd05d83bf49f22c" providerId="LiveId" clId="{F7A9A4C1-9AE0-4DF2-978F-96DFAC0EC662}" dt="2018-11-02T15:07:08.615" v="1195" actId="6549"/>
          <ac:spMkLst>
            <pc:docMk/>
            <pc:sldMk cId="31657602" sldId="264"/>
            <ac:spMk id="2" creationId="{B9123C03-F791-4AE6-9DC5-87EDC0C12D5E}"/>
          </ac:spMkLst>
        </pc:spChg>
        <pc:spChg chg="mod">
          <ac:chgData name="Eoin Carroll" userId="0cd05d83bf49f22c" providerId="LiveId" clId="{F7A9A4C1-9AE0-4DF2-978F-96DFAC0EC662}" dt="2018-11-02T10:37:01.285" v="96" actId="207"/>
          <ac:spMkLst>
            <pc:docMk/>
            <pc:sldMk cId="31657602" sldId="264"/>
            <ac:spMk id="3" creationId="{46F52296-ACF2-4358-BDCA-6B241CF8168F}"/>
          </ac:spMkLst>
        </pc:spChg>
      </pc:sldChg>
      <pc:sldChg chg="addSp delSp modSp">
        <pc:chgData name="Eoin Carroll" userId="0cd05d83bf49f22c" providerId="LiveId" clId="{F7A9A4C1-9AE0-4DF2-978F-96DFAC0EC662}" dt="2018-11-02T10:38:10.482" v="116" actId="27636"/>
        <pc:sldMkLst>
          <pc:docMk/>
          <pc:sldMk cId="10657392" sldId="265"/>
        </pc:sldMkLst>
        <pc:spChg chg="mod">
          <ac:chgData name="Eoin Carroll" userId="0cd05d83bf49f22c" providerId="LiveId" clId="{F7A9A4C1-9AE0-4DF2-978F-96DFAC0EC662}" dt="2018-11-02T10:38:10.482" v="116" actId="27636"/>
          <ac:spMkLst>
            <pc:docMk/>
            <pc:sldMk cId="10657392" sldId="265"/>
            <ac:spMk id="3" creationId="{46F52296-ACF2-4358-BDCA-6B241CF8168F}"/>
          </ac:spMkLst>
        </pc:spChg>
        <pc:spChg chg="add del">
          <ac:chgData name="Eoin Carroll" userId="0cd05d83bf49f22c" providerId="LiveId" clId="{F7A9A4C1-9AE0-4DF2-978F-96DFAC0EC662}" dt="2018-11-02T10:34:45.100" v="32" actId="27636"/>
          <ac:spMkLst>
            <pc:docMk/>
            <pc:sldMk cId="10657392" sldId="265"/>
            <ac:spMk id="4" creationId="{C9EA2500-D4C8-4069-8512-8734BF3B1076}"/>
          </ac:spMkLst>
        </pc:spChg>
      </pc:sldChg>
      <pc:sldChg chg="modSp add">
        <pc:chgData name="Eoin Carroll" userId="0cd05d83bf49f22c" providerId="LiveId" clId="{F7A9A4C1-9AE0-4DF2-978F-96DFAC0EC662}" dt="2018-11-02T10:39:24.513" v="135" actId="20577"/>
        <pc:sldMkLst>
          <pc:docMk/>
          <pc:sldMk cId="1662015158" sldId="266"/>
        </pc:sldMkLst>
        <pc:spChg chg="mod">
          <ac:chgData name="Eoin Carroll" userId="0cd05d83bf49f22c" providerId="LiveId" clId="{F7A9A4C1-9AE0-4DF2-978F-96DFAC0EC662}" dt="2018-11-02T10:39:24.513" v="135" actId="20577"/>
          <ac:spMkLst>
            <pc:docMk/>
            <pc:sldMk cId="1662015158" sldId="266"/>
            <ac:spMk id="3" creationId="{46F52296-ACF2-4358-BDCA-6B241CF8168F}"/>
          </ac:spMkLst>
        </pc:spChg>
      </pc:sldChg>
      <pc:sldChg chg="modSp add">
        <pc:chgData name="Eoin Carroll" userId="0cd05d83bf49f22c" providerId="LiveId" clId="{F7A9A4C1-9AE0-4DF2-978F-96DFAC0EC662}" dt="2018-11-02T10:40:02.455" v="145" actId="20577"/>
        <pc:sldMkLst>
          <pc:docMk/>
          <pc:sldMk cId="3129431879" sldId="267"/>
        </pc:sldMkLst>
        <pc:spChg chg="mod">
          <ac:chgData name="Eoin Carroll" userId="0cd05d83bf49f22c" providerId="LiveId" clId="{F7A9A4C1-9AE0-4DF2-978F-96DFAC0EC662}" dt="2018-11-02T10:40:02.455" v="145" actId="20577"/>
          <ac:spMkLst>
            <pc:docMk/>
            <pc:sldMk cId="3129431879" sldId="267"/>
            <ac:spMk id="3" creationId="{46F52296-ACF2-4358-BDCA-6B241CF8168F}"/>
          </ac:spMkLst>
        </pc:spChg>
      </pc:sldChg>
      <pc:sldChg chg="addSp delSp modSp add">
        <pc:chgData name="Eoin Carroll" userId="0cd05d83bf49f22c" providerId="LiveId" clId="{F7A9A4C1-9AE0-4DF2-978F-96DFAC0EC662}" dt="2018-11-02T10:45:45.967" v="384" actId="20577"/>
        <pc:sldMkLst>
          <pc:docMk/>
          <pc:sldMk cId="1827227762" sldId="268"/>
        </pc:sldMkLst>
        <pc:spChg chg="mod">
          <ac:chgData name="Eoin Carroll" userId="0cd05d83bf49f22c" providerId="LiveId" clId="{F7A9A4C1-9AE0-4DF2-978F-96DFAC0EC662}" dt="2018-11-02T10:45:45.967" v="384" actId="20577"/>
          <ac:spMkLst>
            <pc:docMk/>
            <pc:sldMk cId="1827227762" sldId="268"/>
            <ac:spMk id="3" creationId="{46F52296-ACF2-4358-BDCA-6B241CF8168F}"/>
          </ac:spMkLst>
        </pc:spChg>
        <pc:spChg chg="add del">
          <ac:chgData name="Eoin Carroll" userId="0cd05d83bf49f22c" providerId="LiveId" clId="{F7A9A4C1-9AE0-4DF2-978F-96DFAC0EC662}" dt="2018-11-02T10:45:32.136" v="381" actId="20577"/>
          <ac:spMkLst>
            <pc:docMk/>
            <pc:sldMk cId="1827227762" sldId="268"/>
            <ac:spMk id="4" creationId="{40FBB637-CB78-4224-8C54-B71F76B91CBD}"/>
          </ac:spMkLst>
        </pc:spChg>
      </pc:sldChg>
      <pc:sldChg chg="modSp add">
        <pc:chgData name="Eoin Carroll" userId="0cd05d83bf49f22c" providerId="LiveId" clId="{F7A9A4C1-9AE0-4DF2-978F-96DFAC0EC662}" dt="2018-11-03T09:40:40.898" v="1231" actId="20577"/>
        <pc:sldMkLst>
          <pc:docMk/>
          <pc:sldMk cId="3839990435" sldId="269"/>
        </pc:sldMkLst>
        <pc:spChg chg="mod">
          <ac:chgData name="Eoin Carroll" userId="0cd05d83bf49f22c" providerId="LiveId" clId="{F7A9A4C1-9AE0-4DF2-978F-96DFAC0EC662}" dt="2018-11-02T10:50:44.288" v="405" actId="20577"/>
          <ac:spMkLst>
            <pc:docMk/>
            <pc:sldMk cId="3839990435" sldId="269"/>
            <ac:spMk id="2" creationId="{B9123C03-F791-4AE6-9DC5-87EDC0C12D5E}"/>
          </ac:spMkLst>
        </pc:spChg>
        <pc:spChg chg="mod">
          <ac:chgData name="Eoin Carroll" userId="0cd05d83bf49f22c" providerId="LiveId" clId="{F7A9A4C1-9AE0-4DF2-978F-96DFAC0EC662}" dt="2018-11-03T09:40:40.898" v="1231" actId="20577"/>
          <ac:spMkLst>
            <pc:docMk/>
            <pc:sldMk cId="3839990435" sldId="269"/>
            <ac:spMk id="3" creationId="{46F52296-ACF2-4358-BDCA-6B241CF8168F}"/>
          </ac:spMkLst>
        </pc:spChg>
      </pc:sldChg>
      <pc:sldChg chg="modSp add">
        <pc:chgData name="Eoin Carroll" userId="0cd05d83bf49f22c" providerId="LiveId" clId="{F7A9A4C1-9AE0-4DF2-978F-96DFAC0EC662}" dt="2018-11-02T15:06:57.430" v="1194" actId="6549"/>
        <pc:sldMkLst>
          <pc:docMk/>
          <pc:sldMk cId="1487004705" sldId="270"/>
        </pc:sldMkLst>
        <pc:spChg chg="mod">
          <ac:chgData name="Eoin Carroll" userId="0cd05d83bf49f22c" providerId="LiveId" clId="{F7A9A4C1-9AE0-4DF2-978F-96DFAC0EC662}" dt="2018-11-02T15:06:57.430" v="1194" actId="6549"/>
          <ac:spMkLst>
            <pc:docMk/>
            <pc:sldMk cId="1487004705" sldId="270"/>
            <ac:spMk id="2" creationId="{B9123C03-F791-4AE6-9DC5-87EDC0C12D5E}"/>
          </ac:spMkLst>
        </pc:spChg>
      </pc:sldChg>
    </pc:docChg>
  </pc:docChgLst>
  <pc:docChgLst>
    <pc:chgData name="Eoin Carroll" userId="0cd05d83bf49f22c" providerId="LiveId" clId="{2CC7E868-17E8-4E4D-8BE5-DCE0EB5FE70A}"/>
    <pc:docChg chg="delSld">
      <pc:chgData name="Eoin Carroll" userId="0cd05d83bf49f22c" providerId="LiveId" clId="{2CC7E868-17E8-4E4D-8BE5-DCE0EB5FE70A}" dt="2018-11-25T08:37:59.329" v="2" actId="2696"/>
      <pc:docMkLst>
        <pc:docMk/>
      </pc:docMkLst>
      <pc:sldChg chg="del">
        <pc:chgData name="Eoin Carroll" userId="0cd05d83bf49f22c" providerId="LiveId" clId="{2CC7E868-17E8-4E4D-8BE5-DCE0EB5FE70A}" dt="2018-11-25T08:37:57.111" v="0" actId="2696"/>
        <pc:sldMkLst>
          <pc:docMk/>
          <pc:sldMk cId="2772435426" sldId="261"/>
        </pc:sldMkLst>
      </pc:sldChg>
      <pc:sldChg chg="del">
        <pc:chgData name="Eoin Carroll" userId="0cd05d83bf49f22c" providerId="LiveId" clId="{2CC7E868-17E8-4E4D-8BE5-DCE0EB5FE70A}" dt="2018-11-25T08:37:58.501" v="1" actId="2696"/>
        <pc:sldMkLst>
          <pc:docMk/>
          <pc:sldMk cId="2001582259" sldId="262"/>
        </pc:sldMkLst>
      </pc:sldChg>
      <pc:sldChg chg="del">
        <pc:chgData name="Eoin Carroll" userId="0cd05d83bf49f22c" providerId="LiveId" clId="{2CC7E868-17E8-4E4D-8BE5-DCE0EB5FE70A}" dt="2018-11-25T08:37:59.329" v="2" actId="2696"/>
        <pc:sldMkLst>
          <pc:docMk/>
          <pc:sldMk cId="359779813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464-942D-4AAE-8B69-7AFB9F9BD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Cloud Development for Employability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FA554-1CEA-4433-BA4B-066E39248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Software Installs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26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C03-F791-4AE6-9DC5-87EDC0C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Installations (Configuring VS code)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296-ACF2-4358-BDCA-6B241CF8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3"/>
            <a:ext cx="9905999" cy="4000108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2800" dirty="0"/>
              <a:t>Java</a:t>
            </a:r>
          </a:p>
          <a:p>
            <a:pPr lvl="2"/>
            <a:r>
              <a:rPr lang="en-IE" sz="2400" dirty="0"/>
              <a:t>activate Extensions with </a:t>
            </a:r>
            <a:r>
              <a:rPr lang="en-IE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CTRL + SHIFT + X</a:t>
            </a:r>
          </a:p>
          <a:p>
            <a:pPr lvl="2"/>
            <a:r>
              <a:rPr lang="en-IE" sz="2400" dirty="0"/>
              <a:t>type </a:t>
            </a:r>
            <a:r>
              <a:rPr lang="en-IE" sz="2400" b="1" dirty="0">
                <a:solidFill>
                  <a:schemeClr val="tx2"/>
                </a:solidFill>
              </a:rPr>
              <a:t>java extension pack</a:t>
            </a:r>
            <a:r>
              <a:rPr lang="en-IE" sz="2400" dirty="0"/>
              <a:t> and enter</a:t>
            </a:r>
          </a:p>
          <a:p>
            <a:pPr lvl="2"/>
            <a:r>
              <a:rPr lang="en-IE" sz="2400" dirty="0"/>
              <a:t>click on Install under Java Extension Pack</a:t>
            </a:r>
          </a:p>
          <a:p>
            <a:pPr lvl="1"/>
            <a:r>
              <a:rPr lang="en-IE" sz="2800" dirty="0"/>
              <a:t>Azure</a:t>
            </a:r>
          </a:p>
          <a:p>
            <a:pPr lvl="2"/>
            <a:r>
              <a:rPr lang="en-IE" sz="2400" dirty="0"/>
              <a:t>activate Extensions with </a:t>
            </a:r>
            <a:r>
              <a:rPr lang="en-IE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CTRL + SHIFT + X</a:t>
            </a:r>
          </a:p>
          <a:p>
            <a:pPr lvl="2"/>
            <a:r>
              <a:rPr lang="en-IE" sz="2400" dirty="0"/>
              <a:t>type </a:t>
            </a:r>
            <a:r>
              <a:rPr lang="en-IE" sz="2400" b="1" dirty="0">
                <a:solidFill>
                  <a:schemeClr val="tx2"/>
                </a:solidFill>
              </a:rPr>
              <a:t>azure functions </a:t>
            </a:r>
            <a:r>
              <a:rPr lang="en-IE" sz="2400" dirty="0"/>
              <a:t>and enter</a:t>
            </a:r>
          </a:p>
          <a:p>
            <a:pPr lvl="2"/>
            <a:r>
              <a:rPr lang="en-IE" sz="2400" dirty="0"/>
              <a:t>click on Install under </a:t>
            </a:r>
            <a:r>
              <a:rPr lang="en-IE" sz="2400"/>
              <a:t>Azure Functions. </a:t>
            </a:r>
            <a:endParaRPr lang="en-IE" sz="2400" dirty="0"/>
          </a:p>
          <a:p>
            <a:pPr lvl="1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83999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F335-4DC0-4AD3-9B29-EA5373ED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Testing our installs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9E5F-D03B-4E33-97CA-11A1F246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Open a command prompt window</a:t>
            </a:r>
          </a:p>
          <a:p>
            <a:r>
              <a:rPr lang="en-IE" sz="3200" dirty="0"/>
              <a:t>Maven</a:t>
            </a:r>
          </a:p>
          <a:p>
            <a:pPr lvl="1"/>
            <a:r>
              <a:rPr lang="en-IE" sz="2800" dirty="0"/>
              <a:t>Type </a:t>
            </a:r>
            <a:r>
              <a:rPr lang="en-IE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mvn</a:t>
            </a:r>
            <a:r>
              <a:rPr lang="en-IE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–v</a:t>
            </a:r>
          </a:p>
          <a:p>
            <a:r>
              <a:rPr lang="en-IE" sz="3200" dirty="0"/>
              <a:t>Git</a:t>
            </a:r>
          </a:p>
          <a:p>
            <a:pPr lvl="1"/>
            <a:r>
              <a:rPr lang="en-IE" sz="2800" dirty="0"/>
              <a:t>Type </a:t>
            </a:r>
            <a:r>
              <a:rPr lang="en-IE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git --version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8855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53C7-8A1F-4E8D-A35B-72F827A8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Final steps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4C78-4511-4A7B-BB6A-A2FC0873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2800" dirty="0"/>
              <a:t>Lets open Visual Studio Code </a:t>
            </a:r>
          </a:p>
          <a:p>
            <a:r>
              <a:rPr lang="en-IE" sz="2800" dirty="0"/>
              <a:t>Go File </a:t>
            </a:r>
            <a:r>
              <a:rPr lang="en-IE" sz="2800" dirty="0">
                <a:sym typeface="Wingdings" panose="05000000000000000000" pitchFamily="2" charset="2"/>
              </a:rPr>
              <a:t> New File</a:t>
            </a:r>
          </a:p>
          <a:p>
            <a:r>
              <a:rPr lang="en-IE" sz="2800" dirty="0">
                <a:sym typeface="Wingdings" panose="05000000000000000000" pitchFamily="2" charset="2"/>
              </a:rPr>
              <a:t>Type out the Hello World java program (the 1</a:t>
            </a:r>
            <a:r>
              <a:rPr lang="en-IE" sz="2800" baseline="30000" dirty="0">
                <a:sym typeface="Wingdings" panose="05000000000000000000" pitchFamily="2" charset="2"/>
              </a:rPr>
              <a:t>st</a:t>
            </a:r>
            <a:r>
              <a:rPr lang="en-IE" sz="2800" dirty="0">
                <a:sym typeface="Wingdings" panose="05000000000000000000" pitchFamily="2" charset="2"/>
              </a:rPr>
              <a:t> one you did)</a:t>
            </a:r>
          </a:p>
          <a:p>
            <a:r>
              <a:rPr lang="en-IE" sz="2800" dirty="0">
                <a:sym typeface="Wingdings" panose="05000000000000000000" pitchFamily="2" charset="2"/>
              </a:rPr>
              <a:t>Save as a java file</a:t>
            </a:r>
          </a:p>
          <a:p>
            <a:r>
              <a:rPr lang="en-IE" sz="2800" dirty="0">
                <a:sym typeface="Wingdings" panose="05000000000000000000" pitchFamily="2" charset="2"/>
              </a:rPr>
              <a:t>Go Debug  Start Debugging</a:t>
            </a:r>
          </a:p>
          <a:p>
            <a:r>
              <a:rPr lang="en-IE" sz="2800" dirty="0">
                <a:sym typeface="Wingdings" panose="05000000000000000000" pitchFamily="2" charset="2"/>
              </a:rPr>
              <a:t>If it compiles and outputs “Hello World” we </a:t>
            </a:r>
            <a:r>
              <a:rPr lang="en-IE" sz="2800">
                <a:sym typeface="Wingdings" panose="05000000000000000000" pitchFamily="2" charset="2"/>
              </a:rPr>
              <a:t>are complete.</a:t>
            </a:r>
            <a:endParaRPr lang="en-IE" sz="2800" dirty="0">
              <a:sym typeface="Wingdings" panose="05000000000000000000" pitchFamily="2" charset="2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688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E70C-FB77-4CD5-A6B5-3E64A85E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Setting up your development Environment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A6F2-9B6E-4A1A-A0A7-AF5D3BE5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Before you start installing anything – backup</a:t>
            </a:r>
          </a:p>
          <a:p>
            <a:pPr lvl="1"/>
            <a:r>
              <a:rPr lang="en-IE" sz="2400" dirty="0"/>
              <a:t>U</a:t>
            </a:r>
            <a:r>
              <a:rPr lang="en-GB" sz="2400" dirty="0"/>
              <a:t>se OneDrive, Google Drive, Drop Box, USB drives, etc.</a:t>
            </a:r>
          </a:p>
          <a:p>
            <a:endParaRPr lang="en-GB" sz="2800" dirty="0"/>
          </a:p>
          <a:p>
            <a:r>
              <a:rPr lang="en-GB" sz="2800" dirty="0"/>
              <a:t>Set up a GitHub account</a:t>
            </a:r>
          </a:p>
          <a:p>
            <a:pPr lvl="1"/>
            <a:r>
              <a:rPr lang="en-GB" sz="2400" dirty="0"/>
              <a:t>Go to GitHub.com</a:t>
            </a:r>
          </a:p>
          <a:p>
            <a:pPr lvl="1"/>
            <a:r>
              <a:rPr lang="en-GB" sz="2400" dirty="0"/>
              <a:t>Register for an account. (try not to use your real name.)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521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C03-F791-4AE6-9DC5-87EDC0C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Installations (Java)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296-ACF2-4358-BDCA-6B241CF8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3"/>
            <a:ext cx="9905999" cy="4000108"/>
          </a:xfrm>
        </p:spPr>
        <p:txBody>
          <a:bodyPr>
            <a:normAutofit/>
          </a:bodyPr>
          <a:lstStyle/>
          <a:p>
            <a:pPr lvl="1"/>
            <a:r>
              <a:rPr lang="en-GB" sz="2800" dirty="0"/>
              <a:t>We are going to use Java 1.8 on this course.</a:t>
            </a:r>
          </a:p>
          <a:p>
            <a:pPr lvl="1"/>
            <a:r>
              <a:rPr lang="en-GB" sz="2800" dirty="0"/>
              <a:t>To check what version you have open a command prompt and type </a:t>
            </a:r>
            <a:r>
              <a:rPr lang="en-GB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javac</a:t>
            </a:r>
            <a:r>
              <a:rPr lang="en-GB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–version</a:t>
            </a:r>
          </a:p>
          <a:p>
            <a:pPr lvl="1"/>
            <a:r>
              <a:rPr lang="en-GB" sz="2800" dirty="0"/>
              <a:t>This should output something like </a:t>
            </a:r>
            <a:r>
              <a:rPr lang="en-GB" sz="2800" b="1" dirty="0" err="1"/>
              <a:t>javac</a:t>
            </a:r>
            <a:r>
              <a:rPr lang="en-GB" sz="2800" b="1" dirty="0"/>
              <a:t> 1.8.0_191</a:t>
            </a:r>
          </a:p>
          <a:p>
            <a:pPr lvl="1"/>
            <a:r>
              <a:rPr lang="en-IE" sz="2800" dirty="0"/>
              <a:t>I</a:t>
            </a:r>
            <a:r>
              <a:rPr lang="en-GB" sz="2800" dirty="0"/>
              <a:t>f it outputs </a:t>
            </a:r>
            <a:r>
              <a:rPr lang="en-GB" sz="2800" b="1" dirty="0" err="1"/>
              <a:t>javac</a:t>
            </a:r>
            <a:r>
              <a:rPr lang="en-GB" sz="2800" b="1" dirty="0"/>
              <a:t> 11.0.1</a:t>
            </a:r>
            <a:r>
              <a:rPr lang="en-GB" sz="2800" dirty="0"/>
              <a:t>, then we will need to uninstall that version and install version 1.8</a:t>
            </a:r>
          </a:p>
        </p:txBody>
      </p:sp>
    </p:spTree>
    <p:extLst>
      <p:ext uri="{BB962C8B-B14F-4D97-AF65-F5344CB8AC3E}">
        <p14:creationId xmlns:p14="http://schemas.microsoft.com/office/powerpoint/2010/main" val="21428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C03-F791-4AE6-9DC5-87EDC0C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Installations (Chocolatey) Step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296-ACF2-4358-BDCA-6B241CF8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3"/>
            <a:ext cx="9905999" cy="400010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sz="3000" dirty="0"/>
              <a:t>A command line can be opened in normal or administrative (elevated) mode.</a:t>
            </a:r>
          </a:p>
          <a:p>
            <a:pPr lvl="1"/>
            <a:endParaRPr lang="en-GB" sz="2200" dirty="0"/>
          </a:p>
          <a:p>
            <a:pPr lvl="1"/>
            <a:r>
              <a:rPr lang="en-GB" sz="3000" dirty="0"/>
              <a:t>Administration mode can change the operating system (e.g. install software), normal is restricted from some operations.</a:t>
            </a:r>
          </a:p>
          <a:p>
            <a:pPr lvl="1"/>
            <a:endParaRPr lang="en-GB" sz="2200" dirty="0"/>
          </a:p>
          <a:p>
            <a:pPr lvl="1"/>
            <a:r>
              <a:rPr lang="en-GB" sz="3000" dirty="0"/>
              <a:t>The quickest way to launch an administrative command line is </a:t>
            </a:r>
            <a:r>
              <a:rPr lang="en-GB" sz="3000" dirty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WIN + x </a:t>
            </a:r>
            <a:r>
              <a:rPr lang="en-GB" sz="3000" dirty="0"/>
              <a:t>and select Command Prompt (Admin) and follow the instructions at Chocolatey.</a:t>
            </a:r>
          </a:p>
        </p:txBody>
      </p:sp>
    </p:spTree>
    <p:extLst>
      <p:ext uri="{BB962C8B-B14F-4D97-AF65-F5344CB8AC3E}">
        <p14:creationId xmlns:p14="http://schemas.microsoft.com/office/powerpoint/2010/main" val="14870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C03-F791-4AE6-9DC5-87EDC0C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Installations (Chocolatey) Step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296-ACF2-4358-BDCA-6B241CF8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3"/>
            <a:ext cx="9905999" cy="400010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GB" sz="4000" dirty="0"/>
              <a:t>The command used for preparing this module:</a:t>
            </a:r>
          </a:p>
          <a:p>
            <a:pPr marL="457200" lvl="1" indent="0">
              <a:buNone/>
            </a:pPr>
            <a:r>
              <a:rPr lang="en-GB" sz="3000" dirty="0"/>
              <a:t> </a:t>
            </a:r>
          </a:p>
          <a:p>
            <a:pPr marL="457200" lvl="1" indent="0">
              <a:buNone/>
            </a:pP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@"%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SystemRoot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%\System32\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WindowsPowerShell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\v1.0\powershell.exe" -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NoProfile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 -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InputFormat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 None -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ExecutionPolicy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 Bypass -Command "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iex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 ((New-Object 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System.Net.WebClient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).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DownloadString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('https://chocolatey.org/install.ps1'))" &amp;&amp; SET "PATH=%PATH%;%ALLUSERSPROFILE%\chocolatey\bin"</a:t>
            </a:r>
          </a:p>
          <a:p>
            <a:pPr lvl="1"/>
            <a:endParaRPr lang="en-GB" sz="3000" dirty="0"/>
          </a:p>
          <a:p>
            <a:pPr lvl="1"/>
            <a:r>
              <a:rPr lang="en-GB" sz="4000" dirty="0"/>
              <a:t>Now close and reopen the command line shell (elevated as admin again).</a:t>
            </a:r>
          </a:p>
        </p:txBody>
      </p:sp>
    </p:spTree>
    <p:extLst>
      <p:ext uri="{BB962C8B-B14F-4D97-AF65-F5344CB8AC3E}">
        <p14:creationId xmlns:p14="http://schemas.microsoft.com/office/powerpoint/2010/main" val="3165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C03-F791-4AE6-9DC5-87EDC0C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Installations (Other Tools)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296-ACF2-4358-BDCA-6B241CF8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3"/>
            <a:ext cx="9905999" cy="400010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000" dirty="0"/>
              <a:t>We now need to install several other tools:</a:t>
            </a:r>
          </a:p>
          <a:p>
            <a:pPr lvl="1"/>
            <a:endParaRPr lang="en-IE" sz="3000" dirty="0"/>
          </a:p>
          <a:p>
            <a:pPr lvl="1"/>
            <a:r>
              <a:rPr lang="en-IE" sz="3000" dirty="0"/>
              <a:t>Frist is </a:t>
            </a:r>
            <a:r>
              <a:rPr lang="en-GB" sz="3000" dirty="0"/>
              <a:t>Maven, a software project management tool, sorts dependencies and builds. </a:t>
            </a:r>
          </a:p>
          <a:p>
            <a:pPr lvl="1"/>
            <a:endParaRPr lang="en-GB" sz="3000" dirty="0"/>
          </a:p>
          <a:p>
            <a:pPr lvl="1"/>
            <a:r>
              <a:rPr lang="en-GB" sz="3000" dirty="0"/>
              <a:t>With the command line shell (elevated) open.</a:t>
            </a:r>
          </a:p>
          <a:p>
            <a:pPr lvl="1"/>
            <a:endParaRPr lang="en-GB" sz="3000" dirty="0"/>
          </a:p>
          <a:p>
            <a:pPr lvl="1"/>
            <a:r>
              <a:rPr lang="en-GB" sz="3000" dirty="0"/>
              <a:t>Type :: 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choco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 install -y maven</a:t>
            </a:r>
          </a:p>
        </p:txBody>
      </p:sp>
    </p:spTree>
    <p:extLst>
      <p:ext uri="{BB962C8B-B14F-4D97-AF65-F5344CB8AC3E}">
        <p14:creationId xmlns:p14="http://schemas.microsoft.com/office/powerpoint/2010/main" val="1065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C03-F791-4AE6-9DC5-87EDC0C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Installations (Other Tools)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296-ACF2-4358-BDCA-6B241CF8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3"/>
            <a:ext cx="9905999" cy="4000108"/>
          </a:xfrm>
        </p:spPr>
        <p:txBody>
          <a:bodyPr>
            <a:normAutofit/>
          </a:bodyPr>
          <a:lstStyle/>
          <a:p>
            <a:pPr lvl="1"/>
            <a:r>
              <a:rPr lang="en-IE" sz="3000" dirty="0"/>
              <a:t>Next is </a:t>
            </a:r>
            <a:r>
              <a:rPr lang="fr-FR" sz="3000" dirty="0"/>
              <a:t>GIT, a source code management </a:t>
            </a:r>
            <a:r>
              <a:rPr lang="fr-FR" sz="3000" dirty="0" err="1"/>
              <a:t>tool</a:t>
            </a:r>
            <a:r>
              <a:rPr lang="fr-FR" sz="3000" dirty="0"/>
              <a:t>.</a:t>
            </a:r>
            <a:endParaRPr lang="en-GB" sz="3000" dirty="0"/>
          </a:p>
          <a:p>
            <a:pPr lvl="1"/>
            <a:endParaRPr lang="en-GB" sz="3000" dirty="0"/>
          </a:p>
          <a:p>
            <a:pPr lvl="1"/>
            <a:r>
              <a:rPr lang="en-GB" sz="3000" dirty="0"/>
              <a:t>With the command line shell (elevated) open.</a:t>
            </a:r>
          </a:p>
          <a:p>
            <a:pPr lvl="1"/>
            <a:endParaRPr lang="en-GB" sz="3000" dirty="0"/>
          </a:p>
          <a:p>
            <a:pPr lvl="1"/>
            <a:r>
              <a:rPr lang="en-GB" sz="3000" dirty="0"/>
              <a:t>Type :: 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choco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 install -y git</a:t>
            </a:r>
          </a:p>
        </p:txBody>
      </p:sp>
    </p:spTree>
    <p:extLst>
      <p:ext uri="{BB962C8B-B14F-4D97-AF65-F5344CB8AC3E}">
        <p14:creationId xmlns:p14="http://schemas.microsoft.com/office/powerpoint/2010/main" val="166201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C03-F791-4AE6-9DC5-87EDC0C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Installations (Other Tools)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296-ACF2-4358-BDCA-6B241CF8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3"/>
            <a:ext cx="9905999" cy="4000108"/>
          </a:xfrm>
        </p:spPr>
        <p:txBody>
          <a:bodyPr>
            <a:normAutofit/>
          </a:bodyPr>
          <a:lstStyle/>
          <a:p>
            <a:pPr lvl="1"/>
            <a:r>
              <a:rPr lang="en-IE" sz="3000" dirty="0"/>
              <a:t>Next is </a:t>
            </a:r>
            <a:r>
              <a:rPr lang="en-GB" sz="3000" dirty="0"/>
              <a:t>Visual Studio Code, a multi-platform, open source IDE. </a:t>
            </a:r>
          </a:p>
          <a:p>
            <a:pPr lvl="1"/>
            <a:endParaRPr lang="en-GB" sz="3000" dirty="0"/>
          </a:p>
          <a:p>
            <a:pPr lvl="1"/>
            <a:r>
              <a:rPr lang="en-GB" sz="3000" dirty="0"/>
              <a:t>With the command line shell (elevated) open.</a:t>
            </a:r>
          </a:p>
          <a:p>
            <a:pPr lvl="1"/>
            <a:endParaRPr lang="en-GB" sz="3000" dirty="0"/>
          </a:p>
          <a:p>
            <a:pPr lvl="1"/>
            <a:r>
              <a:rPr lang="en-GB" sz="3000" dirty="0"/>
              <a:t>Type :: 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choco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 install -y 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visualstudiocode</a:t>
            </a:r>
            <a:endParaRPr lang="en-GB" sz="30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3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C03-F791-4AE6-9DC5-87EDC0C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Installations (Other Tools)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296-ACF2-4358-BDCA-6B241CF8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3"/>
            <a:ext cx="9905999" cy="400010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000" dirty="0"/>
              <a:t>Lastly is the A</a:t>
            </a:r>
            <a:r>
              <a:rPr lang="en-GB" sz="3000" dirty="0" err="1"/>
              <a:t>zure</a:t>
            </a:r>
            <a:r>
              <a:rPr lang="en-GB" sz="3000" dirty="0"/>
              <a:t> Command Line interface, while Azure is a cloud based architecture and cannot be “installed” on your machine, this tool will allow us to access our cloud account via the Command Line</a:t>
            </a:r>
          </a:p>
          <a:p>
            <a:pPr lvl="1"/>
            <a:endParaRPr lang="en-GB" sz="3000" dirty="0"/>
          </a:p>
          <a:p>
            <a:pPr lvl="1"/>
            <a:r>
              <a:rPr lang="en-GB" sz="3000" dirty="0"/>
              <a:t>With the command line shell (elevated) open.</a:t>
            </a:r>
          </a:p>
          <a:p>
            <a:pPr lvl="1"/>
            <a:endParaRPr lang="en-GB" sz="3000" dirty="0"/>
          </a:p>
          <a:p>
            <a:pPr lvl="1"/>
            <a:r>
              <a:rPr lang="en-GB" sz="3000" dirty="0"/>
              <a:t>Type :: </a:t>
            </a:r>
            <a:r>
              <a:rPr lang="en-GB" sz="30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choco</a:t>
            </a:r>
            <a:r>
              <a:rPr lang="en-GB" sz="3000" dirty="0">
                <a:solidFill>
                  <a:schemeClr val="tx2"/>
                </a:solidFill>
                <a:latin typeface="Century Gothic" panose="020B0502020202020204" pitchFamily="34" charset="0"/>
              </a:rPr>
              <a:t> install -y azure-cli</a:t>
            </a:r>
          </a:p>
        </p:txBody>
      </p:sp>
    </p:spTree>
    <p:extLst>
      <p:ext uri="{BB962C8B-B14F-4D97-AF65-F5344CB8AC3E}">
        <p14:creationId xmlns:p14="http://schemas.microsoft.com/office/powerpoint/2010/main" val="1827227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1321</TotalTime>
  <Words>561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Century Gothic</vt:lpstr>
      <vt:lpstr>Trebuchet MS</vt:lpstr>
      <vt:lpstr>Tw Cen MT</vt:lpstr>
      <vt:lpstr>Wingdings</vt:lpstr>
      <vt:lpstr>Circuit</vt:lpstr>
      <vt:lpstr>Cloud Development for Employability</vt:lpstr>
      <vt:lpstr>Setting up your development Environment</vt:lpstr>
      <vt:lpstr>Installations (Java)</vt:lpstr>
      <vt:lpstr>Installations (Chocolatey) Step 1</vt:lpstr>
      <vt:lpstr>Installations (Chocolatey) Step 2</vt:lpstr>
      <vt:lpstr>Installations (Other Tools)</vt:lpstr>
      <vt:lpstr>Installations (Other Tools)</vt:lpstr>
      <vt:lpstr>Installations (Other Tools)</vt:lpstr>
      <vt:lpstr>Installations (Other Tools)</vt:lpstr>
      <vt:lpstr>Installations (Configuring VS code)</vt:lpstr>
      <vt:lpstr>Testing our installs</vt:lpstr>
      <vt:lpstr>Final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Development for Employability</dc:title>
  <dc:creator>Eoin Carroll</dc:creator>
  <cp:lastModifiedBy>Eoin Carroll</cp:lastModifiedBy>
  <cp:revision>7</cp:revision>
  <dcterms:created xsi:type="dcterms:W3CDTF">2018-11-02T09:49:32Z</dcterms:created>
  <dcterms:modified xsi:type="dcterms:W3CDTF">2018-11-25T08:38:06Z</dcterms:modified>
</cp:coreProperties>
</file>