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2"/>
  </p:notesMasterIdLst>
  <p:handoutMasterIdLst>
    <p:handoutMasterId r:id="rId13"/>
  </p:handoutMasterIdLst>
  <p:sldIdLst>
    <p:sldId id="355" r:id="rId7"/>
    <p:sldId id="410" r:id="rId8"/>
    <p:sldId id="411" r:id="rId9"/>
    <p:sldId id="413" r:id="rId10"/>
    <p:sldId id="412" r:id="rId11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6" autoAdjust="0"/>
    <p:restoredTop sz="88598" autoAdjust="0"/>
  </p:normalViewPr>
  <p:slideViewPr>
    <p:cSldViewPr snapToGrid="0">
      <p:cViewPr>
        <p:scale>
          <a:sx n="150" d="100"/>
          <a:sy n="150" d="100"/>
        </p:scale>
        <p:origin x="2382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29/04/2018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29/04/2018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4909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656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file:////Volumes/01_WORK_STATION/TUM_TechnUnivMuenchen/02_Jubila&#776;ums-Design/Toolbox/5_Druckdaten/TUM%20Jubila&#776;umsbadge%20Vorlagen%20+%20Manual/Badge%20DE%20oben/senf/TUM-wei&#223;-Jubila&#776;umsbadge-DE-senf-A4-oben.png" TargetMode="Externa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Relationship Id="rId4" Type="http://schemas.openxmlformats.org/officeDocument/2006/relationships/image" Target="file:////Volumes/01_WORK_STATION/TUM_TechnUnivMuenchen/02_Jubila&#776;ums-Design/Toolbox/5_Druckdaten/TUM%20Jubila&#776;umsbadge%20Vorlagen%20+%20Manual/Badge%20DE%20oben/senf/TUM-wei&#223;-Jubila&#776;umsbadge-DE-senf-A4-oben.png" TargetMode="Externa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Relationship Id="rId4" Type="http://schemas.openxmlformats.org/officeDocument/2006/relationships/image" Target="file:////Volumes/01_WORK_STATION/TUM_TechnUnivMuenchen/02_Jubila&#776;ums-Design/Toolbox/5_Druckdaten/TUM%20Jubila&#776;umsbadge%20Vorlagen%20+%20Manual/Badge%20DE%20oben/senf/TUM-wei&#223;-Jubila&#776;umsbadge-DE-senf-A4-oben.png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TUM-blau-Jubiläumsbadge-blau-A4-oben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16929" y="-1"/>
            <a:ext cx="2627075" cy="9632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29" y="219"/>
            <a:ext cx="2627075" cy="9628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6" name="Bild 5" descr="TUM-blau-Jubiläumsbadge-blau-A4-oben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516929" y="-1"/>
            <a:ext cx="2627075" cy="9632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TUM-blau-Jubiläumsbadge-blau-A4-oben.png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516929" y="-1"/>
            <a:ext cx="2627075" cy="9632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29" y="219"/>
            <a:ext cx="2627075" cy="9628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6" name="Bild 5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29" y="219"/>
            <a:ext cx="2627075" cy="9628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Fabian Sauter, Kilian Traub, </a:t>
            </a:r>
            <a:r>
              <a:rPr lang="en-US" dirty="0"/>
              <a:t>Atakan Yenel</a:t>
            </a:r>
            <a:endParaRPr lang="de-DE" dirty="0"/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Garching, 30.04.2018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 Specification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F20A0D3-E386-419D-8B07-AFC581AC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762188"/>
            <a:ext cx="3258998" cy="3293516"/>
          </a:xfrm>
        </p:spPr>
        <p:txBody>
          <a:bodyPr/>
          <a:lstStyle/>
          <a:p>
            <a:r>
              <a:rPr lang="de-DE" b="1" dirty="0"/>
              <a:t>[1] Client-Hello-Handshake: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[2] Server-Hello-Handshake:</a:t>
            </a:r>
          </a:p>
          <a:p>
            <a:endParaRPr lang="de-DE" b="1" dirty="0"/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Assignment 1 Specification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11AB3C8-3C9D-47E3-988D-C2618D070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2046481"/>
            <a:ext cx="3429936" cy="122928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C210AF1-07B6-41CB-8078-3A8EB297B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90" y="3715203"/>
            <a:ext cx="4810803" cy="1202701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5618043-96F7-4AB6-B5B9-C32CB0BB02A8}"/>
              </a:ext>
            </a:extLst>
          </p:cNvPr>
          <p:cNvCxnSpPr>
            <a:cxnSpLocks/>
          </p:cNvCxnSpPr>
          <p:nvPr/>
        </p:nvCxnSpPr>
        <p:spPr>
          <a:xfrm>
            <a:off x="5870713" y="1861930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E4EBF21-8546-4A0C-BCAA-99636458828B}"/>
              </a:ext>
            </a:extLst>
          </p:cNvPr>
          <p:cNvCxnSpPr>
            <a:cxnSpLocks/>
          </p:cNvCxnSpPr>
          <p:nvPr/>
        </p:nvCxnSpPr>
        <p:spPr>
          <a:xfrm>
            <a:off x="8481390" y="1861929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A91DB66-DCB8-41FE-B755-9EDF49AA1D89}"/>
              </a:ext>
            </a:extLst>
          </p:cNvPr>
          <p:cNvSpPr/>
          <p:nvPr/>
        </p:nvSpPr>
        <p:spPr>
          <a:xfrm>
            <a:off x="5457779" y="151552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Client</a:t>
            </a:r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340293B-8610-4AED-9694-41D65DBEFB36}"/>
              </a:ext>
            </a:extLst>
          </p:cNvPr>
          <p:cNvSpPr/>
          <p:nvPr/>
        </p:nvSpPr>
        <p:spPr>
          <a:xfrm>
            <a:off x="8029984" y="151552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Server</a:t>
            </a:r>
            <a:endParaRPr lang="en-US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38F5ABE-4359-4534-833E-F9BF7C34AD25}"/>
              </a:ext>
            </a:extLst>
          </p:cNvPr>
          <p:cNvCxnSpPr>
            <a:cxnSpLocks/>
          </p:cNvCxnSpPr>
          <p:nvPr/>
        </p:nvCxnSpPr>
        <p:spPr>
          <a:xfrm>
            <a:off x="5938842" y="1995681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5DB182D-819E-4D5A-824C-C9385F3D9844}"/>
              </a:ext>
            </a:extLst>
          </p:cNvPr>
          <p:cNvCxnSpPr>
            <a:cxnSpLocks/>
          </p:cNvCxnSpPr>
          <p:nvPr/>
        </p:nvCxnSpPr>
        <p:spPr>
          <a:xfrm flipH="1">
            <a:off x="5936766" y="2610326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781F630A-D667-45BF-A6EF-245511D67ED7}"/>
              </a:ext>
            </a:extLst>
          </p:cNvPr>
          <p:cNvSpPr/>
          <p:nvPr/>
        </p:nvSpPr>
        <p:spPr>
          <a:xfrm>
            <a:off x="6910594" y="165785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[1] </a:t>
            </a:r>
            <a:endParaRPr lang="en-US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A37268A-1283-4306-A31F-9131D625BAF0}"/>
              </a:ext>
            </a:extLst>
          </p:cNvPr>
          <p:cNvSpPr/>
          <p:nvPr/>
        </p:nvSpPr>
        <p:spPr>
          <a:xfrm>
            <a:off x="6909556" y="2270617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[2] 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47E8B02-283B-452F-A5F1-5C09291921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26"/>
          <a:stretch/>
        </p:blipFill>
        <p:spPr>
          <a:xfrm>
            <a:off x="319090" y="4831179"/>
            <a:ext cx="3473401" cy="126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2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F20A0D3-E386-419D-8B07-AFC581AC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762187"/>
            <a:ext cx="3258998" cy="4711125"/>
          </a:xfrm>
        </p:spPr>
        <p:txBody>
          <a:bodyPr/>
          <a:lstStyle/>
          <a:p>
            <a:r>
              <a:rPr lang="en-US" b="1" dirty="0"/>
              <a:t>[3] File-Creation: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[4] File-Transfer: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de-DE" b="1" dirty="0"/>
              <a:t> [5] ACK:</a:t>
            </a:r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Assignment 1 Specification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5618043-96F7-4AB6-B5B9-C32CB0BB02A8}"/>
              </a:ext>
            </a:extLst>
          </p:cNvPr>
          <p:cNvCxnSpPr>
            <a:cxnSpLocks/>
          </p:cNvCxnSpPr>
          <p:nvPr/>
        </p:nvCxnSpPr>
        <p:spPr>
          <a:xfrm>
            <a:off x="5870713" y="1861930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E4EBF21-8546-4A0C-BCAA-99636458828B}"/>
              </a:ext>
            </a:extLst>
          </p:cNvPr>
          <p:cNvCxnSpPr>
            <a:cxnSpLocks/>
          </p:cNvCxnSpPr>
          <p:nvPr/>
        </p:nvCxnSpPr>
        <p:spPr>
          <a:xfrm>
            <a:off x="8481390" y="1861929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A91DB66-DCB8-41FE-B755-9EDF49AA1D89}"/>
              </a:ext>
            </a:extLst>
          </p:cNvPr>
          <p:cNvSpPr/>
          <p:nvPr/>
        </p:nvSpPr>
        <p:spPr>
          <a:xfrm>
            <a:off x="5457779" y="151552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Client</a:t>
            </a:r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340293B-8610-4AED-9694-41D65DBEFB36}"/>
              </a:ext>
            </a:extLst>
          </p:cNvPr>
          <p:cNvSpPr/>
          <p:nvPr/>
        </p:nvSpPr>
        <p:spPr>
          <a:xfrm>
            <a:off x="8029984" y="151552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Server</a:t>
            </a:r>
            <a:endParaRPr lang="en-US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38F5ABE-4359-4534-833E-F9BF7C34AD25}"/>
              </a:ext>
            </a:extLst>
          </p:cNvPr>
          <p:cNvCxnSpPr>
            <a:cxnSpLocks/>
          </p:cNvCxnSpPr>
          <p:nvPr/>
        </p:nvCxnSpPr>
        <p:spPr>
          <a:xfrm>
            <a:off x="5938842" y="1995681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5DB182D-819E-4D5A-824C-C9385F3D9844}"/>
              </a:ext>
            </a:extLst>
          </p:cNvPr>
          <p:cNvCxnSpPr>
            <a:cxnSpLocks/>
          </p:cNvCxnSpPr>
          <p:nvPr/>
        </p:nvCxnSpPr>
        <p:spPr>
          <a:xfrm flipH="1">
            <a:off x="5936766" y="2610326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781F630A-D667-45BF-A6EF-245511D67ED7}"/>
              </a:ext>
            </a:extLst>
          </p:cNvPr>
          <p:cNvSpPr/>
          <p:nvPr/>
        </p:nvSpPr>
        <p:spPr>
          <a:xfrm>
            <a:off x="6910594" y="165785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[1] </a:t>
            </a:r>
            <a:endParaRPr lang="en-US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A37268A-1283-4306-A31F-9131D625BAF0}"/>
              </a:ext>
            </a:extLst>
          </p:cNvPr>
          <p:cNvSpPr/>
          <p:nvPr/>
        </p:nvSpPr>
        <p:spPr>
          <a:xfrm>
            <a:off x="6909556" y="2270617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[2] 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55A3780-9927-4785-83C2-F69FAD06F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2081166"/>
            <a:ext cx="5320015" cy="92043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DBE6043-7060-4030-BF0A-164456238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347" y="2722915"/>
            <a:ext cx="1268821" cy="102749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F0C46F6-56E9-49E5-AA43-775287B22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61" y="3789693"/>
            <a:ext cx="5320007" cy="76345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C05B309-6E93-4D95-BF58-26DE8A2FB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4323" y="4473179"/>
            <a:ext cx="1876845" cy="883396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465AB330-03CF-49EC-AAB1-B211622A36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161" y="5447743"/>
            <a:ext cx="4131295" cy="946412"/>
          </a:xfrm>
          <a:prstGeom prst="rect">
            <a:avLst/>
          </a:prstGeom>
        </p:spPr>
      </p:pic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7221940-6029-4C29-9BCA-A0494DDE80B1}"/>
              </a:ext>
            </a:extLst>
          </p:cNvPr>
          <p:cNvCxnSpPr>
            <a:cxnSpLocks/>
          </p:cNvCxnSpPr>
          <p:nvPr/>
        </p:nvCxnSpPr>
        <p:spPr>
          <a:xfrm>
            <a:off x="5938842" y="3084960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BF06D6C-B6F3-4914-955D-0F0CB4E8EF38}"/>
              </a:ext>
            </a:extLst>
          </p:cNvPr>
          <p:cNvCxnSpPr>
            <a:cxnSpLocks/>
          </p:cNvCxnSpPr>
          <p:nvPr/>
        </p:nvCxnSpPr>
        <p:spPr>
          <a:xfrm flipH="1">
            <a:off x="5936766" y="3699605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01AF5DC0-5223-4DAB-9B63-70257CE1F0AA}"/>
              </a:ext>
            </a:extLst>
          </p:cNvPr>
          <p:cNvSpPr/>
          <p:nvPr/>
        </p:nvSpPr>
        <p:spPr>
          <a:xfrm>
            <a:off x="6910594" y="2747129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[3] </a:t>
            </a:r>
            <a:endParaRPr lang="en-US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C23FBA1-09A1-4629-8A33-075562BD2E31}"/>
              </a:ext>
            </a:extLst>
          </p:cNvPr>
          <p:cNvSpPr/>
          <p:nvPr/>
        </p:nvSpPr>
        <p:spPr>
          <a:xfrm>
            <a:off x="6909556" y="3359896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[5] </a:t>
            </a:r>
            <a:endParaRPr lang="en-US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633CEEE-8C67-4B85-8B32-BE1826862434}"/>
              </a:ext>
            </a:extLst>
          </p:cNvPr>
          <p:cNvCxnSpPr>
            <a:cxnSpLocks/>
          </p:cNvCxnSpPr>
          <p:nvPr/>
        </p:nvCxnSpPr>
        <p:spPr>
          <a:xfrm>
            <a:off x="5938842" y="4174239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8CE8BA8-3DC0-467E-AFA2-D4248213DB3A}"/>
              </a:ext>
            </a:extLst>
          </p:cNvPr>
          <p:cNvCxnSpPr>
            <a:cxnSpLocks/>
          </p:cNvCxnSpPr>
          <p:nvPr/>
        </p:nvCxnSpPr>
        <p:spPr>
          <a:xfrm flipH="1">
            <a:off x="5936766" y="4788884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8333F4AC-2C61-4FD8-85F5-E333EC57E2AA}"/>
              </a:ext>
            </a:extLst>
          </p:cNvPr>
          <p:cNvSpPr/>
          <p:nvPr/>
        </p:nvSpPr>
        <p:spPr>
          <a:xfrm>
            <a:off x="6910594" y="3836408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[4] </a:t>
            </a:r>
            <a:endParaRPr lang="en-US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669F291B-3FE4-40C6-91C7-A39C868851CE}"/>
              </a:ext>
            </a:extLst>
          </p:cNvPr>
          <p:cNvSpPr/>
          <p:nvPr/>
        </p:nvSpPr>
        <p:spPr>
          <a:xfrm>
            <a:off x="6909556" y="444917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[5]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8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F20A0D3-E386-419D-8B07-AFC581AC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762187"/>
            <a:ext cx="3258998" cy="4711125"/>
          </a:xfrm>
        </p:spPr>
        <p:txBody>
          <a:bodyPr/>
          <a:lstStyle/>
          <a:p>
            <a:r>
              <a:rPr lang="en-US" b="1" dirty="0"/>
              <a:t>[6] </a:t>
            </a:r>
            <a:r>
              <a:rPr lang="de-DE" b="1" dirty="0"/>
              <a:t>Transfer-</a:t>
            </a:r>
            <a:r>
              <a:rPr lang="de-DE" b="1" dirty="0" err="1"/>
              <a:t>Ended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[7] </a:t>
            </a:r>
            <a:r>
              <a:rPr lang="de-DE" b="1" dirty="0"/>
              <a:t>File-Status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de-DE" b="1" dirty="0"/>
              <a:t> [8] Ping:</a:t>
            </a:r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Assignment 1 Specification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5618043-96F7-4AB6-B5B9-C32CB0BB02A8}"/>
              </a:ext>
            </a:extLst>
          </p:cNvPr>
          <p:cNvCxnSpPr>
            <a:cxnSpLocks/>
          </p:cNvCxnSpPr>
          <p:nvPr/>
        </p:nvCxnSpPr>
        <p:spPr>
          <a:xfrm>
            <a:off x="5870713" y="1861930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E4EBF21-8546-4A0C-BCAA-99636458828B}"/>
              </a:ext>
            </a:extLst>
          </p:cNvPr>
          <p:cNvCxnSpPr>
            <a:cxnSpLocks/>
          </p:cNvCxnSpPr>
          <p:nvPr/>
        </p:nvCxnSpPr>
        <p:spPr>
          <a:xfrm>
            <a:off x="8481390" y="1861929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A91DB66-DCB8-41FE-B755-9EDF49AA1D89}"/>
              </a:ext>
            </a:extLst>
          </p:cNvPr>
          <p:cNvSpPr/>
          <p:nvPr/>
        </p:nvSpPr>
        <p:spPr>
          <a:xfrm>
            <a:off x="5457779" y="151552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Client</a:t>
            </a:r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340293B-8610-4AED-9694-41D65DBEFB36}"/>
              </a:ext>
            </a:extLst>
          </p:cNvPr>
          <p:cNvSpPr/>
          <p:nvPr/>
        </p:nvSpPr>
        <p:spPr>
          <a:xfrm>
            <a:off x="8029984" y="151552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Server</a:t>
            </a:r>
            <a:endParaRPr lang="en-US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38F5ABE-4359-4534-833E-F9BF7C34AD25}"/>
              </a:ext>
            </a:extLst>
          </p:cNvPr>
          <p:cNvCxnSpPr>
            <a:cxnSpLocks/>
          </p:cNvCxnSpPr>
          <p:nvPr/>
        </p:nvCxnSpPr>
        <p:spPr>
          <a:xfrm>
            <a:off x="5938842" y="1995681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5DB182D-819E-4D5A-824C-C9385F3D9844}"/>
              </a:ext>
            </a:extLst>
          </p:cNvPr>
          <p:cNvCxnSpPr>
            <a:cxnSpLocks/>
          </p:cNvCxnSpPr>
          <p:nvPr/>
        </p:nvCxnSpPr>
        <p:spPr>
          <a:xfrm flipH="1">
            <a:off x="5936766" y="2610326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781F630A-D667-45BF-A6EF-245511D67ED7}"/>
              </a:ext>
            </a:extLst>
          </p:cNvPr>
          <p:cNvSpPr/>
          <p:nvPr/>
        </p:nvSpPr>
        <p:spPr>
          <a:xfrm>
            <a:off x="6910594" y="165785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[1] </a:t>
            </a:r>
            <a:endParaRPr lang="en-US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A37268A-1283-4306-A31F-9131D625BAF0}"/>
              </a:ext>
            </a:extLst>
          </p:cNvPr>
          <p:cNvSpPr/>
          <p:nvPr/>
        </p:nvSpPr>
        <p:spPr>
          <a:xfrm>
            <a:off x="6909556" y="2270617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[2] </a:t>
            </a:r>
            <a:endParaRPr lang="en-US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7221940-6029-4C29-9BCA-A0494DDE80B1}"/>
              </a:ext>
            </a:extLst>
          </p:cNvPr>
          <p:cNvCxnSpPr>
            <a:cxnSpLocks/>
          </p:cNvCxnSpPr>
          <p:nvPr/>
        </p:nvCxnSpPr>
        <p:spPr>
          <a:xfrm>
            <a:off x="5938842" y="3084960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BF06D6C-B6F3-4914-955D-0F0CB4E8EF38}"/>
              </a:ext>
            </a:extLst>
          </p:cNvPr>
          <p:cNvCxnSpPr>
            <a:cxnSpLocks/>
          </p:cNvCxnSpPr>
          <p:nvPr/>
        </p:nvCxnSpPr>
        <p:spPr>
          <a:xfrm flipH="1">
            <a:off x="5936766" y="3699605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01AF5DC0-5223-4DAB-9B63-70257CE1F0AA}"/>
              </a:ext>
            </a:extLst>
          </p:cNvPr>
          <p:cNvSpPr/>
          <p:nvPr/>
        </p:nvSpPr>
        <p:spPr>
          <a:xfrm>
            <a:off x="6910594" y="2747129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[3] </a:t>
            </a:r>
            <a:endParaRPr lang="en-US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C23FBA1-09A1-4629-8A33-075562BD2E31}"/>
              </a:ext>
            </a:extLst>
          </p:cNvPr>
          <p:cNvSpPr/>
          <p:nvPr/>
        </p:nvSpPr>
        <p:spPr>
          <a:xfrm>
            <a:off x="6909556" y="3359896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[5] </a:t>
            </a:r>
            <a:endParaRPr lang="en-US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633CEEE-8C67-4B85-8B32-BE1826862434}"/>
              </a:ext>
            </a:extLst>
          </p:cNvPr>
          <p:cNvCxnSpPr>
            <a:cxnSpLocks/>
          </p:cNvCxnSpPr>
          <p:nvPr/>
        </p:nvCxnSpPr>
        <p:spPr>
          <a:xfrm>
            <a:off x="5938842" y="4174239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8CE8BA8-3DC0-467E-AFA2-D4248213DB3A}"/>
              </a:ext>
            </a:extLst>
          </p:cNvPr>
          <p:cNvCxnSpPr>
            <a:cxnSpLocks/>
          </p:cNvCxnSpPr>
          <p:nvPr/>
        </p:nvCxnSpPr>
        <p:spPr>
          <a:xfrm flipH="1">
            <a:off x="5936766" y="4788884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8333F4AC-2C61-4FD8-85F5-E333EC57E2AA}"/>
              </a:ext>
            </a:extLst>
          </p:cNvPr>
          <p:cNvSpPr/>
          <p:nvPr/>
        </p:nvSpPr>
        <p:spPr>
          <a:xfrm>
            <a:off x="6910594" y="3836408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[4] </a:t>
            </a:r>
            <a:endParaRPr lang="en-US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669F291B-3FE4-40C6-91C7-A39C868851CE}"/>
              </a:ext>
            </a:extLst>
          </p:cNvPr>
          <p:cNvSpPr/>
          <p:nvPr/>
        </p:nvSpPr>
        <p:spPr>
          <a:xfrm>
            <a:off x="6909556" y="444917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[5] 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3AD803E-4E26-4408-B70A-7EBFC5D1A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3753037"/>
            <a:ext cx="5194679" cy="102646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191A03C-B8CE-426A-A7BE-2A783FDE2C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894"/>
          <a:stretch/>
        </p:blipFill>
        <p:spPr>
          <a:xfrm>
            <a:off x="3865855" y="4719749"/>
            <a:ext cx="1639986" cy="97157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74D0F85-7A93-46FE-8E76-2EBCC0C05C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03"/>
          <a:stretch/>
        </p:blipFill>
        <p:spPr>
          <a:xfrm>
            <a:off x="3784468" y="2072570"/>
            <a:ext cx="1875927" cy="114211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61A1E8E8-CA8B-40B4-BF86-4F63F3386F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-1" r="227" b="1822"/>
          <a:stretch/>
        </p:blipFill>
        <p:spPr>
          <a:xfrm>
            <a:off x="319090" y="2076260"/>
            <a:ext cx="3465378" cy="113842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BF511A50-C0FD-4979-A947-78FB498AD2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162" y="5402973"/>
            <a:ext cx="3434560" cy="759101"/>
          </a:xfrm>
          <a:prstGeom prst="rect">
            <a:avLst/>
          </a:prstGeom>
        </p:spPr>
      </p:pic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8D0246D2-D4D8-4CB2-A448-AC0A0C98D8B5}"/>
              </a:ext>
            </a:extLst>
          </p:cNvPr>
          <p:cNvCxnSpPr>
            <a:cxnSpLocks/>
          </p:cNvCxnSpPr>
          <p:nvPr/>
        </p:nvCxnSpPr>
        <p:spPr>
          <a:xfrm>
            <a:off x="5936766" y="5285807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14AA0663-17D9-4CC0-96C8-AB1EF9C5398D}"/>
              </a:ext>
            </a:extLst>
          </p:cNvPr>
          <p:cNvSpPr/>
          <p:nvPr/>
        </p:nvSpPr>
        <p:spPr>
          <a:xfrm>
            <a:off x="6908518" y="4947976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[6]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2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F20A0D3-E386-419D-8B07-AFC581AC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762187"/>
            <a:ext cx="3258998" cy="4711125"/>
          </a:xfrm>
        </p:spPr>
        <p:txBody>
          <a:bodyPr/>
          <a:lstStyle/>
          <a:p>
            <a:r>
              <a:rPr lang="en-US" b="1" dirty="0"/>
              <a:t>[6] </a:t>
            </a:r>
            <a:r>
              <a:rPr lang="de-DE" b="1" dirty="0"/>
              <a:t>Transfer-</a:t>
            </a:r>
            <a:r>
              <a:rPr lang="de-DE" b="1" dirty="0" err="1"/>
              <a:t>Ended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[7] </a:t>
            </a:r>
            <a:r>
              <a:rPr lang="de-DE" b="1" dirty="0"/>
              <a:t>File-Status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de-DE" b="1" dirty="0"/>
              <a:t> [8] Ping:</a:t>
            </a:r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10412C-4291-48F1-8EFC-2DD48F1918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774934" y="6473313"/>
            <a:ext cx="2052074" cy="365125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052C7-B105-4114-A728-8FDBDB0DFA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Fabian Sauter | Kilian Traub | </a:t>
            </a:r>
            <a:r>
              <a:rPr lang="en-US" dirty="0" err="1"/>
              <a:t>Atakan</a:t>
            </a:r>
            <a:r>
              <a:rPr lang="en-US" dirty="0"/>
              <a:t> </a:t>
            </a:r>
            <a:r>
              <a:rPr lang="en-US" dirty="0" err="1"/>
              <a:t>Yenel</a:t>
            </a:r>
            <a:r>
              <a:rPr lang="en-US" dirty="0"/>
              <a:t> | Assignment 1 Specification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570A4D1-6A9E-4853-8AE1-F34FBC7E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5618043-96F7-4AB6-B5B9-C32CB0BB02A8}"/>
              </a:ext>
            </a:extLst>
          </p:cNvPr>
          <p:cNvCxnSpPr>
            <a:cxnSpLocks/>
          </p:cNvCxnSpPr>
          <p:nvPr/>
        </p:nvCxnSpPr>
        <p:spPr>
          <a:xfrm>
            <a:off x="5870713" y="1861930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E4EBF21-8546-4A0C-BCAA-99636458828B}"/>
              </a:ext>
            </a:extLst>
          </p:cNvPr>
          <p:cNvCxnSpPr>
            <a:cxnSpLocks/>
          </p:cNvCxnSpPr>
          <p:nvPr/>
        </p:nvCxnSpPr>
        <p:spPr>
          <a:xfrm>
            <a:off x="8481390" y="1861929"/>
            <a:ext cx="0" cy="398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A91DB66-DCB8-41FE-B755-9EDF49AA1D89}"/>
              </a:ext>
            </a:extLst>
          </p:cNvPr>
          <p:cNvSpPr/>
          <p:nvPr/>
        </p:nvSpPr>
        <p:spPr>
          <a:xfrm>
            <a:off x="5457779" y="151552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Client</a:t>
            </a:r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340293B-8610-4AED-9694-41D65DBEFB36}"/>
              </a:ext>
            </a:extLst>
          </p:cNvPr>
          <p:cNvSpPr/>
          <p:nvPr/>
        </p:nvSpPr>
        <p:spPr>
          <a:xfrm>
            <a:off x="8029984" y="151552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Server</a:t>
            </a:r>
            <a:endParaRPr lang="en-US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38F5ABE-4359-4534-833E-F9BF7C34AD25}"/>
              </a:ext>
            </a:extLst>
          </p:cNvPr>
          <p:cNvCxnSpPr>
            <a:cxnSpLocks/>
          </p:cNvCxnSpPr>
          <p:nvPr/>
        </p:nvCxnSpPr>
        <p:spPr>
          <a:xfrm>
            <a:off x="5938842" y="2503681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5DB182D-819E-4D5A-824C-C9385F3D9844}"/>
              </a:ext>
            </a:extLst>
          </p:cNvPr>
          <p:cNvCxnSpPr>
            <a:cxnSpLocks/>
          </p:cNvCxnSpPr>
          <p:nvPr/>
        </p:nvCxnSpPr>
        <p:spPr>
          <a:xfrm flipH="1">
            <a:off x="5936766" y="3118326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781F630A-D667-45BF-A6EF-245511D67ED7}"/>
              </a:ext>
            </a:extLst>
          </p:cNvPr>
          <p:cNvSpPr/>
          <p:nvPr/>
        </p:nvSpPr>
        <p:spPr>
          <a:xfrm>
            <a:off x="6910594" y="216585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[4] </a:t>
            </a:r>
            <a:endParaRPr lang="en-US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A37268A-1283-4306-A31F-9131D625BAF0}"/>
              </a:ext>
            </a:extLst>
          </p:cNvPr>
          <p:cNvSpPr/>
          <p:nvPr/>
        </p:nvSpPr>
        <p:spPr>
          <a:xfrm>
            <a:off x="6909556" y="2778617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[5] 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3AD803E-4E26-4408-B70A-7EBFC5D1A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3753037"/>
            <a:ext cx="5194679" cy="102646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191A03C-B8CE-426A-A7BE-2A783FDE2C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894"/>
          <a:stretch/>
        </p:blipFill>
        <p:spPr>
          <a:xfrm>
            <a:off x="3865855" y="4719749"/>
            <a:ext cx="1639986" cy="97157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74D0F85-7A93-46FE-8E76-2EBCC0C05C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03"/>
          <a:stretch/>
        </p:blipFill>
        <p:spPr>
          <a:xfrm>
            <a:off x="3784468" y="2072570"/>
            <a:ext cx="1875927" cy="114211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61A1E8E8-CA8B-40B4-BF86-4F63F3386F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-1" r="227" b="1822"/>
          <a:stretch/>
        </p:blipFill>
        <p:spPr>
          <a:xfrm>
            <a:off x="319090" y="2076260"/>
            <a:ext cx="3465378" cy="113842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BF511A50-C0FD-4979-A947-78FB498AD2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162" y="5402973"/>
            <a:ext cx="3434560" cy="759101"/>
          </a:xfrm>
          <a:prstGeom prst="rect">
            <a:avLst/>
          </a:prstGeom>
        </p:spPr>
      </p:pic>
      <p:sp>
        <p:nvSpPr>
          <p:cNvPr id="26" name="Multiplikationszeichen 25">
            <a:extLst>
              <a:ext uri="{FF2B5EF4-FFF2-40B4-BE49-F238E27FC236}">
                <a16:creationId xmlns:a16="http://schemas.microsoft.com/office/drawing/2014/main" id="{060D7929-CA2F-47EF-812A-47B168912806}"/>
              </a:ext>
            </a:extLst>
          </p:cNvPr>
          <p:cNvSpPr/>
          <p:nvPr/>
        </p:nvSpPr>
        <p:spPr>
          <a:xfrm>
            <a:off x="5639881" y="3320648"/>
            <a:ext cx="492433" cy="457200"/>
          </a:xfrm>
          <a:prstGeom prst="mathMultiply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40" name="Multiplikationszeichen 39">
            <a:extLst>
              <a:ext uri="{FF2B5EF4-FFF2-40B4-BE49-F238E27FC236}">
                <a16:creationId xmlns:a16="http://schemas.microsoft.com/office/drawing/2014/main" id="{5E30ACCF-408C-48A2-A766-FA8620332DA7}"/>
              </a:ext>
            </a:extLst>
          </p:cNvPr>
          <p:cNvSpPr/>
          <p:nvPr/>
        </p:nvSpPr>
        <p:spPr>
          <a:xfrm>
            <a:off x="8235172" y="3265488"/>
            <a:ext cx="492433" cy="457200"/>
          </a:xfrm>
          <a:prstGeom prst="mathMultiply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CAFD2AB9-495E-4DC0-95B5-EB4DA46A8754}"/>
              </a:ext>
            </a:extLst>
          </p:cNvPr>
          <p:cNvCxnSpPr>
            <a:cxnSpLocks/>
          </p:cNvCxnSpPr>
          <p:nvPr/>
        </p:nvCxnSpPr>
        <p:spPr>
          <a:xfrm>
            <a:off x="5938842" y="3882496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47B0AF7-8181-48A6-841A-C92C922123F3}"/>
              </a:ext>
            </a:extLst>
          </p:cNvPr>
          <p:cNvCxnSpPr>
            <a:cxnSpLocks/>
          </p:cNvCxnSpPr>
          <p:nvPr/>
        </p:nvCxnSpPr>
        <p:spPr>
          <a:xfrm flipH="1">
            <a:off x="5936766" y="4497141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A0E72FEF-338D-4AB6-8A41-7CC4A798584C}"/>
              </a:ext>
            </a:extLst>
          </p:cNvPr>
          <p:cNvSpPr/>
          <p:nvPr/>
        </p:nvSpPr>
        <p:spPr>
          <a:xfrm>
            <a:off x="6910594" y="354466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[1] </a:t>
            </a:r>
            <a:endParaRPr lang="en-US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07BE3B02-7EA2-4A5B-8C84-C44515B44A30}"/>
              </a:ext>
            </a:extLst>
          </p:cNvPr>
          <p:cNvSpPr/>
          <p:nvPr/>
        </p:nvSpPr>
        <p:spPr>
          <a:xfrm>
            <a:off x="6909556" y="4157432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[2] </a:t>
            </a:r>
            <a:endParaRPr lang="en-US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AB1DC00-2A94-4C6E-BEAD-264EF8EC0D18}"/>
              </a:ext>
            </a:extLst>
          </p:cNvPr>
          <p:cNvCxnSpPr>
            <a:cxnSpLocks/>
          </p:cNvCxnSpPr>
          <p:nvPr/>
        </p:nvCxnSpPr>
        <p:spPr>
          <a:xfrm>
            <a:off x="5938842" y="4992725"/>
            <a:ext cx="2476496" cy="16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9231E0B-B7B4-4C76-B985-EA0541B0BB98}"/>
              </a:ext>
            </a:extLst>
          </p:cNvPr>
          <p:cNvCxnSpPr>
            <a:cxnSpLocks/>
          </p:cNvCxnSpPr>
          <p:nvPr/>
        </p:nvCxnSpPr>
        <p:spPr>
          <a:xfrm flipH="1">
            <a:off x="5936766" y="5607370"/>
            <a:ext cx="2476496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2DD08B99-960A-4708-BACF-BE7B4E45D629}"/>
              </a:ext>
            </a:extLst>
          </p:cNvPr>
          <p:cNvSpPr/>
          <p:nvPr/>
        </p:nvSpPr>
        <p:spPr>
          <a:xfrm>
            <a:off x="6910594" y="4654894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[7] </a:t>
            </a:r>
            <a:endParaRPr lang="en-US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B7C14AC-2B04-42C9-AC36-B74A27794F9A}"/>
              </a:ext>
            </a:extLst>
          </p:cNvPr>
          <p:cNvSpPr/>
          <p:nvPr/>
        </p:nvSpPr>
        <p:spPr>
          <a:xfrm>
            <a:off x="6909556" y="5267661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[7] </a:t>
            </a:r>
            <a:endParaRPr lang="en-US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E8E5A502-6D3E-4F1B-8A2B-D48E2D4A614B}"/>
              </a:ext>
            </a:extLst>
          </p:cNvPr>
          <p:cNvSpPr/>
          <p:nvPr/>
        </p:nvSpPr>
        <p:spPr>
          <a:xfrm>
            <a:off x="6909556" y="5869043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[…]</a:t>
            </a:r>
            <a:endParaRPr lang="en-US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54B119E-8E82-4A88-A424-AC52A1C26020}"/>
              </a:ext>
            </a:extLst>
          </p:cNvPr>
          <p:cNvSpPr/>
          <p:nvPr/>
        </p:nvSpPr>
        <p:spPr>
          <a:xfrm>
            <a:off x="6871084" y="172677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[…]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22581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9" id="{6990E288-F889-934E-8701-A9402E778774}" vid="{EA1AF5C1-7DB8-7148-A1EB-7DB18DFE8FB5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9" id="{6990E288-F889-934E-8701-A9402E778774}" vid="{8EF527FA-19C1-7847-A68D-30E00CA70D47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9" id="{6990E288-F889-934E-8701-A9402E778774}" vid="{435F403B-920E-4948-8833-9C383ED991E4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9" id="{6990E288-F889-934E-8701-A9402E778774}" vid="{39E72525-FD06-464F-A5FC-7CD29129335A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9" id="{6990E288-F889-934E-8701-A9402E778774}" vid="{4907117F-D459-AA42-BF47-DDDC7463F2BC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9" id="{6990E288-F889-934E-8701-A9402E778774}" vid="{4E893405-FD9E-A540-97E0-567E980B456A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TUM_Praesentation_4-3_150_jahre_p</Template>
  <TotalTime>0</TotalTime>
  <Words>205</Words>
  <Application>Microsoft Office PowerPoint</Application>
  <PresentationFormat>Bildschirmpräsentation (4:3)</PresentationFormat>
  <Paragraphs>94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5</vt:i4>
      </vt:variant>
    </vt:vector>
  </HeadingPairs>
  <TitlesOfParts>
    <vt:vector size="16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Assignment 1 Specification</vt:lpstr>
      <vt:lpstr>Handshake</vt:lpstr>
      <vt:lpstr>Transfer</vt:lpstr>
      <vt:lpstr>Utilities</vt:lpstr>
      <vt:lpstr>Utilities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Sauter</dc:creator>
  <cp:lastModifiedBy>Fabian Sauter</cp:lastModifiedBy>
  <cp:revision>81</cp:revision>
  <cp:lastPrinted>2015-07-30T14:04:45Z</cp:lastPrinted>
  <dcterms:created xsi:type="dcterms:W3CDTF">2018-04-16T15:28:39Z</dcterms:created>
  <dcterms:modified xsi:type="dcterms:W3CDTF">2018-04-29T17:40:49Z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