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410" r:id="rId8"/>
    <p:sldId id="415" r:id="rId9"/>
    <p:sldId id="414" r:id="rId10"/>
    <p:sldId id="411" r:id="rId11"/>
    <p:sldId id="416" r:id="rId12"/>
    <p:sldId id="417" r:id="rId13"/>
    <p:sldId id="418" r:id="rId14"/>
    <p:sldId id="413" r:id="rId15"/>
    <p:sldId id="419" r:id="rId16"/>
    <p:sldId id="412" r:id="rId17"/>
    <p:sldId id="420" r:id="rId18"/>
    <p:sldId id="421" r:id="rId19"/>
    <p:sldId id="422" r:id="rId20"/>
    <p:sldId id="423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8598" autoAdjust="0"/>
  </p:normalViewPr>
  <p:slideViewPr>
    <p:cSldViewPr snapToGrid="0">
      <p:cViewPr varScale="1">
        <p:scale>
          <a:sx n="144" d="100"/>
          <a:sy n="144" d="100"/>
        </p:scale>
        <p:origin x="25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endParaRPr lang="en-US" dirty="0"/>
          </a:p>
          <a:p>
            <a:r>
              <a:rPr lang="en-US" dirty="0"/>
              <a:t>Group 5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30.04.2018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Specification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0246D2-D4D8-4CB2-A448-AC0A0C98D8B5}"/>
              </a:ext>
            </a:extLst>
          </p:cNvPr>
          <p:cNvCxnSpPr>
            <a:cxnSpLocks/>
          </p:cNvCxnSpPr>
          <p:nvPr/>
        </p:nvCxnSpPr>
        <p:spPr>
          <a:xfrm>
            <a:off x="5936766" y="5285807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4AA0663-17D9-4CC0-96C8-AB1EF9C5398D}"/>
              </a:ext>
            </a:extLst>
          </p:cNvPr>
          <p:cNvSpPr/>
          <p:nvPr/>
        </p:nvSpPr>
        <p:spPr>
          <a:xfrm>
            <a:off x="6908518" y="49479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5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B1DC00-2A94-4C6E-BEAD-264EF8EC0D18}"/>
              </a:ext>
            </a:extLst>
          </p:cNvPr>
          <p:cNvCxnSpPr>
            <a:cxnSpLocks/>
          </p:cNvCxnSpPr>
          <p:nvPr/>
        </p:nvCxnSpPr>
        <p:spPr>
          <a:xfrm>
            <a:off x="5938842" y="4992725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DD08B99-960A-4708-BACF-BE7B4E45D629}"/>
              </a:ext>
            </a:extLst>
          </p:cNvPr>
          <p:cNvSpPr/>
          <p:nvPr/>
        </p:nvSpPr>
        <p:spPr>
          <a:xfrm>
            <a:off x="6910594" y="4654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B1DC00-2A94-4C6E-BEAD-264EF8EC0D18}"/>
              </a:ext>
            </a:extLst>
          </p:cNvPr>
          <p:cNvCxnSpPr>
            <a:cxnSpLocks/>
          </p:cNvCxnSpPr>
          <p:nvPr/>
        </p:nvCxnSpPr>
        <p:spPr>
          <a:xfrm>
            <a:off x="5938842" y="4992725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9231E0B-B7B4-4C76-B985-EA0541B0BB98}"/>
              </a:ext>
            </a:extLst>
          </p:cNvPr>
          <p:cNvCxnSpPr>
            <a:cxnSpLocks/>
          </p:cNvCxnSpPr>
          <p:nvPr/>
        </p:nvCxnSpPr>
        <p:spPr>
          <a:xfrm flipH="1">
            <a:off x="5936766" y="5607370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DD08B99-960A-4708-BACF-BE7B4E45D629}"/>
              </a:ext>
            </a:extLst>
          </p:cNvPr>
          <p:cNvSpPr/>
          <p:nvPr/>
        </p:nvSpPr>
        <p:spPr>
          <a:xfrm>
            <a:off x="6910594" y="4654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B7C14AC-2B04-42C9-AC36-B74A27794F9A}"/>
              </a:ext>
            </a:extLst>
          </p:cNvPr>
          <p:cNvSpPr/>
          <p:nvPr/>
        </p:nvSpPr>
        <p:spPr>
          <a:xfrm>
            <a:off x="6909556" y="52676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8E5A502-6D3E-4F1B-8A2B-D48E2D4A614B}"/>
              </a:ext>
            </a:extLst>
          </p:cNvPr>
          <p:cNvSpPr/>
          <p:nvPr/>
        </p:nvSpPr>
        <p:spPr>
          <a:xfrm>
            <a:off x="6909556" y="586904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0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3258998" cy="3293516"/>
          </a:xfrm>
        </p:spPr>
        <p:txBody>
          <a:bodyPr/>
          <a:lstStyle/>
          <a:p>
            <a:r>
              <a:rPr lang="de-DE" b="1" dirty="0"/>
              <a:t>[1] Client-Hello-Handshake: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1AB3C8-3C9D-47E3-988D-C2618D07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46481"/>
            <a:ext cx="3429936" cy="1229289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3258998" cy="3293516"/>
          </a:xfrm>
        </p:spPr>
        <p:txBody>
          <a:bodyPr/>
          <a:lstStyle/>
          <a:p>
            <a:r>
              <a:rPr lang="de-DE" b="1" dirty="0"/>
              <a:t>[1] Client-Hello-Handshake: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[2] Server-Hello-Handshake:</a:t>
            </a:r>
          </a:p>
          <a:p>
            <a:endParaRPr lang="de-DE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1AB3C8-3C9D-47E3-988D-C2618D07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46481"/>
            <a:ext cx="3429936" cy="12292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210AF1-07B6-41CB-8078-3A8EB297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3715203"/>
            <a:ext cx="4810803" cy="120270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7E8B02-283B-452F-A5F1-5C092919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6"/>
          <a:stretch/>
        </p:blipFill>
        <p:spPr>
          <a:xfrm>
            <a:off x="319090" y="4831179"/>
            <a:ext cx="3473401" cy="12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[4] File-Transfer: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0C46F6-56E9-49E5-AA43-775287B2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89693"/>
            <a:ext cx="5320007" cy="7634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05B309-6E93-4D95-BF58-26DE8A2F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23" y="4473179"/>
            <a:ext cx="1876845" cy="883396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[4] File-Transfer: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[5] ACK: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0C46F6-56E9-49E5-AA43-775287B2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89693"/>
            <a:ext cx="5320007" cy="7634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05B309-6E93-4D95-BF58-26DE8A2F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23" y="4473179"/>
            <a:ext cx="1876845" cy="88339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65AB330-03CF-49EC-AAB1-B211622A3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1" y="5447743"/>
            <a:ext cx="4131295" cy="94641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0246D2-D4D8-4CB2-A448-AC0A0C98D8B5}"/>
              </a:ext>
            </a:extLst>
          </p:cNvPr>
          <p:cNvCxnSpPr>
            <a:cxnSpLocks/>
          </p:cNvCxnSpPr>
          <p:nvPr/>
        </p:nvCxnSpPr>
        <p:spPr>
          <a:xfrm>
            <a:off x="5936766" y="5285807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4AA0663-17D9-4CC0-96C8-AB1EF9C5398D}"/>
              </a:ext>
            </a:extLst>
          </p:cNvPr>
          <p:cNvSpPr/>
          <p:nvPr/>
        </p:nvSpPr>
        <p:spPr>
          <a:xfrm>
            <a:off x="6908518" y="49479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975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553</Words>
  <Application>Microsoft Office PowerPoint</Application>
  <PresentationFormat>Bildschirmpräsentation (4:3)</PresentationFormat>
  <Paragraphs>264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Assignment 1 Specification</vt:lpstr>
      <vt:lpstr>Handshake</vt:lpstr>
      <vt:lpstr>Handshake</vt:lpstr>
      <vt:lpstr>Handshake</vt:lpstr>
      <vt:lpstr>Transfer</vt:lpstr>
      <vt:lpstr>Transfer</vt:lpstr>
      <vt:lpstr>Transfer</vt:lpstr>
      <vt:lpstr>Transfer</vt:lpstr>
      <vt:lpstr>Utilities</vt:lpstr>
      <vt:lpstr>Utilities</vt:lpstr>
      <vt:lpstr>Utilities</vt:lpstr>
      <vt:lpstr>Utilities</vt:lpstr>
      <vt:lpstr>Utilities</vt:lpstr>
      <vt:lpstr>Utilities</vt:lpstr>
      <vt:lpstr>Utilities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85</cp:revision>
  <cp:lastPrinted>2015-07-30T14:04:45Z</cp:lastPrinted>
  <dcterms:created xsi:type="dcterms:W3CDTF">2018-04-16T15:28:39Z</dcterms:created>
  <dcterms:modified xsi:type="dcterms:W3CDTF">2018-04-29T18:09:08Z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