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2"/>
  </p:notesMasterIdLst>
  <p:handoutMasterIdLst>
    <p:handoutMasterId r:id="rId23"/>
  </p:handoutMasterIdLst>
  <p:sldIdLst>
    <p:sldId id="355" r:id="rId7"/>
    <p:sldId id="410" r:id="rId8"/>
    <p:sldId id="415" r:id="rId9"/>
    <p:sldId id="414" r:id="rId10"/>
    <p:sldId id="416" r:id="rId11"/>
    <p:sldId id="417" r:id="rId12"/>
    <p:sldId id="418" r:id="rId13"/>
    <p:sldId id="420" r:id="rId14"/>
    <p:sldId id="419" r:id="rId15"/>
    <p:sldId id="421" r:id="rId16"/>
    <p:sldId id="422" r:id="rId17"/>
    <p:sldId id="425" r:id="rId18"/>
    <p:sldId id="423" r:id="rId19"/>
    <p:sldId id="424" r:id="rId20"/>
    <p:sldId id="426" r:id="rId2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 autoAdjust="0"/>
    <p:restoredTop sz="88598" autoAdjust="0"/>
  </p:normalViewPr>
  <p:slideViewPr>
    <p:cSldViewPr snapToGrid="0">
      <p:cViewPr>
        <p:scale>
          <a:sx n="57" d="100"/>
          <a:sy n="57" d="100"/>
        </p:scale>
        <p:origin x="1107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tx1"/>
                </a:solidFill>
                <a:effectLst/>
              </a:rPr>
              <a:t>Compile time ~20 seconds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722440944881885E-2"/>
          <c:y val="0.22603567913385827"/>
          <c:w val="0.91436089238845142"/>
          <c:h val="0.7467039862204724"/>
        </c:manualLayout>
      </c:layout>
      <c:lineChart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Compile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Tabelle1!$A$2:$A$23</c:f>
              <c:numCache>
                <c:formatCode>General</c:formatCode>
                <c:ptCount val="22"/>
              </c:numCache>
            </c:numRef>
          </c:cat>
          <c:val>
            <c:numRef>
              <c:f>Tabelle1!$B$2:$B$23</c:f>
              <c:numCache>
                <c:formatCode>General</c:formatCode>
                <c:ptCount val="22"/>
                <c:pt idx="0">
                  <c:v>0.3</c:v>
                </c:pt>
                <c:pt idx="1">
                  <c:v>0.5</c:v>
                </c:pt>
                <c:pt idx="2">
                  <c:v>3.1</c:v>
                </c:pt>
                <c:pt idx="3">
                  <c:v>3.3</c:v>
                </c:pt>
                <c:pt idx="4">
                  <c:v>6</c:v>
                </c:pt>
                <c:pt idx="5">
                  <c:v>6.1</c:v>
                </c:pt>
                <c:pt idx="6">
                  <c:v>6.4</c:v>
                </c:pt>
                <c:pt idx="7">
                  <c:v>6.5</c:v>
                </c:pt>
                <c:pt idx="8">
                  <c:v>8.9</c:v>
                </c:pt>
                <c:pt idx="9">
                  <c:v>9.1999999999999993</c:v>
                </c:pt>
                <c:pt idx="10">
                  <c:v>13.6</c:v>
                </c:pt>
                <c:pt idx="11">
                  <c:v>13.5</c:v>
                </c:pt>
                <c:pt idx="12">
                  <c:v>14.2</c:v>
                </c:pt>
                <c:pt idx="13">
                  <c:v>18</c:v>
                </c:pt>
                <c:pt idx="14">
                  <c:v>18.2</c:v>
                </c:pt>
                <c:pt idx="15">
                  <c:v>18.3</c:v>
                </c:pt>
                <c:pt idx="16">
                  <c:v>18.2</c:v>
                </c:pt>
                <c:pt idx="17">
                  <c:v>18.399999999999999</c:v>
                </c:pt>
                <c:pt idx="18">
                  <c:v>18.7</c:v>
                </c:pt>
                <c:pt idx="19">
                  <c:v>19</c:v>
                </c:pt>
                <c:pt idx="20">
                  <c:v>19.5</c:v>
                </c:pt>
                <c:pt idx="2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92-41B3-AC6A-8AA8A24A8D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8599136"/>
        <c:axId val="428598808"/>
      </c:lineChart>
      <c:catAx>
        <c:axId val="42859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98808"/>
        <c:crosses val="autoZero"/>
        <c:auto val="1"/>
        <c:lblAlgn val="ctr"/>
        <c:lblOffset val="100"/>
        <c:noMultiLvlLbl val="0"/>
      </c:catAx>
      <c:valAx>
        <c:axId val="42859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1AC939-ED9A-4449-AEF9-8014732E3745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</dgm:pt>
    <dgm:pt modelId="{50CB9DD4-0640-4A1E-8118-CD5163015B61}">
      <dgm:prSet phldrT="[Text]"/>
      <dgm:spPr/>
      <dgm:t>
        <a:bodyPr/>
        <a:lstStyle/>
        <a:p>
          <a:r>
            <a:rPr lang="en-US" noProof="0" dirty="0">
              <a:solidFill>
                <a:srgbClr val="FF0000"/>
              </a:solidFill>
            </a:rPr>
            <a:t>17.04</a:t>
          </a:r>
        </a:p>
        <a:p>
          <a:r>
            <a:rPr lang="en-US" noProof="0" dirty="0">
              <a:solidFill>
                <a:srgbClr val="FF0000"/>
              </a:solidFill>
            </a:rPr>
            <a:t>Initial commit</a:t>
          </a:r>
        </a:p>
      </dgm:t>
    </dgm:pt>
    <dgm:pt modelId="{45C7C470-B596-4D92-B2BA-649ADD972F68}" type="parTrans" cxnId="{40EF0306-9B92-4F26-96DF-872744EC2352}">
      <dgm:prSet/>
      <dgm:spPr/>
      <dgm:t>
        <a:bodyPr/>
        <a:lstStyle/>
        <a:p>
          <a:endParaRPr lang="en-US"/>
        </a:p>
      </dgm:t>
    </dgm:pt>
    <dgm:pt modelId="{945F935E-C07C-4C3E-8B10-D2F533CB6A88}" type="sibTrans" cxnId="{40EF0306-9B92-4F26-96DF-872744EC2352}">
      <dgm:prSet/>
      <dgm:spPr/>
      <dgm:t>
        <a:bodyPr/>
        <a:lstStyle/>
        <a:p>
          <a:endParaRPr lang="en-US"/>
        </a:p>
      </dgm:t>
    </dgm:pt>
    <dgm:pt modelId="{D49BD80E-5F9A-4845-A02C-7063C5ECDFA3}">
      <dgm:prSet phldrT="[Text]"/>
      <dgm:spPr/>
      <dgm:t>
        <a:bodyPr/>
        <a:lstStyle/>
        <a:p>
          <a:r>
            <a:rPr lang="de-DE" dirty="0"/>
            <a:t>20.04</a:t>
          </a:r>
        </a:p>
        <a:p>
          <a:r>
            <a:rPr lang="de-DE" dirty="0"/>
            <a:t>Initial</a:t>
          </a:r>
        </a:p>
        <a:p>
          <a:r>
            <a:rPr lang="de-DE" dirty="0" err="1"/>
            <a:t>protocol</a:t>
          </a:r>
          <a:endParaRPr lang="en-US" dirty="0"/>
        </a:p>
      </dgm:t>
    </dgm:pt>
    <dgm:pt modelId="{6BF12760-BA6D-422E-A8DD-DBB6097B49DE}" type="parTrans" cxnId="{1A2C437A-5867-493A-AD4D-86BE87989617}">
      <dgm:prSet/>
      <dgm:spPr/>
      <dgm:t>
        <a:bodyPr/>
        <a:lstStyle/>
        <a:p>
          <a:endParaRPr lang="en-US"/>
        </a:p>
      </dgm:t>
    </dgm:pt>
    <dgm:pt modelId="{8648E78F-4726-44D3-A68F-BAFDD6ED3F7A}" type="sibTrans" cxnId="{1A2C437A-5867-493A-AD4D-86BE87989617}">
      <dgm:prSet/>
      <dgm:spPr/>
      <dgm:t>
        <a:bodyPr/>
        <a:lstStyle/>
        <a:p>
          <a:endParaRPr lang="en-US"/>
        </a:p>
      </dgm:t>
    </dgm:pt>
    <dgm:pt modelId="{5EA9582C-AE8C-4373-8A1E-7068A234001D}">
      <dgm:prSet phldrT="[Text]"/>
      <dgm:spPr/>
      <dgm:t>
        <a:bodyPr/>
        <a:lstStyle/>
        <a:p>
          <a:r>
            <a:rPr lang="de-DE" dirty="0"/>
            <a:t>26.04</a:t>
          </a:r>
        </a:p>
        <a:p>
          <a:r>
            <a:rPr lang="de-DE" dirty="0"/>
            <a:t>First </a:t>
          </a:r>
        </a:p>
        <a:p>
          <a:r>
            <a:rPr lang="de-DE" dirty="0"/>
            <a:t>prototype</a:t>
          </a:r>
          <a:endParaRPr lang="en-US" dirty="0"/>
        </a:p>
      </dgm:t>
    </dgm:pt>
    <dgm:pt modelId="{D1F0ACEC-DA2C-4A37-AADB-7A6EA8BA2413}" type="parTrans" cxnId="{2EEE00DC-E278-46C5-BD1A-16A8AEEAF6B5}">
      <dgm:prSet/>
      <dgm:spPr/>
      <dgm:t>
        <a:bodyPr/>
        <a:lstStyle/>
        <a:p>
          <a:endParaRPr lang="en-US"/>
        </a:p>
      </dgm:t>
    </dgm:pt>
    <dgm:pt modelId="{0C0B33B7-98F4-40BE-96B9-44A3C802C211}" type="sibTrans" cxnId="{2EEE00DC-E278-46C5-BD1A-16A8AEEAF6B5}">
      <dgm:prSet/>
      <dgm:spPr/>
      <dgm:t>
        <a:bodyPr/>
        <a:lstStyle/>
        <a:p>
          <a:endParaRPr lang="en-US"/>
        </a:p>
      </dgm:t>
    </dgm:pt>
    <dgm:pt modelId="{53C81827-713F-43C6-835E-276BA14A9DAE}">
      <dgm:prSet phldrT="[Text]"/>
      <dgm:spPr/>
      <dgm:t>
        <a:bodyPr/>
        <a:lstStyle/>
        <a:p>
          <a:r>
            <a:rPr lang="en-US" b="1" noProof="0" dirty="0"/>
            <a:t>13.05</a:t>
          </a:r>
        </a:p>
        <a:p>
          <a:r>
            <a:rPr lang="en-US" b="1" noProof="0" dirty="0"/>
            <a:t>Assignment 1</a:t>
          </a:r>
        </a:p>
        <a:p>
          <a:r>
            <a:rPr lang="en-US" b="1" noProof="0" dirty="0"/>
            <a:t>done</a:t>
          </a:r>
        </a:p>
      </dgm:t>
    </dgm:pt>
    <dgm:pt modelId="{796EDBC6-B189-4368-AA03-6E556B8802B3}" type="parTrans" cxnId="{7B45724A-9B37-4549-AA9D-5B56C85856D3}">
      <dgm:prSet/>
      <dgm:spPr/>
      <dgm:t>
        <a:bodyPr/>
        <a:lstStyle/>
        <a:p>
          <a:endParaRPr lang="en-US"/>
        </a:p>
      </dgm:t>
    </dgm:pt>
    <dgm:pt modelId="{E761A4DD-9B96-4408-AF90-FE8ABE9BBE83}" type="sibTrans" cxnId="{7B45724A-9B37-4549-AA9D-5B56C85856D3}">
      <dgm:prSet/>
      <dgm:spPr/>
      <dgm:t>
        <a:bodyPr/>
        <a:lstStyle/>
        <a:p>
          <a:endParaRPr lang="en-US"/>
        </a:p>
      </dgm:t>
    </dgm:pt>
    <dgm:pt modelId="{A7976B7D-A16A-4B02-B0DC-95F6F0ADFD7B}" type="pres">
      <dgm:prSet presAssocID="{D31AC939-ED9A-4449-AEF9-8014732E3745}" presName="Name0" presStyleCnt="0">
        <dgm:presLayoutVars>
          <dgm:dir/>
          <dgm:resizeHandles val="exact"/>
        </dgm:presLayoutVars>
      </dgm:prSet>
      <dgm:spPr/>
    </dgm:pt>
    <dgm:pt modelId="{E08BA961-505D-4F89-9268-25A62AB7B8B1}" type="pres">
      <dgm:prSet presAssocID="{D31AC939-ED9A-4449-AEF9-8014732E3745}" presName="arrow" presStyleLbl="bgShp" presStyleIdx="0" presStyleCnt="1"/>
      <dgm:spPr/>
    </dgm:pt>
    <dgm:pt modelId="{56BA8296-0B3C-41BA-A26A-5E905872B653}" type="pres">
      <dgm:prSet presAssocID="{D31AC939-ED9A-4449-AEF9-8014732E3745}" presName="points" presStyleCnt="0"/>
      <dgm:spPr/>
    </dgm:pt>
    <dgm:pt modelId="{14E53AAF-7788-4B95-8278-14B0AEEC6CC8}" type="pres">
      <dgm:prSet presAssocID="{50CB9DD4-0640-4A1E-8118-CD5163015B61}" presName="compositeA" presStyleCnt="0"/>
      <dgm:spPr/>
    </dgm:pt>
    <dgm:pt modelId="{728CBD01-B222-4E5A-BBAD-C554A6C6697E}" type="pres">
      <dgm:prSet presAssocID="{50CB9DD4-0640-4A1E-8118-CD5163015B61}" presName="textA" presStyleLbl="revTx" presStyleIdx="0" presStyleCnt="4">
        <dgm:presLayoutVars>
          <dgm:bulletEnabled val="1"/>
        </dgm:presLayoutVars>
      </dgm:prSet>
      <dgm:spPr/>
    </dgm:pt>
    <dgm:pt modelId="{C88280E9-AE26-434B-A4C6-4A172A8DA049}" type="pres">
      <dgm:prSet presAssocID="{50CB9DD4-0640-4A1E-8118-CD5163015B61}" presName="circleA" presStyleLbl="node1" presStyleIdx="0" presStyleCnt="4"/>
      <dgm:spPr/>
    </dgm:pt>
    <dgm:pt modelId="{6E363B5A-2DE1-4F68-8604-AD24199E3EC9}" type="pres">
      <dgm:prSet presAssocID="{50CB9DD4-0640-4A1E-8118-CD5163015B61}" presName="spaceA" presStyleCnt="0"/>
      <dgm:spPr/>
    </dgm:pt>
    <dgm:pt modelId="{6BE09684-3FE5-4A0C-9E40-378DE16049FE}" type="pres">
      <dgm:prSet presAssocID="{945F935E-C07C-4C3E-8B10-D2F533CB6A88}" presName="space" presStyleCnt="0"/>
      <dgm:spPr/>
    </dgm:pt>
    <dgm:pt modelId="{FD10DAB3-9F57-4F4C-83BE-2289D2197748}" type="pres">
      <dgm:prSet presAssocID="{D49BD80E-5F9A-4845-A02C-7063C5ECDFA3}" presName="compositeB" presStyleCnt="0"/>
      <dgm:spPr/>
    </dgm:pt>
    <dgm:pt modelId="{B4C32AC0-84E5-4E20-AE4C-9BD2DC5E4F59}" type="pres">
      <dgm:prSet presAssocID="{D49BD80E-5F9A-4845-A02C-7063C5ECDFA3}" presName="textB" presStyleLbl="revTx" presStyleIdx="1" presStyleCnt="4">
        <dgm:presLayoutVars>
          <dgm:bulletEnabled val="1"/>
        </dgm:presLayoutVars>
      </dgm:prSet>
      <dgm:spPr/>
    </dgm:pt>
    <dgm:pt modelId="{0CB568D3-42A2-49E5-9EB4-395BD0E8AA8C}" type="pres">
      <dgm:prSet presAssocID="{D49BD80E-5F9A-4845-A02C-7063C5ECDFA3}" presName="circleB" presStyleLbl="node1" presStyleIdx="1" presStyleCnt="4"/>
      <dgm:spPr/>
    </dgm:pt>
    <dgm:pt modelId="{9A9C83A5-C305-4EBE-92D2-572CCDDA4ACC}" type="pres">
      <dgm:prSet presAssocID="{D49BD80E-5F9A-4845-A02C-7063C5ECDFA3}" presName="spaceB" presStyleCnt="0"/>
      <dgm:spPr/>
    </dgm:pt>
    <dgm:pt modelId="{317A62F3-9D20-4DA1-A300-E61AECBE99A9}" type="pres">
      <dgm:prSet presAssocID="{8648E78F-4726-44D3-A68F-BAFDD6ED3F7A}" presName="space" presStyleCnt="0"/>
      <dgm:spPr/>
    </dgm:pt>
    <dgm:pt modelId="{EA664830-C6BC-401E-8024-A1A5A720D988}" type="pres">
      <dgm:prSet presAssocID="{5EA9582C-AE8C-4373-8A1E-7068A234001D}" presName="compositeA" presStyleCnt="0"/>
      <dgm:spPr/>
    </dgm:pt>
    <dgm:pt modelId="{07B5733C-E3D1-455B-9D27-2AF4911FE2D2}" type="pres">
      <dgm:prSet presAssocID="{5EA9582C-AE8C-4373-8A1E-7068A234001D}" presName="textA" presStyleLbl="revTx" presStyleIdx="2" presStyleCnt="4">
        <dgm:presLayoutVars>
          <dgm:bulletEnabled val="1"/>
        </dgm:presLayoutVars>
      </dgm:prSet>
      <dgm:spPr/>
    </dgm:pt>
    <dgm:pt modelId="{61BA3597-351F-4308-A010-EB60C199755D}" type="pres">
      <dgm:prSet presAssocID="{5EA9582C-AE8C-4373-8A1E-7068A234001D}" presName="circleA" presStyleLbl="node1" presStyleIdx="2" presStyleCnt="4"/>
      <dgm:spPr/>
    </dgm:pt>
    <dgm:pt modelId="{6D5E6191-822A-4BDC-A31E-4FCB3DE7E411}" type="pres">
      <dgm:prSet presAssocID="{5EA9582C-AE8C-4373-8A1E-7068A234001D}" presName="spaceA" presStyleCnt="0"/>
      <dgm:spPr/>
    </dgm:pt>
    <dgm:pt modelId="{C0B278E4-65AD-4B99-B5FE-AED6F38BD0D2}" type="pres">
      <dgm:prSet presAssocID="{0C0B33B7-98F4-40BE-96B9-44A3C802C211}" presName="space" presStyleCnt="0"/>
      <dgm:spPr/>
    </dgm:pt>
    <dgm:pt modelId="{25DB4C31-697A-44A4-9167-6D4A41E01BD1}" type="pres">
      <dgm:prSet presAssocID="{53C81827-713F-43C6-835E-276BA14A9DAE}" presName="compositeB" presStyleCnt="0"/>
      <dgm:spPr/>
    </dgm:pt>
    <dgm:pt modelId="{3CB8D58E-F2CB-46A1-B055-B07C3A15E0EB}" type="pres">
      <dgm:prSet presAssocID="{53C81827-713F-43C6-835E-276BA14A9DAE}" presName="textB" presStyleLbl="revTx" presStyleIdx="3" presStyleCnt="4" custScaleX="152374">
        <dgm:presLayoutVars>
          <dgm:bulletEnabled val="1"/>
        </dgm:presLayoutVars>
      </dgm:prSet>
      <dgm:spPr/>
    </dgm:pt>
    <dgm:pt modelId="{D82FE43F-207C-4ED8-BEC9-C3E021991AA4}" type="pres">
      <dgm:prSet presAssocID="{53C81827-713F-43C6-835E-276BA14A9DAE}" presName="circleB" presStyleLbl="node1" presStyleIdx="3" presStyleCnt="4"/>
      <dgm:spPr/>
    </dgm:pt>
    <dgm:pt modelId="{F527D123-50ED-43C9-BCC5-9A6F2E987DD6}" type="pres">
      <dgm:prSet presAssocID="{53C81827-713F-43C6-835E-276BA14A9DAE}" presName="spaceB" presStyleCnt="0"/>
      <dgm:spPr/>
    </dgm:pt>
  </dgm:ptLst>
  <dgm:cxnLst>
    <dgm:cxn modelId="{40EF0306-9B92-4F26-96DF-872744EC2352}" srcId="{D31AC939-ED9A-4449-AEF9-8014732E3745}" destId="{50CB9DD4-0640-4A1E-8118-CD5163015B61}" srcOrd="0" destOrd="0" parTransId="{45C7C470-B596-4D92-B2BA-649ADD972F68}" sibTransId="{945F935E-C07C-4C3E-8B10-D2F533CB6A88}"/>
    <dgm:cxn modelId="{807A4314-8B28-46AC-916F-CE5DB1D3ED29}" type="presOf" srcId="{5EA9582C-AE8C-4373-8A1E-7068A234001D}" destId="{07B5733C-E3D1-455B-9D27-2AF4911FE2D2}" srcOrd="0" destOrd="0" presId="urn:microsoft.com/office/officeart/2005/8/layout/hProcess11"/>
    <dgm:cxn modelId="{E983A41A-8A65-4E3B-86DE-3874F039AC7E}" type="presOf" srcId="{D31AC939-ED9A-4449-AEF9-8014732E3745}" destId="{A7976B7D-A16A-4B02-B0DC-95F6F0ADFD7B}" srcOrd="0" destOrd="0" presId="urn:microsoft.com/office/officeart/2005/8/layout/hProcess11"/>
    <dgm:cxn modelId="{7B45724A-9B37-4549-AA9D-5B56C85856D3}" srcId="{D31AC939-ED9A-4449-AEF9-8014732E3745}" destId="{53C81827-713F-43C6-835E-276BA14A9DAE}" srcOrd="3" destOrd="0" parTransId="{796EDBC6-B189-4368-AA03-6E556B8802B3}" sibTransId="{E761A4DD-9B96-4408-AF90-FE8ABE9BBE83}"/>
    <dgm:cxn modelId="{1A2C437A-5867-493A-AD4D-86BE87989617}" srcId="{D31AC939-ED9A-4449-AEF9-8014732E3745}" destId="{D49BD80E-5F9A-4845-A02C-7063C5ECDFA3}" srcOrd="1" destOrd="0" parTransId="{6BF12760-BA6D-422E-A8DD-DBB6097B49DE}" sibTransId="{8648E78F-4726-44D3-A68F-BAFDD6ED3F7A}"/>
    <dgm:cxn modelId="{EEE90B83-DDEE-408C-8645-7534AA1D9433}" type="presOf" srcId="{D49BD80E-5F9A-4845-A02C-7063C5ECDFA3}" destId="{B4C32AC0-84E5-4E20-AE4C-9BD2DC5E4F59}" srcOrd="0" destOrd="0" presId="urn:microsoft.com/office/officeart/2005/8/layout/hProcess11"/>
    <dgm:cxn modelId="{5C99A9C0-FA16-4CB3-95C4-2177AAD95CF7}" type="presOf" srcId="{50CB9DD4-0640-4A1E-8118-CD5163015B61}" destId="{728CBD01-B222-4E5A-BBAD-C554A6C6697E}" srcOrd="0" destOrd="0" presId="urn:microsoft.com/office/officeart/2005/8/layout/hProcess11"/>
    <dgm:cxn modelId="{2EEE00DC-E278-46C5-BD1A-16A8AEEAF6B5}" srcId="{D31AC939-ED9A-4449-AEF9-8014732E3745}" destId="{5EA9582C-AE8C-4373-8A1E-7068A234001D}" srcOrd="2" destOrd="0" parTransId="{D1F0ACEC-DA2C-4A37-AADB-7A6EA8BA2413}" sibTransId="{0C0B33B7-98F4-40BE-96B9-44A3C802C211}"/>
    <dgm:cxn modelId="{51D640E1-6419-4DBE-AD3E-708745F6AAC1}" type="presOf" srcId="{53C81827-713F-43C6-835E-276BA14A9DAE}" destId="{3CB8D58E-F2CB-46A1-B055-B07C3A15E0EB}" srcOrd="0" destOrd="0" presId="urn:microsoft.com/office/officeart/2005/8/layout/hProcess11"/>
    <dgm:cxn modelId="{EE7546EC-9673-4803-A318-359D13ACFB43}" type="presParOf" srcId="{A7976B7D-A16A-4B02-B0DC-95F6F0ADFD7B}" destId="{E08BA961-505D-4F89-9268-25A62AB7B8B1}" srcOrd="0" destOrd="0" presId="urn:microsoft.com/office/officeart/2005/8/layout/hProcess11"/>
    <dgm:cxn modelId="{6474CF94-D102-4A01-9A29-25EE212D1579}" type="presParOf" srcId="{A7976B7D-A16A-4B02-B0DC-95F6F0ADFD7B}" destId="{56BA8296-0B3C-41BA-A26A-5E905872B653}" srcOrd="1" destOrd="0" presId="urn:microsoft.com/office/officeart/2005/8/layout/hProcess11"/>
    <dgm:cxn modelId="{5857D532-B733-4C8B-B89E-5664D29178E8}" type="presParOf" srcId="{56BA8296-0B3C-41BA-A26A-5E905872B653}" destId="{14E53AAF-7788-4B95-8278-14B0AEEC6CC8}" srcOrd="0" destOrd="0" presId="urn:microsoft.com/office/officeart/2005/8/layout/hProcess11"/>
    <dgm:cxn modelId="{41C69015-91D9-4E48-9B95-5A3F73FF35D0}" type="presParOf" srcId="{14E53AAF-7788-4B95-8278-14B0AEEC6CC8}" destId="{728CBD01-B222-4E5A-BBAD-C554A6C6697E}" srcOrd="0" destOrd="0" presId="urn:microsoft.com/office/officeart/2005/8/layout/hProcess11"/>
    <dgm:cxn modelId="{91E71407-5203-4CF7-ABDF-EBA5967CAAE7}" type="presParOf" srcId="{14E53AAF-7788-4B95-8278-14B0AEEC6CC8}" destId="{C88280E9-AE26-434B-A4C6-4A172A8DA049}" srcOrd="1" destOrd="0" presId="urn:microsoft.com/office/officeart/2005/8/layout/hProcess11"/>
    <dgm:cxn modelId="{2DC61037-8042-421E-9D2C-0117C344916E}" type="presParOf" srcId="{14E53AAF-7788-4B95-8278-14B0AEEC6CC8}" destId="{6E363B5A-2DE1-4F68-8604-AD24199E3EC9}" srcOrd="2" destOrd="0" presId="urn:microsoft.com/office/officeart/2005/8/layout/hProcess11"/>
    <dgm:cxn modelId="{C586059C-17BC-48A9-B09C-50A33869F5DC}" type="presParOf" srcId="{56BA8296-0B3C-41BA-A26A-5E905872B653}" destId="{6BE09684-3FE5-4A0C-9E40-378DE16049FE}" srcOrd="1" destOrd="0" presId="urn:microsoft.com/office/officeart/2005/8/layout/hProcess11"/>
    <dgm:cxn modelId="{B738D107-F2BE-48A8-B345-0DE0EE88A273}" type="presParOf" srcId="{56BA8296-0B3C-41BA-A26A-5E905872B653}" destId="{FD10DAB3-9F57-4F4C-83BE-2289D2197748}" srcOrd="2" destOrd="0" presId="urn:microsoft.com/office/officeart/2005/8/layout/hProcess11"/>
    <dgm:cxn modelId="{4D15298B-3F98-4A1A-A3E4-519CB94D8F18}" type="presParOf" srcId="{FD10DAB3-9F57-4F4C-83BE-2289D2197748}" destId="{B4C32AC0-84E5-4E20-AE4C-9BD2DC5E4F59}" srcOrd="0" destOrd="0" presId="urn:microsoft.com/office/officeart/2005/8/layout/hProcess11"/>
    <dgm:cxn modelId="{90C32A50-881E-4B26-8D38-92C52BD8A7D8}" type="presParOf" srcId="{FD10DAB3-9F57-4F4C-83BE-2289D2197748}" destId="{0CB568D3-42A2-49E5-9EB4-395BD0E8AA8C}" srcOrd="1" destOrd="0" presId="urn:microsoft.com/office/officeart/2005/8/layout/hProcess11"/>
    <dgm:cxn modelId="{4249F60B-9C9B-4F59-90C1-1F89DA392B6C}" type="presParOf" srcId="{FD10DAB3-9F57-4F4C-83BE-2289D2197748}" destId="{9A9C83A5-C305-4EBE-92D2-572CCDDA4ACC}" srcOrd="2" destOrd="0" presId="urn:microsoft.com/office/officeart/2005/8/layout/hProcess11"/>
    <dgm:cxn modelId="{B1BACCB8-4875-497A-BBBD-DA0D1DB1B810}" type="presParOf" srcId="{56BA8296-0B3C-41BA-A26A-5E905872B653}" destId="{317A62F3-9D20-4DA1-A300-E61AECBE99A9}" srcOrd="3" destOrd="0" presId="urn:microsoft.com/office/officeart/2005/8/layout/hProcess11"/>
    <dgm:cxn modelId="{3D821115-B8D7-4BA3-862F-87596DAB64B6}" type="presParOf" srcId="{56BA8296-0B3C-41BA-A26A-5E905872B653}" destId="{EA664830-C6BC-401E-8024-A1A5A720D988}" srcOrd="4" destOrd="0" presId="urn:microsoft.com/office/officeart/2005/8/layout/hProcess11"/>
    <dgm:cxn modelId="{BDA5E001-F3F1-46DF-875A-7D45859C555F}" type="presParOf" srcId="{EA664830-C6BC-401E-8024-A1A5A720D988}" destId="{07B5733C-E3D1-455B-9D27-2AF4911FE2D2}" srcOrd="0" destOrd="0" presId="urn:microsoft.com/office/officeart/2005/8/layout/hProcess11"/>
    <dgm:cxn modelId="{56CED856-1099-4922-80E5-4B26892D1FBC}" type="presParOf" srcId="{EA664830-C6BC-401E-8024-A1A5A720D988}" destId="{61BA3597-351F-4308-A010-EB60C199755D}" srcOrd="1" destOrd="0" presId="urn:microsoft.com/office/officeart/2005/8/layout/hProcess11"/>
    <dgm:cxn modelId="{274380A5-1978-4E06-8CBB-BF360F64EB04}" type="presParOf" srcId="{EA664830-C6BC-401E-8024-A1A5A720D988}" destId="{6D5E6191-822A-4BDC-A31E-4FCB3DE7E411}" srcOrd="2" destOrd="0" presId="urn:microsoft.com/office/officeart/2005/8/layout/hProcess11"/>
    <dgm:cxn modelId="{1D2857B9-7B5E-4C10-BE8D-9E7E05903A14}" type="presParOf" srcId="{56BA8296-0B3C-41BA-A26A-5E905872B653}" destId="{C0B278E4-65AD-4B99-B5FE-AED6F38BD0D2}" srcOrd="5" destOrd="0" presId="urn:microsoft.com/office/officeart/2005/8/layout/hProcess11"/>
    <dgm:cxn modelId="{54162277-849C-4C1D-956A-69F7B2D2D899}" type="presParOf" srcId="{56BA8296-0B3C-41BA-A26A-5E905872B653}" destId="{25DB4C31-697A-44A4-9167-6D4A41E01BD1}" srcOrd="6" destOrd="0" presId="urn:microsoft.com/office/officeart/2005/8/layout/hProcess11"/>
    <dgm:cxn modelId="{68D5542E-9580-4D93-A4A1-B3CD03C12528}" type="presParOf" srcId="{25DB4C31-697A-44A4-9167-6D4A41E01BD1}" destId="{3CB8D58E-F2CB-46A1-B055-B07C3A15E0EB}" srcOrd="0" destOrd="0" presId="urn:microsoft.com/office/officeart/2005/8/layout/hProcess11"/>
    <dgm:cxn modelId="{E06CA5D4-C821-47D5-B7A6-FD8A295E7255}" type="presParOf" srcId="{25DB4C31-697A-44A4-9167-6D4A41E01BD1}" destId="{D82FE43F-207C-4ED8-BEC9-C3E021991AA4}" srcOrd="1" destOrd="0" presId="urn:microsoft.com/office/officeart/2005/8/layout/hProcess11"/>
    <dgm:cxn modelId="{1E3D162E-7395-4ACC-B7BD-580559FD95F2}" type="presParOf" srcId="{25DB4C31-697A-44A4-9167-6D4A41E01BD1}" destId="{F527D123-50ED-43C9-BCC5-9A6F2E987DD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1AC939-ED9A-4449-AEF9-8014732E3745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</dgm:pt>
    <dgm:pt modelId="{50CB9DD4-0640-4A1E-8118-CD5163015B61}">
      <dgm:prSet phldrT="[Text]"/>
      <dgm:spPr/>
      <dgm:t>
        <a:bodyPr/>
        <a:lstStyle/>
        <a:p>
          <a:r>
            <a:rPr lang="en-US" noProof="0" dirty="0">
              <a:solidFill>
                <a:schemeClr val="tx1"/>
              </a:solidFill>
            </a:rPr>
            <a:t>29.05</a:t>
          </a:r>
        </a:p>
        <a:p>
          <a:r>
            <a:rPr lang="en-US" noProof="0" dirty="0">
              <a:solidFill>
                <a:schemeClr val="tx1"/>
              </a:solidFill>
            </a:rPr>
            <a:t>Memory</a:t>
          </a:r>
        </a:p>
        <a:p>
          <a:r>
            <a:rPr lang="en-US" noProof="0" dirty="0">
              <a:solidFill>
                <a:schemeClr val="tx1"/>
              </a:solidFill>
            </a:rPr>
            <a:t>management!</a:t>
          </a:r>
        </a:p>
      </dgm:t>
    </dgm:pt>
    <dgm:pt modelId="{45C7C470-B596-4D92-B2BA-649ADD972F68}" type="parTrans" cxnId="{40EF0306-9B92-4F26-96DF-872744EC2352}">
      <dgm:prSet/>
      <dgm:spPr/>
      <dgm:t>
        <a:bodyPr/>
        <a:lstStyle/>
        <a:p>
          <a:endParaRPr lang="en-US"/>
        </a:p>
      </dgm:t>
    </dgm:pt>
    <dgm:pt modelId="{945F935E-C07C-4C3E-8B10-D2F533CB6A88}" type="sibTrans" cxnId="{40EF0306-9B92-4F26-96DF-872744EC2352}">
      <dgm:prSet/>
      <dgm:spPr/>
      <dgm:t>
        <a:bodyPr/>
        <a:lstStyle/>
        <a:p>
          <a:endParaRPr lang="en-US"/>
        </a:p>
      </dgm:t>
    </dgm:pt>
    <dgm:pt modelId="{5EA9582C-AE8C-4373-8A1E-7068A234001D}">
      <dgm:prSet phldrT="[Text]"/>
      <dgm:spPr/>
      <dgm:t>
        <a:bodyPr/>
        <a:lstStyle/>
        <a:p>
          <a:endParaRPr lang="en-US" dirty="0"/>
        </a:p>
      </dgm:t>
    </dgm:pt>
    <dgm:pt modelId="{D1F0ACEC-DA2C-4A37-AADB-7A6EA8BA2413}" type="parTrans" cxnId="{2EEE00DC-E278-46C5-BD1A-16A8AEEAF6B5}">
      <dgm:prSet/>
      <dgm:spPr/>
      <dgm:t>
        <a:bodyPr/>
        <a:lstStyle/>
        <a:p>
          <a:endParaRPr lang="en-US"/>
        </a:p>
      </dgm:t>
    </dgm:pt>
    <dgm:pt modelId="{0C0B33B7-98F4-40BE-96B9-44A3C802C211}" type="sibTrans" cxnId="{2EEE00DC-E278-46C5-BD1A-16A8AEEAF6B5}">
      <dgm:prSet/>
      <dgm:spPr/>
      <dgm:t>
        <a:bodyPr/>
        <a:lstStyle/>
        <a:p>
          <a:endParaRPr lang="en-US"/>
        </a:p>
      </dgm:t>
    </dgm:pt>
    <dgm:pt modelId="{53C81827-713F-43C6-835E-276BA14A9DAE}">
      <dgm:prSet phldrT="[Text]"/>
      <dgm:spPr/>
      <dgm:t>
        <a:bodyPr/>
        <a:lstStyle/>
        <a:p>
          <a:r>
            <a:rPr lang="en-US" b="1" noProof="0" dirty="0"/>
            <a:t>13.05</a:t>
          </a:r>
        </a:p>
        <a:p>
          <a:r>
            <a:rPr lang="en-US" b="1" noProof="0" dirty="0"/>
            <a:t>Assignment 1</a:t>
          </a:r>
        </a:p>
        <a:p>
          <a:r>
            <a:rPr lang="en-US" b="1" noProof="0" dirty="0"/>
            <a:t>done</a:t>
          </a:r>
        </a:p>
      </dgm:t>
    </dgm:pt>
    <dgm:pt modelId="{796EDBC6-B189-4368-AA03-6E556B8802B3}" type="parTrans" cxnId="{7B45724A-9B37-4549-AA9D-5B56C85856D3}">
      <dgm:prSet/>
      <dgm:spPr/>
      <dgm:t>
        <a:bodyPr/>
        <a:lstStyle/>
        <a:p>
          <a:endParaRPr lang="en-US"/>
        </a:p>
      </dgm:t>
    </dgm:pt>
    <dgm:pt modelId="{E761A4DD-9B96-4408-AF90-FE8ABE9BBE83}" type="sibTrans" cxnId="{7B45724A-9B37-4549-AA9D-5B56C85856D3}">
      <dgm:prSet/>
      <dgm:spPr/>
      <dgm:t>
        <a:bodyPr/>
        <a:lstStyle/>
        <a:p>
          <a:endParaRPr lang="en-US"/>
        </a:p>
      </dgm:t>
    </dgm:pt>
    <dgm:pt modelId="{D49BD80E-5F9A-4845-A02C-7063C5ECDFA3}">
      <dgm:prSet phldrT="[Text]"/>
      <dgm:spPr/>
      <dgm:t>
        <a:bodyPr/>
        <a:lstStyle/>
        <a:p>
          <a:endParaRPr lang="en-US" noProof="0" dirty="0"/>
        </a:p>
      </dgm:t>
    </dgm:pt>
    <dgm:pt modelId="{8648E78F-4726-44D3-A68F-BAFDD6ED3F7A}" type="sibTrans" cxnId="{1A2C437A-5867-493A-AD4D-86BE87989617}">
      <dgm:prSet/>
      <dgm:spPr/>
      <dgm:t>
        <a:bodyPr/>
        <a:lstStyle/>
        <a:p>
          <a:endParaRPr lang="en-US"/>
        </a:p>
      </dgm:t>
    </dgm:pt>
    <dgm:pt modelId="{6BF12760-BA6D-422E-A8DD-DBB6097B49DE}" type="parTrans" cxnId="{1A2C437A-5867-493A-AD4D-86BE87989617}">
      <dgm:prSet/>
      <dgm:spPr/>
      <dgm:t>
        <a:bodyPr/>
        <a:lstStyle/>
        <a:p>
          <a:endParaRPr lang="en-US"/>
        </a:p>
      </dgm:t>
    </dgm:pt>
    <dgm:pt modelId="{A7976B7D-A16A-4B02-B0DC-95F6F0ADFD7B}" type="pres">
      <dgm:prSet presAssocID="{D31AC939-ED9A-4449-AEF9-8014732E3745}" presName="Name0" presStyleCnt="0">
        <dgm:presLayoutVars>
          <dgm:dir/>
          <dgm:resizeHandles val="exact"/>
        </dgm:presLayoutVars>
      </dgm:prSet>
      <dgm:spPr/>
    </dgm:pt>
    <dgm:pt modelId="{E08BA961-505D-4F89-9268-25A62AB7B8B1}" type="pres">
      <dgm:prSet presAssocID="{D31AC939-ED9A-4449-AEF9-8014732E3745}" presName="arrow" presStyleLbl="bgShp" presStyleIdx="0" presStyleCnt="1"/>
      <dgm:spPr/>
    </dgm:pt>
    <dgm:pt modelId="{56BA8296-0B3C-41BA-A26A-5E905872B653}" type="pres">
      <dgm:prSet presAssocID="{D31AC939-ED9A-4449-AEF9-8014732E3745}" presName="points" presStyleCnt="0"/>
      <dgm:spPr/>
    </dgm:pt>
    <dgm:pt modelId="{D3E706A6-1909-4B50-959E-609089309EAB}" type="pres">
      <dgm:prSet presAssocID="{53C81827-713F-43C6-835E-276BA14A9DAE}" presName="compositeA" presStyleCnt="0"/>
      <dgm:spPr/>
    </dgm:pt>
    <dgm:pt modelId="{6EF9293D-9A91-4113-9076-6980FE63FB1D}" type="pres">
      <dgm:prSet presAssocID="{53C81827-713F-43C6-835E-276BA14A9DAE}" presName="textA" presStyleLbl="revTx" presStyleIdx="0" presStyleCnt="4" custScaleX="114069">
        <dgm:presLayoutVars>
          <dgm:bulletEnabled val="1"/>
        </dgm:presLayoutVars>
      </dgm:prSet>
      <dgm:spPr/>
    </dgm:pt>
    <dgm:pt modelId="{81D7E285-3CD1-4737-ACC4-0C3BA83CDB28}" type="pres">
      <dgm:prSet presAssocID="{53C81827-713F-43C6-835E-276BA14A9DAE}" presName="circleA" presStyleLbl="node1" presStyleIdx="0" presStyleCnt="4"/>
      <dgm:spPr/>
    </dgm:pt>
    <dgm:pt modelId="{06ABA688-A222-4D1F-A19E-F4B913A5EACD}" type="pres">
      <dgm:prSet presAssocID="{53C81827-713F-43C6-835E-276BA14A9DAE}" presName="spaceA" presStyleCnt="0"/>
      <dgm:spPr/>
    </dgm:pt>
    <dgm:pt modelId="{BC56DB8A-A76C-49C1-A837-F9E76EA425CA}" type="pres">
      <dgm:prSet presAssocID="{E761A4DD-9B96-4408-AF90-FE8ABE9BBE83}" presName="space" presStyleCnt="0"/>
      <dgm:spPr/>
    </dgm:pt>
    <dgm:pt modelId="{DE7F1D40-3000-4DA0-A93A-0F6411FD0DE1}" type="pres">
      <dgm:prSet presAssocID="{50CB9DD4-0640-4A1E-8118-CD5163015B61}" presName="compositeB" presStyleCnt="0"/>
      <dgm:spPr/>
    </dgm:pt>
    <dgm:pt modelId="{BBE8C32C-94F3-40DA-9BB5-04AA5A7CBC28}" type="pres">
      <dgm:prSet presAssocID="{50CB9DD4-0640-4A1E-8118-CD5163015B61}" presName="textB" presStyleLbl="revTx" presStyleIdx="1" presStyleCnt="4">
        <dgm:presLayoutVars>
          <dgm:bulletEnabled val="1"/>
        </dgm:presLayoutVars>
      </dgm:prSet>
      <dgm:spPr/>
    </dgm:pt>
    <dgm:pt modelId="{D7D81561-88BD-40CC-9258-07CEDE95CC07}" type="pres">
      <dgm:prSet presAssocID="{50CB9DD4-0640-4A1E-8118-CD5163015B61}" presName="circleB" presStyleLbl="node1" presStyleIdx="1" presStyleCnt="4"/>
      <dgm:spPr/>
    </dgm:pt>
    <dgm:pt modelId="{87EC8E3C-F26D-4BC7-B2B5-6DE901E3C304}" type="pres">
      <dgm:prSet presAssocID="{50CB9DD4-0640-4A1E-8118-CD5163015B61}" presName="spaceB" presStyleCnt="0"/>
      <dgm:spPr/>
    </dgm:pt>
    <dgm:pt modelId="{6BE09684-3FE5-4A0C-9E40-378DE16049FE}" type="pres">
      <dgm:prSet presAssocID="{945F935E-C07C-4C3E-8B10-D2F533CB6A88}" presName="space" presStyleCnt="0"/>
      <dgm:spPr/>
    </dgm:pt>
    <dgm:pt modelId="{2B70FAC5-207C-49F0-8A0B-53404736E184}" type="pres">
      <dgm:prSet presAssocID="{D49BD80E-5F9A-4845-A02C-7063C5ECDFA3}" presName="compositeA" presStyleCnt="0"/>
      <dgm:spPr/>
    </dgm:pt>
    <dgm:pt modelId="{9E283867-2274-41B7-875E-24989589D05C}" type="pres">
      <dgm:prSet presAssocID="{D49BD80E-5F9A-4845-A02C-7063C5ECDFA3}" presName="textA" presStyleLbl="revTx" presStyleIdx="2" presStyleCnt="4">
        <dgm:presLayoutVars>
          <dgm:bulletEnabled val="1"/>
        </dgm:presLayoutVars>
      </dgm:prSet>
      <dgm:spPr/>
    </dgm:pt>
    <dgm:pt modelId="{A6F7136D-22BF-4509-890D-8F470D6D3E5D}" type="pres">
      <dgm:prSet presAssocID="{D49BD80E-5F9A-4845-A02C-7063C5ECDFA3}" presName="circleA" presStyleLbl="node1" presStyleIdx="2" presStyleCnt="4"/>
      <dgm:spPr/>
    </dgm:pt>
    <dgm:pt modelId="{1353387D-2408-4A85-BB11-D275690AFA16}" type="pres">
      <dgm:prSet presAssocID="{D49BD80E-5F9A-4845-A02C-7063C5ECDFA3}" presName="spaceA" presStyleCnt="0"/>
      <dgm:spPr/>
    </dgm:pt>
    <dgm:pt modelId="{317A62F3-9D20-4DA1-A300-E61AECBE99A9}" type="pres">
      <dgm:prSet presAssocID="{8648E78F-4726-44D3-A68F-BAFDD6ED3F7A}" presName="space" presStyleCnt="0"/>
      <dgm:spPr/>
    </dgm:pt>
    <dgm:pt modelId="{685F2F65-BF1A-4FBE-973E-7EC5C50BABFC}" type="pres">
      <dgm:prSet presAssocID="{5EA9582C-AE8C-4373-8A1E-7068A234001D}" presName="compositeB" presStyleCnt="0"/>
      <dgm:spPr/>
    </dgm:pt>
    <dgm:pt modelId="{29FA0C14-1D1B-41F6-9E3E-96CCB7243548}" type="pres">
      <dgm:prSet presAssocID="{5EA9582C-AE8C-4373-8A1E-7068A234001D}" presName="textB" presStyleLbl="revTx" presStyleIdx="3" presStyleCnt="4">
        <dgm:presLayoutVars>
          <dgm:bulletEnabled val="1"/>
        </dgm:presLayoutVars>
      </dgm:prSet>
      <dgm:spPr/>
    </dgm:pt>
    <dgm:pt modelId="{74C8EB17-CFE3-4DA5-9629-A007757D193C}" type="pres">
      <dgm:prSet presAssocID="{5EA9582C-AE8C-4373-8A1E-7068A234001D}" presName="circleB" presStyleLbl="node1" presStyleIdx="3" presStyleCnt="4"/>
      <dgm:spPr/>
    </dgm:pt>
    <dgm:pt modelId="{022F0077-D008-4842-8949-99D4C976C43A}" type="pres">
      <dgm:prSet presAssocID="{5EA9582C-AE8C-4373-8A1E-7068A234001D}" presName="spaceB" presStyleCnt="0"/>
      <dgm:spPr/>
    </dgm:pt>
  </dgm:ptLst>
  <dgm:cxnLst>
    <dgm:cxn modelId="{40EF0306-9B92-4F26-96DF-872744EC2352}" srcId="{D31AC939-ED9A-4449-AEF9-8014732E3745}" destId="{50CB9DD4-0640-4A1E-8118-CD5163015B61}" srcOrd="1" destOrd="0" parTransId="{45C7C470-B596-4D92-B2BA-649ADD972F68}" sibTransId="{945F935E-C07C-4C3E-8B10-D2F533CB6A88}"/>
    <dgm:cxn modelId="{E983A41A-8A65-4E3B-86DE-3874F039AC7E}" type="presOf" srcId="{D31AC939-ED9A-4449-AEF9-8014732E3745}" destId="{A7976B7D-A16A-4B02-B0DC-95F6F0ADFD7B}" srcOrd="0" destOrd="0" presId="urn:microsoft.com/office/officeart/2005/8/layout/hProcess11"/>
    <dgm:cxn modelId="{3E5B2D5B-8DDD-4E65-9086-66E65ABF6EB6}" type="presOf" srcId="{5EA9582C-AE8C-4373-8A1E-7068A234001D}" destId="{29FA0C14-1D1B-41F6-9E3E-96CCB7243548}" srcOrd="0" destOrd="0" presId="urn:microsoft.com/office/officeart/2005/8/layout/hProcess11"/>
    <dgm:cxn modelId="{161CBC65-B272-4744-895C-E62D56F940D1}" type="presOf" srcId="{D49BD80E-5F9A-4845-A02C-7063C5ECDFA3}" destId="{9E283867-2274-41B7-875E-24989589D05C}" srcOrd="0" destOrd="0" presId="urn:microsoft.com/office/officeart/2005/8/layout/hProcess11"/>
    <dgm:cxn modelId="{7B45724A-9B37-4549-AA9D-5B56C85856D3}" srcId="{D31AC939-ED9A-4449-AEF9-8014732E3745}" destId="{53C81827-713F-43C6-835E-276BA14A9DAE}" srcOrd="0" destOrd="0" parTransId="{796EDBC6-B189-4368-AA03-6E556B8802B3}" sibTransId="{E761A4DD-9B96-4408-AF90-FE8ABE9BBE83}"/>
    <dgm:cxn modelId="{BFD9296F-0A3A-4238-85BA-4E16DA2D92BF}" type="presOf" srcId="{50CB9DD4-0640-4A1E-8118-CD5163015B61}" destId="{BBE8C32C-94F3-40DA-9BB5-04AA5A7CBC28}" srcOrd="0" destOrd="0" presId="urn:microsoft.com/office/officeart/2005/8/layout/hProcess11"/>
    <dgm:cxn modelId="{1A2C437A-5867-493A-AD4D-86BE87989617}" srcId="{D31AC939-ED9A-4449-AEF9-8014732E3745}" destId="{D49BD80E-5F9A-4845-A02C-7063C5ECDFA3}" srcOrd="2" destOrd="0" parTransId="{6BF12760-BA6D-422E-A8DD-DBB6097B49DE}" sibTransId="{8648E78F-4726-44D3-A68F-BAFDD6ED3F7A}"/>
    <dgm:cxn modelId="{92265DC1-8455-40F5-A7B6-33E132F9630F}" type="presOf" srcId="{53C81827-713F-43C6-835E-276BA14A9DAE}" destId="{6EF9293D-9A91-4113-9076-6980FE63FB1D}" srcOrd="0" destOrd="0" presId="urn:microsoft.com/office/officeart/2005/8/layout/hProcess11"/>
    <dgm:cxn modelId="{2EEE00DC-E278-46C5-BD1A-16A8AEEAF6B5}" srcId="{D31AC939-ED9A-4449-AEF9-8014732E3745}" destId="{5EA9582C-AE8C-4373-8A1E-7068A234001D}" srcOrd="3" destOrd="0" parTransId="{D1F0ACEC-DA2C-4A37-AADB-7A6EA8BA2413}" sibTransId="{0C0B33B7-98F4-40BE-96B9-44A3C802C211}"/>
    <dgm:cxn modelId="{A5D72845-B924-4134-9CBF-350CDF037C35}" type="presParOf" srcId="{A7976B7D-A16A-4B02-B0DC-95F6F0ADFD7B}" destId="{E08BA961-505D-4F89-9268-25A62AB7B8B1}" srcOrd="0" destOrd="0" presId="urn:microsoft.com/office/officeart/2005/8/layout/hProcess11"/>
    <dgm:cxn modelId="{F60D8E28-CD1C-45C0-8B00-229E0BFA4F1E}" type="presParOf" srcId="{A7976B7D-A16A-4B02-B0DC-95F6F0ADFD7B}" destId="{56BA8296-0B3C-41BA-A26A-5E905872B653}" srcOrd="1" destOrd="0" presId="urn:microsoft.com/office/officeart/2005/8/layout/hProcess11"/>
    <dgm:cxn modelId="{41E2A70D-42AF-43D5-AD1E-8F8ACCC87BC1}" type="presParOf" srcId="{56BA8296-0B3C-41BA-A26A-5E905872B653}" destId="{D3E706A6-1909-4B50-959E-609089309EAB}" srcOrd="0" destOrd="0" presId="urn:microsoft.com/office/officeart/2005/8/layout/hProcess11"/>
    <dgm:cxn modelId="{37E92099-1219-4E67-9372-F8D0F96C3F69}" type="presParOf" srcId="{D3E706A6-1909-4B50-959E-609089309EAB}" destId="{6EF9293D-9A91-4113-9076-6980FE63FB1D}" srcOrd="0" destOrd="0" presId="urn:microsoft.com/office/officeart/2005/8/layout/hProcess11"/>
    <dgm:cxn modelId="{F6DF5EA5-B174-4C40-AD3C-857037116589}" type="presParOf" srcId="{D3E706A6-1909-4B50-959E-609089309EAB}" destId="{81D7E285-3CD1-4737-ACC4-0C3BA83CDB28}" srcOrd="1" destOrd="0" presId="urn:microsoft.com/office/officeart/2005/8/layout/hProcess11"/>
    <dgm:cxn modelId="{EC081709-57A3-4A73-928C-1C7246DB67DB}" type="presParOf" srcId="{D3E706A6-1909-4B50-959E-609089309EAB}" destId="{06ABA688-A222-4D1F-A19E-F4B913A5EACD}" srcOrd="2" destOrd="0" presId="urn:microsoft.com/office/officeart/2005/8/layout/hProcess11"/>
    <dgm:cxn modelId="{5034F664-807C-456B-802C-11892A10787A}" type="presParOf" srcId="{56BA8296-0B3C-41BA-A26A-5E905872B653}" destId="{BC56DB8A-A76C-49C1-A837-F9E76EA425CA}" srcOrd="1" destOrd="0" presId="urn:microsoft.com/office/officeart/2005/8/layout/hProcess11"/>
    <dgm:cxn modelId="{BD618A21-613D-4E1E-BB0D-D0787E793D07}" type="presParOf" srcId="{56BA8296-0B3C-41BA-A26A-5E905872B653}" destId="{DE7F1D40-3000-4DA0-A93A-0F6411FD0DE1}" srcOrd="2" destOrd="0" presId="urn:microsoft.com/office/officeart/2005/8/layout/hProcess11"/>
    <dgm:cxn modelId="{6794C882-3F7E-4D5D-A4AA-593BEC897CBC}" type="presParOf" srcId="{DE7F1D40-3000-4DA0-A93A-0F6411FD0DE1}" destId="{BBE8C32C-94F3-40DA-9BB5-04AA5A7CBC28}" srcOrd="0" destOrd="0" presId="urn:microsoft.com/office/officeart/2005/8/layout/hProcess11"/>
    <dgm:cxn modelId="{7CA6BDDC-50DD-4B3E-B297-AB68FB0F910D}" type="presParOf" srcId="{DE7F1D40-3000-4DA0-A93A-0F6411FD0DE1}" destId="{D7D81561-88BD-40CC-9258-07CEDE95CC07}" srcOrd="1" destOrd="0" presId="urn:microsoft.com/office/officeart/2005/8/layout/hProcess11"/>
    <dgm:cxn modelId="{E69FD756-5A87-4FB1-BD56-FFF1B6E9A7AE}" type="presParOf" srcId="{DE7F1D40-3000-4DA0-A93A-0F6411FD0DE1}" destId="{87EC8E3C-F26D-4BC7-B2B5-6DE901E3C304}" srcOrd="2" destOrd="0" presId="urn:microsoft.com/office/officeart/2005/8/layout/hProcess11"/>
    <dgm:cxn modelId="{6C74EF0D-DCD2-4E0E-8E05-05663ECD05C6}" type="presParOf" srcId="{56BA8296-0B3C-41BA-A26A-5E905872B653}" destId="{6BE09684-3FE5-4A0C-9E40-378DE16049FE}" srcOrd="3" destOrd="0" presId="urn:microsoft.com/office/officeart/2005/8/layout/hProcess11"/>
    <dgm:cxn modelId="{B2521C9D-5B49-4994-9CB4-3487E6CD61DE}" type="presParOf" srcId="{56BA8296-0B3C-41BA-A26A-5E905872B653}" destId="{2B70FAC5-207C-49F0-8A0B-53404736E184}" srcOrd="4" destOrd="0" presId="urn:microsoft.com/office/officeart/2005/8/layout/hProcess11"/>
    <dgm:cxn modelId="{58962549-061F-4718-B45F-AF3088695177}" type="presParOf" srcId="{2B70FAC5-207C-49F0-8A0B-53404736E184}" destId="{9E283867-2274-41B7-875E-24989589D05C}" srcOrd="0" destOrd="0" presId="urn:microsoft.com/office/officeart/2005/8/layout/hProcess11"/>
    <dgm:cxn modelId="{FF0915A2-B9A4-4C7C-AF42-F2D81DBF38A4}" type="presParOf" srcId="{2B70FAC5-207C-49F0-8A0B-53404736E184}" destId="{A6F7136D-22BF-4509-890D-8F470D6D3E5D}" srcOrd="1" destOrd="0" presId="urn:microsoft.com/office/officeart/2005/8/layout/hProcess11"/>
    <dgm:cxn modelId="{D08A3DBE-D2EE-43EC-A39D-01AC436B007B}" type="presParOf" srcId="{2B70FAC5-207C-49F0-8A0B-53404736E184}" destId="{1353387D-2408-4A85-BB11-D275690AFA16}" srcOrd="2" destOrd="0" presId="urn:microsoft.com/office/officeart/2005/8/layout/hProcess11"/>
    <dgm:cxn modelId="{56D3AE3F-F7F3-474D-9465-542B81BA8A4D}" type="presParOf" srcId="{56BA8296-0B3C-41BA-A26A-5E905872B653}" destId="{317A62F3-9D20-4DA1-A300-E61AECBE99A9}" srcOrd="5" destOrd="0" presId="urn:microsoft.com/office/officeart/2005/8/layout/hProcess11"/>
    <dgm:cxn modelId="{17BEB98B-9F28-418F-9278-1B61C6141618}" type="presParOf" srcId="{56BA8296-0B3C-41BA-A26A-5E905872B653}" destId="{685F2F65-BF1A-4FBE-973E-7EC5C50BABFC}" srcOrd="6" destOrd="0" presId="urn:microsoft.com/office/officeart/2005/8/layout/hProcess11"/>
    <dgm:cxn modelId="{A46A7772-AA25-4DDF-A6ED-36A39E38974D}" type="presParOf" srcId="{685F2F65-BF1A-4FBE-973E-7EC5C50BABFC}" destId="{29FA0C14-1D1B-41F6-9E3E-96CCB7243548}" srcOrd="0" destOrd="0" presId="urn:microsoft.com/office/officeart/2005/8/layout/hProcess11"/>
    <dgm:cxn modelId="{2A6624BA-B579-465F-A575-72C7EFE3A912}" type="presParOf" srcId="{685F2F65-BF1A-4FBE-973E-7EC5C50BABFC}" destId="{74C8EB17-CFE3-4DA5-9629-A007757D193C}" srcOrd="1" destOrd="0" presId="urn:microsoft.com/office/officeart/2005/8/layout/hProcess11"/>
    <dgm:cxn modelId="{30FC0959-4B14-45ED-A093-1179B6170759}" type="presParOf" srcId="{685F2F65-BF1A-4FBE-973E-7EC5C50BABFC}" destId="{022F0077-D008-4842-8949-99D4C976C43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1AC939-ED9A-4449-AEF9-8014732E3745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</dgm:pt>
    <dgm:pt modelId="{50CB9DD4-0640-4A1E-8118-CD5163015B61}">
      <dgm:prSet phldrT="[Text]"/>
      <dgm:spPr/>
      <dgm:t>
        <a:bodyPr/>
        <a:lstStyle/>
        <a:p>
          <a:r>
            <a:rPr lang="en-US" noProof="0" dirty="0">
              <a:solidFill>
                <a:schemeClr val="tx1"/>
              </a:solidFill>
            </a:rPr>
            <a:t>29.05</a:t>
          </a:r>
        </a:p>
        <a:p>
          <a:r>
            <a:rPr lang="en-US" noProof="0" dirty="0">
              <a:solidFill>
                <a:schemeClr val="tx1"/>
              </a:solidFill>
            </a:rPr>
            <a:t>Memory</a:t>
          </a:r>
        </a:p>
        <a:p>
          <a:r>
            <a:rPr lang="en-US" noProof="0" dirty="0">
              <a:solidFill>
                <a:schemeClr val="tx1"/>
              </a:solidFill>
            </a:rPr>
            <a:t>management!</a:t>
          </a:r>
        </a:p>
      </dgm:t>
    </dgm:pt>
    <dgm:pt modelId="{45C7C470-B596-4D92-B2BA-649ADD972F68}" type="parTrans" cxnId="{40EF0306-9B92-4F26-96DF-872744EC2352}">
      <dgm:prSet/>
      <dgm:spPr/>
      <dgm:t>
        <a:bodyPr/>
        <a:lstStyle/>
        <a:p>
          <a:endParaRPr lang="en-US"/>
        </a:p>
      </dgm:t>
    </dgm:pt>
    <dgm:pt modelId="{945F935E-C07C-4C3E-8B10-D2F533CB6A88}" type="sibTrans" cxnId="{40EF0306-9B92-4F26-96DF-872744EC2352}">
      <dgm:prSet/>
      <dgm:spPr/>
      <dgm:t>
        <a:bodyPr/>
        <a:lstStyle/>
        <a:p>
          <a:endParaRPr lang="en-US"/>
        </a:p>
      </dgm:t>
    </dgm:pt>
    <dgm:pt modelId="{D49BD80E-5F9A-4845-A02C-7063C5ECDFA3}">
      <dgm:prSet phldrT="[Text]"/>
      <dgm:spPr/>
      <dgm:t>
        <a:bodyPr/>
        <a:lstStyle/>
        <a:p>
          <a:r>
            <a:rPr lang="en-US" noProof="0" dirty="0"/>
            <a:t>05.06</a:t>
          </a:r>
        </a:p>
        <a:p>
          <a:r>
            <a:rPr lang="de-DE" noProof="0" dirty="0"/>
            <a:t>Encryption</a:t>
          </a:r>
        </a:p>
        <a:p>
          <a:r>
            <a:rPr lang="de-DE" noProof="0" dirty="0"/>
            <a:t>support</a:t>
          </a:r>
        </a:p>
        <a:p>
          <a:endParaRPr lang="en-US" noProof="0" dirty="0"/>
        </a:p>
      </dgm:t>
    </dgm:pt>
    <dgm:pt modelId="{6BF12760-BA6D-422E-A8DD-DBB6097B49DE}" type="parTrans" cxnId="{1A2C437A-5867-493A-AD4D-86BE87989617}">
      <dgm:prSet/>
      <dgm:spPr/>
      <dgm:t>
        <a:bodyPr/>
        <a:lstStyle/>
        <a:p>
          <a:endParaRPr lang="en-US"/>
        </a:p>
      </dgm:t>
    </dgm:pt>
    <dgm:pt modelId="{8648E78F-4726-44D3-A68F-BAFDD6ED3F7A}" type="sibTrans" cxnId="{1A2C437A-5867-493A-AD4D-86BE87989617}">
      <dgm:prSet/>
      <dgm:spPr/>
      <dgm:t>
        <a:bodyPr/>
        <a:lstStyle/>
        <a:p>
          <a:endParaRPr lang="en-US"/>
        </a:p>
      </dgm:t>
    </dgm:pt>
    <dgm:pt modelId="{5EA9582C-AE8C-4373-8A1E-7068A234001D}">
      <dgm:prSet phldrT="[Text]"/>
      <dgm:spPr/>
      <dgm:t>
        <a:bodyPr/>
        <a:lstStyle/>
        <a:p>
          <a:r>
            <a:rPr lang="en-US" noProof="0" dirty="0"/>
            <a:t>09.06</a:t>
          </a:r>
        </a:p>
        <a:p>
          <a:r>
            <a:rPr lang="en-US" noProof="0" dirty="0"/>
            <a:t>“Congestion</a:t>
          </a:r>
        </a:p>
        <a:p>
          <a:r>
            <a:rPr lang="en-US" noProof="0" dirty="0"/>
            <a:t>control”</a:t>
          </a:r>
        </a:p>
      </dgm:t>
    </dgm:pt>
    <dgm:pt modelId="{D1F0ACEC-DA2C-4A37-AADB-7A6EA8BA2413}" type="parTrans" cxnId="{2EEE00DC-E278-46C5-BD1A-16A8AEEAF6B5}">
      <dgm:prSet/>
      <dgm:spPr/>
      <dgm:t>
        <a:bodyPr/>
        <a:lstStyle/>
        <a:p>
          <a:endParaRPr lang="en-US"/>
        </a:p>
      </dgm:t>
    </dgm:pt>
    <dgm:pt modelId="{0C0B33B7-98F4-40BE-96B9-44A3C802C211}" type="sibTrans" cxnId="{2EEE00DC-E278-46C5-BD1A-16A8AEEAF6B5}">
      <dgm:prSet/>
      <dgm:spPr/>
      <dgm:t>
        <a:bodyPr/>
        <a:lstStyle/>
        <a:p>
          <a:endParaRPr lang="en-US"/>
        </a:p>
      </dgm:t>
    </dgm:pt>
    <dgm:pt modelId="{53C81827-713F-43C6-835E-276BA14A9DAE}">
      <dgm:prSet phldrT="[Text]"/>
      <dgm:spPr/>
      <dgm:t>
        <a:bodyPr/>
        <a:lstStyle/>
        <a:p>
          <a:r>
            <a:rPr lang="en-US" b="1" noProof="0" dirty="0"/>
            <a:t>13.05</a:t>
          </a:r>
        </a:p>
        <a:p>
          <a:r>
            <a:rPr lang="en-US" b="1" noProof="0" dirty="0"/>
            <a:t>Assignment 1</a:t>
          </a:r>
        </a:p>
        <a:p>
          <a:r>
            <a:rPr lang="en-US" b="1" noProof="0" dirty="0"/>
            <a:t>done</a:t>
          </a:r>
        </a:p>
      </dgm:t>
    </dgm:pt>
    <dgm:pt modelId="{796EDBC6-B189-4368-AA03-6E556B8802B3}" type="parTrans" cxnId="{7B45724A-9B37-4549-AA9D-5B56C85856D3}">
      <dgm:prSet/>
      <dgm:spPr/>
      <dgm:t>
        <a:bodyPr/>
        <a:lstStyle/>
        <a:p>
          <a:endParaRPr lang="en-US"/>
        </a:p>
      </dgm:t>
    </dgm:pt>
    <dgm:pt modelId="{E761A4DD-9B96-4408-AF90-FE8ABE9BBE83}" type="sibTrans" cxnId="{7B45724A-9B37-4549-AA9D-5B56C85856D3}">
      <dgm:prSet/>
      <dgm:spPr/>
      <dgm:t>
        <a:bodyPr/>
        <a:lstStyle/>
        <a:p>
          <a:endParaRPr lang="en-US"/>
        </a:p>
      </dgm:t>
    </dgm:pt>
    <dgm:pt modelId="{A7976B7D-A16A-4B02-B0DC-95F6F0ADFD7B}" type="pres">
      <dgm:prSet presAssocID="{D31AC939-ED9A-4449-AEF9-8014732E3745}" presName="Name0" presStyleCnt="0">
        <dgm:presLayoutVars>
          <dgm:dir/>
          <dgm:resizeHandles val="exact"/>
        </dgm:presLayoutVars>
      </dgm:prSet>
      <dgm:spPr/>
    </dgm:pt>
    <dgm:pt modelId="{E08BA961-505D-4F89-9268-25A62AB7B8B1}" type="pres">
      <dgm:prSet presAssocID="{D31AC939-ED9A-4449-AEF9-8014732E3745}" presName="arrow" presStyleLbl="bgShp" presStyleIdx="0" presStyleCnt="1"/>
      <dgm:spPr/>
    </dgm:pt>
    <dgm:pt modelId="{56BA8296-0B3C-41BA-A26A-5E905872B653}" type="pres">
      <dgm:prSet presAssocID="{D31AC939-ED9A-4449-AEF9-8014732E3745}" presName="points" presStyleCnt="0"/>
      <dgm:spPr/>
    </dgm:pt>
    <dgm:pt modelId="{D3E706A6-1909-4B50-959E-609089309EAB}" type="pres">
      <dgm:prSet presAssocID="{53C81827-713F-43C6-835E-276BA14A9DAE}" presName="compositeA" presStyleCnt="0"/>
      <dgm:spPr/>
    </dgm:pt>
    <dgm:pt modelId="{6EF9293D-9A91-4113-9076-6980FE63FB1D}" type="pres">
      <dgm:prSet presAssocID="{53C81827-713F-43C6-835E-276BA14A9DAE}" presName="textA" presStyleLbl="revTx" presStyleIdx="0" presStyleCnt="4" custScaleX="107921">
        <dgm:presLayoutVars>
          <dgm:bulletEnabled val="1"/>
        </dgm:presLayoutVars>
      </dgm:prSet>
      <dgm:spPr/>
    </dgm:pt>
    <dgm:pt modelId="{81D7E285-3CD1-4737-ACC4-0C3BA83CDB28}" type="pres">
      <dgm:prSet presAssocID="{53C81827-713F-43C6-835E-276BA14A9DAE}" presName="circleA" presStyleLbl="node1" presStyleIdx="0" presStyleCnt="4"/>
      <dgm:spPr/>
    </dgm:pt>
    <dgm:pt modelId="{06ABA688-A222-4D1F-A19E-F4B913A5EACD}" type="pres">
      <dgm:prSet presAssocID="{53C81827-713F-43C6-835E-276BA14A9DAE}" presName="spaceA" presStyleCnt="0"/>
      <dgm:spPr/>
    </dgm:pt>
    <dgm:pt modelId="{BC56DB8A-A76C-49C1-A837-F9E76EA425CA}" type="pres">
      <dgm:prSet presAssocID="{E761A4DD-9B96-4408-AF90-FE8ABE9BBE83}" presName="space" presStyleCnt="0"/>
      <dgm:spPr/>
    </dgm:pt>
    <dgm:pt modelId="{DE7F1D40-3000-4DA0-A93A-0F6411FD0DE1}" type="pres">
      <dgm:prSet presAssocID="{50CB9DD4-0640-4A1E-8118-CD5163015B61}" presName="compositeB" presStyleCnt="0"/>
      <dgm:spPr/>
    </dgm:pt>
    <dgm:pt modelId="{BBE8C32C-94F3-40DA-9BB5-04AA5A7CBC28}" type="pres">
      <dgm:prSet presAssocID="{50CB9DD4-0640-4A1E-8118-CD5163015B61}" presName="textB" presStyleLbl="revTx" presStyleIdx="1" presStyleCnt="4">
        <dgm:presLayoutVars>
          <dgm:bulletEnabled val="1"/>
        </dgm:presLayoutVars>
      </dgm:prSet>
      <dgm:spPr/>
    </dgm:pt>
    <dgm:pt modelId="{D7D81561-88BD-40CC-9258-07CEDE95CC07}" type="pres">
      <dgm:prSet presAssocID="{50CB9DD4-0640-4A1E-8118-CD5163015B61}" presName="circleB" presStyleLbl="node1" presStyleIdx="1" presStyleCnt="4"/>
      <dgm:spPr/>
    </dgm:pt>
    <dgm:pt modelId="{87EC8E3C-F26D-4BC7-B2B5-6DE901E3C304}" type="pres">
      <dgm:prSet presAssocID="{50CB9DD4-0640-4A1E-8118-CD5163015B61}" presName="spaceB" presStyleCnt="0"/>
      <dgm:spPr/>
    </dgm:pt>
    <dgm:pt modelId="{6BE09684-3FE5-4A0C-9E40-378DE16049FE}" type="pres">
      <dgm:prSet presAssocID="{945F935E-C07C-4C3E-8B10-D2F533CB6A88}" presName="space" presStyleCnt="0"/>
      <dgm:spPr/>
    </dgm:pt>
    <dgm:pt modelId="{2B70FAC5-207C-49F0-8A0B-53404736E184}" type="pres">
      <dgm:prSet presAssocID="{D49BD80E-5F9A-4845-A02C-7063C5ECDFA3}" presName="compositeA" presStyleCnt="0"/>
      <dgm:spPr/>
    </dgm:pt>
    <dgm:pt modelId="{9E283867-2274-41B7-875E-24989589D05C}" type="pres">
      <dgm:prSet presAssocID="{D49BD80E-5F9A-4845-A02C-7063C5ECDFA3}" presName="textA" presStyleLbl="revTx" presStyleIdx="2" presStyleCnt="4">
        <dgm:presLayoutVars>
          <dgm:bulletEnabled val="1"/>
        </dgm:presLayoutVars>
      </dgm:prSet>
      <dgm:spPr/>
    </dgm:pt>
    <dgm:pt modelId="{A6F7136D-22BF-4509-890D-8F470D6D3E5D}" type="pres">
      <dgm:prSet presAssocID="{D49BD80E-5F9A-4845-A02C-7063C5ECDFA3}" presName="circleA" presStyleLbl="node1" presStyleIdx="2" presStyleCnt="4"/>
      <dgm:spPr/>
    </dgm:pt>
    <dgm:pt modelId="{1353387D-2408-4A85-BB11-D275690AFA16}" type="pres">
      <dgm:prSet presAssocID="{D49BD80E-5F9A-4845-A02C-7063C5ECDFA3}" presName="spaceA" presStyleCnt="0"/>
      <dgm:spPr/>
    </dgm:pt>
    <dgm:pt modelId="{317A62F3-9D20-4DA1-A300-E61AECBE99A9}" type="pres">
      <dgm:prSet presAssocID="{8648E78F-4726-44D3-A68F-BAFDD6ED3F7A}" presName="space" presStyleCnt="0"/>
      <dgm:spPr/>
    </dgm:pt>
    <dgm:pt modelId="{685F2F65-BF1A-4FBE-973E-7EC5C50BABFC}" type="pres">
      <dgm:prSet presAssocID="{5EA9582C-AE8C-4373-8A1E-7068A234001D}" presName="compositeB" presStyleCnt="0"/>
      <dgm:spPr/>
    </dgm:pt>
    <dgm:pt modelId="{29FA0C14-1D1B-41F6-9E3E-96CCB7243548}" type="pres">
      <dgm:prSet presAssocID="{5EA9582C-AE8C-4373-8A1E-7068A234001D}" presName="textB" presStyleLbl="revTx" presStyleIdx="3" presStyleCnt="4">
        <dgm:presLayoutVars>
          <dgm:bulletEnabled val="1"/>
        </dgm:presLayoutVars>
      </dgm:prSet>
      <dgm:spPr/>
    </dgm:pt>
    <dgm:pt modelId="{74C8EB17-CFE3-4DA5-9629-A007757D193C}" type="pres">
      <dgm:prSet presAssocID="{5EA9582C-AE8C-4373-8A1E-7068A234001D}" presName="circleB" presStyleLbl="node1" presStyleIdx="3" presStyleCnt="4"/>
      <dgm:spPr/>
    </dgm:pt>
    <dgm:pt modelId="{022F0077-D008-4842-8949-99D4C976C43A}" type="pres">
      <dgm:prSet presAssocID="{5EA9582C-AE8C-4373-8A1E-7068A234001D}" presName="spaceB" presStyleCnt="0"/>
      <dgm:spPr/>
    </dgm:pt>
  </dgm:ptLst>
  <dgm:cxnLst>
    <dgm:cxn modelId="{40EF0306-9B92-4F26-96DF-872744EC2352}" srcId="{D31AC939-ED9A-4449-AEF9-8014732E3745}" destId="{50CB9DD4-0640-4A1E-8118-CD5163015B61}" srcOrd="1" destOrd="0" parTransId="{45C7C470-B596-4D92-B2BA-649ADD972F68}" sibTransId="{945F935E-C07C-4C3E-8B10-D2F533CB6A88}"/>
    <dgm:cxn modelId="{E983A41A-8A65-4E3B-86DE-3874F039AC7E}" type="presOf" srcId="{D31AC939-ED9A-4449-AEF9-8014732E3745}" destId="{A7976B7D-A16A-4B02-B0DC-95F6F0ADFD7B}" srcOrd="0" destOrd="0" presId="urn:microsoft.com/office/officeart/2005/8/layout/hProcess11"/>
    <dgm:cxn modelId="{4A9FD220-5FE4-41AF-9FA8-513A69335806}" type="presOf" srcId="{5EA9582C-AE8C-4373-8A1E-7068A234001D}" destId="{29FA0C14-1D1B-41F6-9E3E-96CCB7243548}" srcOrd="0" destOrd="0" presId="urn:microsoft.com/office/officeart/2005/8/layout/hProcess11"/>
    <dgm:cxn modelId="{7B45724A-9B37-4549-AA9D-5B56C85856D3}" srcId="{D31AC939-ED9A-4449-AEF9-8014732E3745}" destId="{53C81827-713F-43C6-835E-276BA14A9DAE}" srcOrd="0" destOrd="0" parTransId="{796EDBC6-B189-4368-AA03-6E556B8802B3}" sibTransId="{E761A4DD-9B96-4408-AF90-FE8ABE9BBE83}"/>
    <dgm:cxn modelId="{BFD9296F-0A3A-4238-85BA-4E16DA2D92BF}" type="presOf" srcId="{50CB9DD4-0640-4A1E-8118-CD5163015B61}" destId="{BBE8C32C-94F3-40DA-9BB5-04AA5A7CBC28}" srcOrd="0" destOrd="0" presId="urn:microsoft.com/office/officeart/2005/8/layout/hProcess11"/>
    <dgm:cxn modelId="{1A2C437A-5867-493A-AD4D-86BE87989617}" srcId="{D31AC939-ED9A-4449-AEF9-8014732E3745}" destId="{D49BD80E-5F9A-4845-A02C-7063C5ECDFA3}" srcOrd="2" destOrd="0" parTransId="{6BF12760-BA6D-422E-A8DD-DBB6097B49DE}" sibTransId="{8648E78F-4726-44D3-A68F-BAFDD6ED3F7A}"/>
    <dgm:cxn modelId="{6355989D-A9E3-42AE-85C2-D7FBAF53219A}" type="presOf" srcId="{D49BD80E-5F9A-4845-A02C-7063C5ECDFA3}" destId="{9E283867-2274-41B7-875E-24989589D05C}" srcOrd="0" destOrd="0" presId="urn:microsoft.com/office/officeart/2005/8/layout/hProcess11"/>
    <dgm:cxn modelId="{92265DC1-8455-40F5-A7B6-33E132F9630F}" type="presOf" srcId="{53C81827-713F-43C6-835E-276BA14A9DAE}" destId="{6EF9293D-9A91-4113-9076-6980FE63FB1D}" srcOrd="0" destOrd="0" presId="urn:microsoft.com/office/officeart/2005/8/layout/hProcess11"/>
    <dgm:cxn modelId="{2EEE00DC-E278-46C5-BD1A-16A8AEEAF6B5}" srcId="{D31AC939-ED9A-4449-AEF9-8014732E3745}" destId="{5EA9582C-AE8C-4373-8A1E-7068A234001D}" srcOrd="3" destOrd="0" parTransId="{D1F0ACEC-DA2C-4A37-AADB-7A6EA8BA2413}" sibTransId="{0C0B33B7-98F4-40BE-96B9-44A3C802C211}"/>
    <dgm:cxn modelId="{A5D72845-B924-4134-9CBF-350CDF037C35}" type="presParOf" srcId="{A7976B7D-A16A-4B02-B0DC-95F6F0ADFD7B}" destId="{E08BA961-505D-4F89-9268-25A62AB7B8B1}" srcOrd="0" destOrd="0" presId="urn:microsoft.com/office/officeart/2005/8/layout/hProcess11"/>
    <dgm:cxn modelId="{F60D8E28-CD1C-45C0-8B00-229E0BFA4F1E}" type="presParOf" srcId="{A7976B7D-A16A-4B02-B0DC-95F6F0ADFD7B}" destId="{56BA8296-0B3C-41BA-A26A-5E905872B653}" srcOrd="1" destOrd="0" presId="urn:microsoft.com/office/officeart/2005/8/layout/hProcess11"/>
    <dgm:cxn modelId="{41E2A70D-42AF-43D5-AD1E-8F8ACCC87BC1}" type="presParOf" srcId="{56BA8296-0B3C-41BA-A26A-5E905872B653}" destId="{D3E706A6-1909-4B50-959E-609089309EAB}" srcOrd="0" destOrd="0" presId="urn:microsoft.com/office/officeart/2005/8/layout/hProcess11"/>
    <dgm:cxn modelId="{37E92099-1219-4E67-9372-F8D0F96C3F69}" type="presParOf" srcId="{D3E706A6-1909-4B50-959E-609089309EAB}" destId="{6EF9293D-9A91-4113-9076-6980FE63FB1D}" srcOrd="0" destOrd="0" presId="urn:microsoft.com/office/officeart/2005/8/layout/hProcess11"/>
    <dgm:cxn modelId="{F6DF5EA5-B174-4C40-AD3C-857037116589}" type="presParOf" srcId="{D3E706A6-1909-4B50-959E-609089309EAB}" destId="{81D7E285-3CD1-4737-ACC4-0C3BA83CDB28}" srcOrd="1" destOrd="0" presId="urn:microsoft.com/office/officeart/2005/8/layout/hProcess11"/>
    <dgm:cxn modelId="{EC081709-57A3-4A73-928C-1C7246DB67DB}" type="presParOf" srcId="{D3E706A6-1909-4B50-959E-609089309EAB}" destId="{06ABA688-A222-4D1F-A19E-F4B913A5EACD}" srcOrd="2" destOrd="0" presId="urn:microsoft.com/office/officeart/2005/8/layout/hProcess11"/>
    <dgm:cxn modelId="{7519859E-9DCA-4258-A0D5-9C2E130ACE3D}" type="presParOf" srcId="{56BA8296-0B3C-41BA-A26A-5E905872B653}" destId="{BC56DB8A-A76C-49C1-A837-F9E76EA425CA}" srcOrd="1" destOrd="0" presId="urn:microsoft.com/office/officeart/2005/8/layout/hProcess11"/>
    <dgm:cxn modelId="{BD618A21-613D-4E1E-BB0D-D0787E793D07}" type="presParOf" srcId="{56BA8296-0B3C-41BA-A26A-5E905872B653}" destId="{DE7F1D40-3000-4DA0-A93A-0F6411FD0DE1}" srcOrd="2" destOrd="0" presId="urn:microsoft.com/office/officeart/2005/8/layout/hProcess11"/>
    <dgm:cxn modelId="{6794C882-3F7E-4D5D-A4AA-593BEC897CBC}" type="presParOf" srcId="{DE7F1D40-3000-4DA0-A93A-0F6411FD0DE1}" destId="{BBE8C32C-94F3-40DA-9BB5-04AA5A7CBC28}" srcOrd="0" destOrd="0" presId="urn:microsoft.com/office/officeart/2005/8/layout/hProcess11"/>
    <dgm:cxn modelId="{7CA6BDDC-50DD-4B3E-B297-AB68FB0F910D}" type="presParOf" srcId="{DE7F1D40-3000-4DA0-A93A-0F6411FD0DE1}" destId="{D7D81561-88BD-40CC-9258-07CEDE95CC07}" srcOrd="1" destOrd="0" presId="urn:microsoft.com/office/officeart/2005/8/layout/hProcess11"/>
    <dgm:cxn modelId="{E69FD756-5A87-4FB1-BD56-FFF1B6E9A7AE}" type="presParOf" srcId="{DE7F1D40-3000-4DA0-A93A-0F6411FD0DE1}" destId="{87EC8E3C-F26D-4BC7-B2B5-6DE901E3C304}" srcOrd="2" destOrd="0" presId="urn:microsoft.com/office/officeart/2005/8/layout/hProcess11"/>
    <dgm:cxn modelId="{4DC137A4-70C4-4B47-9F34-BD8A1CC76621}" type="presParOf" srcId="{56BA8296-0B3C-41BA-A26A-5E905872B653}" destId="{6BE09684-3FE5-4A0C-9E40-378DE16049FE}" srcOrd="3" destOrd="0" presId="urn:microsoft.com/office/officeart/2005/8/layout/hProcess11"/>
    <dgm:cxn modelId="{496EBAC4-5212-482B-A8BB-A6A97EFE6989}" type="presParOf" srcId="{56BA8296-0B3C-41BA-A26A-5E905872B653}" destId="{2B70FAC5-207C-49F0-8A0B-53404736E184}" srcOrd="4" destOrd="0" presId="urn:microsoft.com/office/officeart/2005/8/layout/hProcess11"/>
    <dgm:cxn modelId="{6F742B80-9B12-443D-B7C1-DA4631683EFB}" type="presParOf" srcId="{2B70FAC5-207C-49F0-8A0B-53404736E184}" destId="{9E283867-2274-41B7-875E-24989589D05C}" srcOrd="0" destOrd="0" presId="urn:microsoft.com/office/officeart/2005/8/layout/hProcess11"/>
    <dgm:cxn modelId="{378A7E5F-2FCC-4E38-B003-C3F30B2B3705}" type="presParOf" srcId="{2B70FAC5-207C-49F0-8A0B-53404736E184}" destId="{A6F7136D-22BF-4509-890D-8F470D6D3E5D}" srcOrd="1" destOrd="0" presId="urn:microsoft.com/office/officeart/2005/8/layout/hProcess11"/>
    <dgm:cxn modelId="{12BDDA4D-9BDF-49B9-810B-BB9A1C7F7F0E}" type="presParOf" srcId="{2B70FAC5-207C-49F0-8A0B-53404736E184}" destId="{1353387D-2408-4A85-BB11-D275690AFA16}" srcOrd="2" destOrd="0" presId="urn:microsoft.com/office/officeart/2005/8/layout/hProcess11"/>
    <dgm:cxn modelId="{79A27E7E-C318-4E86-A9F1-5798592E6347}" type="presParOf" srcId="{56BA8296-0B3C-41BA-A26A-5E905872B653}" destId="{317A62F3-9D20-4DA1-A300-E61AECBE99A9}" srcOrd="5" destOrd="0" presId="urn:microsoft.com/office/officeart/2005/8/layout/hProcess11"/>
    <dgm:cxn modelId="{2FA1520B-669B-4F03-86DA-6F39D0C3878C}" type="presParOf" srcId="{56BA8296-0B3C-41BA-A26A-5E905872B653}" destId="{685F2F65-BF1A-4FBE-973E-7EC5C50BABFC}" srcOrd="6" destOrd="0" presId="urn:microsoft.com/office/officeart/2005/8/layout/hProcess11"/>
    <dgm:cxn modelId="{03E9059F-DF8B-4712-A940-67742F161886}" type="presParOf" srcId="{685F2F65-BF1A-4FBE-973E-7EC5C50BABFC}" destId="{29FA0C14-1D1B-41F6-9E3E-96CCB7243548}" srcOrd="0" destOrd="0" presId="urn:microsoft.com/office/officeart/2005/8/layout/hProcess11"/>
    <dgm:cxn modelId="{220B2A01-A1CE-4021-B885-47698547E8B9}" type="presParOf" srcId="{685F2F65-BF1A-4FBE-973E-7EC5C50BABFC}" destId="{74C8EB17-CFE3-4DA5-9629-A007757D193C}" srcOrd="1" destOrd="0" presId="urn:microsoft.com/office/officeart/2005/8/layout/hProcess11"/>
    <dgm:cxn modelId="{C256863F-5949-45B8-959A-CA4FE66B8C18}" type="presParOf" srcId="{685F2F65-BF1A-4FBE-973E-7EC5C50BABFC}" destId="{022F0077-D008-4842-8949-99D4C976C43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1AC939-ED9A-4449-AEF9-8014732E3745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</dgm:pt>
    <dgm:pt modelId="{50CB9DD4-0640-4A1E-8118-CD5163015B61}">
      <dgm:prSet phldrT="[Text]"/>
      <dgm:spPr/>
      <dgm:t>
        <a:bodyPr/>
        <a:lstStyle/>
        <a:p>
          <a:r>
            <a:rPr lang="en-US" noProof="0" dirty="0">
              <a:solidFill>
                <a:schemeClr val="tx1"/>
              </a:solidFill>
            </a:rPr>
            <a:t>29.06</a:t>
          </a:r>
        </a:p>
        <a:p>
          <a:r>
            <a:rPr lang="en-US" noProof="0" dirty="0">
              <a:solidFill>
                <a:schemeClr val="tx1"/>
              </a:solidFill>
            </a:rPr>
            <a:t>Fixed typo</a:t>
          </a:r>
        </a:p>
        <a:p>
          <a:r>
            <a:rPr lang="de-DE" noProof="0" dirty="0">
              <a:solidFill>
                <a:schemeClr val="tx1"/>
              </a:solidFill>
            </a:rPr>
            <a:t>in README.md</a:t>
          </a:r>
          <a:endParaRPr lang="en-US" noProof="0" dirty="0">
            <a:solidFill>
              <a:schemeClr val="tx1"/>
            </a:solidFill>
          </a:endParaRPr>
        </a:p>
      </dgm:t>
    </dgm:pt>
    <dgm:pt modelId="{45C7C470-B596-4D92-B2BA-649ADD972F68}" type="parTrans" cxnId="{40EF0306-9B92-4F26-96DF-872744EC2352}">
      <dgm:prSet/>
      <dgm:spPr/>
      <dgm:t>
        <a:bodyPr/>
        <a:lstStyle/>
        <a:p>
          <a:endParaRPr lang="en-US"/>
        </a:p>
      </dgm:t>
    </dgm:pt>
    <dgm:pt modelId="{945F935E-C07C-4C3E-8B10-D2F533CB6A88}" type="sibTrans" cxnId="{40EF0306-9B92-4F26-96DF-872744EC2352}">
      <dgm:prSet/>
      <dgm:spPr/>
      <dgm:t>
        <a:bodyPr/>
        <a:lstStyle/>
        <a:p>
          <a:endParaRPr lang="en-US"/>
        </a:p>
      </dgm:t>
    </dgm:pt>
    <dgm:pt modelId="{D49BD80E-5F9A-4845-A02C-7063C5ECDFA3}">
      <dgm:prSet phldrT="[Text]"/>
      <dgm:spPr/>
      <dgm:t>
        <a:bodyPr/>
        <a:lstStyle/>
        <a:p>
          <a:r>
            <a:rPr lang="en-US" noProof="0" dirty="0"/>
            <a:t>02.07</a:t>
          </a:r>
        </a:p>
        <a:p>
          <a:r>
            <a:rPr lang="de-DE" noProof="0" dirty="0"/>
            <a:t>Client </a:t>
          </a:r>
          <a:r>
            <a:rPr lang="de-DE" noProof="0" dirty="0" err="1"/>
            <a:t>auth</a:t>
          </a:r>
          <a:endParaRPr lang="de-DE" noProof="0" dirty="0"/>
        </a:p>
        <a:p>
          <a:endParaRPr lang="en-US" noProof="0" dirty="0"/>
        </a:p>
      </dgm:t>
    </dgm:pt>
    <dgm:pt modelId="{6BF12760-BA6D-422E-A8DD-DBB6097B49DE}" type="parTrans" cxnId="{1A2C437A-5867-493A-AD4D-86BE87989617}">
      <dgm:prSet/>
      <dgm:spPr/>
      <dgm:t>
        <a:bodyPr/>
        <a:lstStyle/>
        <a:p>
          <a:endParaRPr lang="en-US"/>
        </a:p>
      </dgm:t>
    </dgm:pt>
    <dgm:pt modelId="{8648E78F-4726-44D3-A68F-BAFDD6ED3F7A}" type="sibTrans" cxnId="{1A2C437A-5867-493A-AD4D-86BE87989617}">
      <dgm:prSet/>
      <dgm:spPr/>
      <dgm:t>
        <a:bodyPr/>
        <a:lstStyle/>
        <a:p>
          <a:endParaRPr lang="en-US"/>
        </a:p>
      </dgm:t>
    </dgm:pt>
    <dgm:pt modelId="{5EA9582C-AE8C-4373-8A1E-7068A234001D}">
      <dgm:prSet phldrT="[Text]"/>
      <dgm:spPr/>
      <dgm:t>
        <a:bodyPr/>
        <a:lstStyle/>
        <a:p>
          <a:r>
            <a:rPr lang="en-US" noProof="0" dirty="0"/>
            <a:t>03.07</a:t>
          </a:r>
        </a:p>
        <a:p>
          <a:r>
            <a:rPr lang="en-US" noProof="0" dirty="0"/>
            <a:t>Began working on</a:t>
          </a:r>
        </a:p>
        <a:p>
          <a:r>
            <a:rPr lang="de-DE" noProof="0" dirty="0"/>
            <a:t>Delta </a:t>
          </a:r>
          <a:r>
            <a:rPr lang="de-DE" noProof="0" dirty="0" err="1"/>
            <a:t>Sync</a:t>
          </a:r>
          <a:endParaRPr lang="en-US" noProof="0" dirty="0"/>
        </a:p>
      </dgm:t>
    </dgm:pt>
    <dgm:pt modelId="{D1F0ACEC-DA2C-4A37-AADB-7A6EA8BA2413}" type="parTrans" cxnId="{2EEE00DC-E278-46C5-BD1A-16A8AEEAF6B5}">
      <dgm:prSet/>
      <dgm:spPr/>
      <dgm:t>
        <a:bodyPr/>
        <a:lstStyle/>
        <a:p>
          <a:endParaRPr lang="en-US"/>
        </a:p>
      </dgm:t>
    </dgm:pt>
    <dgm:pt modelId="{0C0B33B7-98F4-40BE-96B9-44A3C802C211}" type="sibTrans" cxnId="{2EEE00DC-E278-46C5-BD1A-16A8AEEAF6B5}">
      <dgm:prSet/>
      <dgm:spPr/>
      <dgm:t>
        <a:bodyPr/>
        <a:lstStyle/>
        <a:p>
          <a:endParaRPr lang="en-US"/>
        </a:p>
      </dgm:t>
    </dgm:pt>
    <dgm:pt modelId="{BE843BC1-2270-4920-8661-A20995CE18B9}">
      <dgm:prSet phldrT="[Text]"/>
      <dgm:spPr/>
      <dgm:t>
        <a:bodyPr/>
        <a:lstStyle/>
        <a:p>
          <a:r>
            <a:rPr lang="en-US" noProof="0" dirty="0"/>
            <a:t>10.07</a:t>
          </a:r>
        </a:p>
        <a:p>
          <a:r>
            <a:rPr lang="en-US" noProof="0" dirty="0"/>
            <a:t>Own</a:t>
          </a:r>
        </a:p>
        <a:p>
          <a:r>
            <a:rPr lang="en-US" noProof="0" dirty="0"/>
            <a:t>timer</a:t>
          </a:r>
        </a:p>
        <a:p>
          <a:r>
            <a:rPr lang="en-US" noProof="0" dirty="0"/>
            <a:t>implementation</a:t>
          </a:r>
        </a:p>
      </dgm:t>
    </dgm:pt>
    <dgm:pt modelId="{04F9E434-2CE8-4FBA-A6E6-39A71B928F3C}" type="parTrans" cxnId="{FB5EC084-E8DE-4202-B54A-4159494C9C9E}">
      <dgm:prSet/>
      <dgm:spPr/>
      <dgm:t>
        <a:bodyPr/>
        <a:lstStyle/>
        <a:p>
          <a:endParaRPr lang="en-US"/>
        </a:p>
      </dgm:t>
    </dgm:pt>
    <dgm:pt modelId="{5978DCD6-AEE2-4D30-A3FB-BB900A9AC672}" type="sibTrans" cxnId="{FB5EC084-E8DE-4202-B54A-4159494C9C9E}">
      <dgm:prSet/>
      <dgm:spPr/>
      <dgm:t>
        <a:bodyPr/>
        <a:lstStyle/>
        <a:p>
          <a:endParaRPr lang="en-US"/>
        </a:p>
      </dgm:t>
    </dgm:pt>
    <dgm:pt modelId="{A7976B7D-A16A-4B02-B0DC-95F6F0ADFD7B}" type="pres">
      <dgm:prSet presAssocID="{D31AC939-ED9A-4449-AEF9-8014732E3745}" presName="Name0" presStyleCnt="0">
        <dgm:presLayoutVars>
          <dgm:dir/>
          <dgm:resizeHandles val="exact"/>
        </dgm:presLayoutVars>
      </dgm:prSet>
      <dgm:spPr/>
    </dgm:pt>
    <dgm:pt modelId="{E08BA961-505D-4F89-9268-25A62AB7B8B1}" type="pres">
      <dgm:prSet presAssocID="{D31AC939-ED9A-4449-AEF9-8014732E3745}" presName="arrow" presStyleLbl="bgShp" presStyleIdx="0" presStyleCnt="1"/>
      <dgm:spPr/>
    </dgm:pt>
    <dgm:pt modelId="{56BA8296-0B3C-41BA-A26A-5E905872B653}" type="pres">
      <dgm:prSet presAssocID="{D31AC939-ED9A-4449-AEF9-8014732E3745}" presName="points" presStyleCnt="0"/>
      <dgm:spPr/>
    </dgm:pt>
    <dgm:pt modelId="{F6FF0713-A783-4543-B615-4151944E1E68}" type="pres">
      <dgm:prSet presAssocID="{50CB9DD4-0640-4A1E-8118-CD5163015B61}" presName="compositeA" presStyleCnt="0"/>
      <dgm:spPr/>
    </dgm:pt>
    <dgm:pt modelId="{BC1F8A8C-BEE0-482F-B861-D979F8036009}" type="pres">
      <dgm:prSet presAssocID="{50CB9DD4-0640-4A1E-8118-CD5163015B61}" presName="textA" presStyleLbl="revTx" presStyleIdx="0" presStyleCnt="4">
        <dgm:presLayoutVars>
          <dgm:bulletEnabled val="1"/>
        </dgm:presLayoutVars>
      </dgm:prSet>
      <dgm:spPr/>
    </dgm:pt>
    <dgm:pt modelId="{2DD1A0A0-04D6-466A-BC10-25B868FDF5F2}" type="pres">
      <dgm:prSet presAssocID="{50CB9DD4-0640-4A1E-8118-CD5163015B61}" presName="circleA" presStyleLbl="node1" presStyleIdx="0" presStyleCnt="4"/>
      <dgm:spPr/>
    </dgm:pt>
    <dgm:pt modelId="{D31E2D63-F048-4BB0-80FB-73C35DC31E22}" type="pres">
      <dgm:prSet presAssocID="{50CB9DD4-0640-4A1E-8118-CD5163015B61}" presName="spaceA" presStyleCnt="0"/>
      <dgm:spPr/>
    </dgm:pt>
    <dgm:pt modelId="{6BE09684-3FE5-4A0C-9E40-378DE16049FE}" type="pres">
      <dgm:prSet presAssocID="{945F935E-C07C-4C3E-8B10-D2F533CB6A88}" presName="space" presStyleCnt="0"/>
      <dgm:spPr/>
    </dgm:pt>
    <dgm:pt modelId="{5B3AC2D9-74B3-4F94-AB39-00E944333731}" type="pres">
      <dgm:prSet presAssocID="{D49BD80E-5F9A-4845-A02C-7063C5ECDFA3}" presName="compositeB" presStyleCnt="0"/>
      <dgm:spPr/>
    </dgm:pt>
    <dgm:pt modelId="{DABBFA3C-A943-451F-A62F-D07BDEFAD4A0}" type="pres">
      <dgm:prSet presAssocID="{D49BD80E-5F9A-4845-A02C-7063C5ECDFA3}" presName="textB" presStyleLbl="revTx" presStyleIdx="1" presStyleCnt="4">
        <dgm:presLayoutVars>
          <dgm:bulletEnabled val="1"/>
        </dgm:presLayoutVars>
      </dgm:prSet>
      <dgm:spPr/>
    </dgm:pt>
    <dgm:pt modelId="{670FCAB0-C79B-4A64-AA83-96F2E35DEFBD}" type="pres">
      <dgm:prSet presAssocID="{D49BD80E-5F9A-4845-A02C-7063C5ECDFA3}" presName="circleB" presStyleLbl="node1" presStyleIdx="1" presStyleCnt="4"/>
      <dgm:spPr/>
    </dgm:pt>
    <dgm:pt modelId="{8E69D223-FBFF-4108-914A-16B4F15BAAFA}" type="pres">
      <dgm:prSet presAssocID="{D49BD80E-5F9A-4845-A02C-7063C5ECDFA3}" presName="spaceB" presStyleCnt="0"/>
      <dgm:spPr/>
    </dgm:pt>
    <dgm:pt modelId="{317A62F3-9D20-4DA1-A300-E61AECBE99A9}" type="pres">
      <dgm:prSet presAssocID="{8648E78F-4726-44D3-A68F-BAFDD6ED3F7A}" presName="space" presStyleCnt="0"/>
      <dgm:spPr/>
    </dgm:pt>
    <dgm:pt modelId="{D23E8D41-F8C6-4111-8F92-6C1FC65E0AFB}" type="pres">
      <dgm:prSet presAssocID="{5EA9582C-AE8C-4373-8A1E-7068A234001D}" presName="compositeA" presStyleCnt="0"/>
      <dgm:spPr/>
    </dgm:pt>
    <dgm:pt modelId="{97D0D9A0-6221-42EE-9A9D-7C03CC436985}" type="pres">
      <dgm:prSet presAssocID="{5EA9582C-AE8C-4373-8A1E-7068A234001D}" presName="textA" presStyleLbl="revTx" presStyleIdx="2" presStyleCnt="4">
        <dgm:presLayoutVars>
          <dgm:bulletEnabled val="1"/>
        </dgm:presLayoutVars>
      </dgm:prSet>
      <dgm:spPr/>
    </dgm:pt>
    <dgm:pt modelId="{4094F3D1-48DD-41B7-A1DC-368B38504956}" type="pres">
      <dgm:prSet presAssocID="{5EA9582C-AE8C-4373-8A1E-7068A234001D}" presName="circleA" presStyleLbl="node1" presStyleIdx="2" presStyleCnt="4"/>
      <dgm:spPr/>
    </dgm:pt>
    <dgm:pt modelId="{DA4C8531-8EB7-498A-BB26-A1C16837513B}" type="pres">
      <dgm:prSet presAssocID="{5EA9582C-AE8C-4373-8A1E-7068A234001D}" presName="spaceA" presStyleCnt="0"/>
      <dgm:spPr/>
    </dgm:pt>
    <dgm:pt modelId="{9AD03F42-1025-4427-81CE-758E08E366B4}" type="pres">
      <dgm:prSet presAssocID="{0C0B33B7-98F4-40BE-96B9-44A3C802C211}" presName="space" presStyleCnt="0"/>
      <dgm:spPr/>
    </dgm:pt>
    <dgm:pt modelId="{80B2B0EE-2E4C-4036-9F46-8458E6A27F24}" type="pres">
      <dgm:prSet presAssocID="{BE843BC1-2270-4920-8661-A20995CE18B9}" presName="compositeB" presStyleCnt="0"/>
      <dgm:spPr/>
    </dgm:pt>
    <dgm:pt modelId="{4909E3BA-8BE0-449C-AAA8-E137F8376506}" type="pres">
      <dgm:prSet presAssocID="{BE843BC1-2270-4920-8661-A20995CE18B9}" presName="textB" presStyleLbl="revTx" presStyleIdx="3" presStyleCnt="4">
        <dgm:presLayoutVars>
          <dgm:bulletEnabled val="1"/>
        </dgm:presLayoutVars>
      </dgm:prSet>
      <dgm:spPr/>
    </dgm:pt>
    <dgm:pt modelId="{12CCD3D4-3B10-49CC-83CD-30FCE4A60FCF}" type="pres">
      <dgm:prSet presAssocID="{BE843BC1-2270-4920-8661-A20995CE18B9}" presName="circleB" presStyleLbl="node1" presStyleIdx="3" presStyleCnt="4"/>
      <dgm:spPr/>
    </dgm:pt>
    <dgm:pt modelId="{A0A927C1-7F2F-498D-A06A-518D6903ACCA}" type="pres">
      <dgm:prSet presAssocID="{BE843BC1-2270-4920-8661-A20995CE18B9}" presName="spaceB" presStyleCnt="0"/>
      <dgm:spPr/>
    </dgm:pt>
  </dgm:ptLst>
  <dgm:cxnLst>
    <dgm:cxn modelId="{40EF0306-9B92-4F26-96DF-872744EC2352}" srcId="{D31AC939-ED9A-4449-AEF9-8014732E3745}" destId="{50CB9DD4-0640-4A1E-8118-CD5163015B61}" srcOrd="0" destOrd="0" parTransId="{45C7C470-B596-4D92-B2BA-649ADD972F68}" sibTransId="{945F935E-C07C-4C3E-8B10-D2F533CB6A88}"/>
    <dgm:cxn modelId="{E983A41A-8A65-4E3B-86DE-3874F039AC7E}" type="presOf" srcId="{D31AC939-ED9A-4449-AEF9-8014732E3745}" destId="{A7976B7D-A16A-4B02-B0DC-95F6F0ADFD7B}" srcOrd="0" destOrd="0" presId="urn:microsoft.com/office/officeart/2005/8/layout/hProcess11"/>
    <dgm:cxn modelId="{C2519245-718A-4256-B6ED-24F5E2D07814}" type="presOf" srcId="{5EA9582C-AE8C-4373-8A1E-7068A234001D}" destId="{97D0D9A0-6221-42EE-9A9D-7C03CC436985}" srcOrd="0" destOrd="0" presId="urn:microsoft.com/office/officeart/2005/8/layout/hProcess11"/>
    <dgm:cxn modelId="{1A2C437A-5867-493A-AD4D-86BE87989617}" srcId="{D31AC939-ED9A-4449-AEF9-8014732E3745}" destId="{D49BD80E-5F9A-4845-A02C-7063C5ECDFA3}" srcOrd="1" destOrd="0" parTransId="{6BF12760-BA6D-422E-A8DD-DBB6097B49DE}" sibTransId="{8648E78F-4726-44D3-A68F-BAFDD6ED3F7A}"/>
    <dgm:cxn modelId="{FB5EC084-E8DE-4202-B54A-4159494C9C9E}" srcId="{D31AC939-ED9A-4449-AEF9-8014732E3745}" destId="{BE843BC1-2270-4920-8661-A20995CE18B9}" srcOrd="3" destOrd="0" parTransId="{04F9E434-2CE8-4FBA-A6E6-39A71B928F3C}" sibTransId="{5978DCD6-AEE2-4D30-A3FB-BB900A9AC672}"/>
    <dgm:cxn modelId="{7225C68E-4ACF-4DDA-8F65-9B09FC6A1D38}" type="presOf" srcId="{BE843BC1-2270-4920-8661-A20995CE18B9}" destId="{4909E3BA-8BE0-449C-AAA8-E137F8376506}" srcOrd="0" destOrd="0" presId="urn:microsoft.com/office/officeart/2005/8/layout/hProcess11"/>
    <dgm:cxn modelId="{9BE40BA0-27C9-4C0A-9DF9-4832BA9377E4}" type="presOf" srcId="{50CB9DD4-0640-4A1E-8118-CD5163015B61}" destId="{BC1F8A8C-BEE0-482F-B861-D979F8036009}" srcOrd="0" destOrd="0" presId="urn:microsoft.com/office/officeart/2005/8/layout/hProcess11"/>
    <dgm:cxn modelId="{2EEE00DC-E278-46C5-BD1A-16A8AEEAF6B5}" srcId="{D31AC939-ED9A-4449-AEF9-8014732E3745}" destId="{5EA9582C-AE8C-4373-8A1E-7068A234001D}" srcOrd="2" destOrd="0" parTransId="{D1F0ACEC-DA2C-4A37-AADB-7A6EA8BA2413}" sibTransId="{0C0B33B7-98F4-40BE-96B9-44A3C802C211}"/>
    <dgm:cxn modelId="{D4011DE5-1AEF-4E30-BBF1-C9FAA6870A00}" type="presOf" srcId="{D49BD80E-5F9A-4845-A02C-7063C5ECDFA3}" destId="{DABBFA3C-A943-451F-A62F-D07BDEFAD4A0}" srcOrd="0" destOrd="0" presId="urn:microsoft.com/office/officeart/2005/8/layout/hProcess11"/>
    <dgm:cxn modelId="{A5D72845-B924-4134-9CBF-350CDF037C35}" type="presParOf" srcId="{A7976B7D-A16A-4B02-B0DC-95F6F0ADFD7B}" destId="{E08BA961-505D-4F89-9268-25A62AB7B8B1}" srcOrd="0" destOrd="0" presId="urn:microsoft.com/office/officeart/2005/8/layout/hProcess11"/>
    <dgm:cxn modelId="{F60D8E28-CD1C-45C0-8B00-229E0BFA4F1E}" type="presParOf" srcId="{A7976B7D-A16A-4B02-B0DC-95F6F0ADFD7B}" destId="{56BA8296-0B3C-41BA-A26A-5E905872B653}" srcOrd="1" destOrd="0" presId="urn:microsoft.com/office/officeart/2005/8/layout/hProcess11"/>
    <dgm:cxn modelId="{4DA797BC-2402-429B-9E8D-E805C31A0932}" type="presParOf" srcId="{56BA8296-0B3C-41BA-A26A-5E905872B653}" destId="{F6FF0713-A783-4543-B615-4151944E1E68}" srcOrd="0" destOrd="0" presId="urn:microsoft.com/office/officeart/2005/8/layout/hProcess11"/>
    <dgm:cxn modelId="{E303E86A-A40F-4FA1-8C18-B7B6990923EF}" type="presParOf" srcId="{F6FF0713-A783-4543-B615-4151944E1E68}" destId="{BC1F8A8C-BEE0-482F-B861-D979F8036009}" srcOrd="0" destOrd="0" presId="urn:microsoft.com/office/officeart/2005/8/layout/hProcess11"/>
    <dgm:cxn modelId="{3A02F79B-5791-4515-8481-AE08BB851ABA}" type="presParOf" srcId="{F6FF0713-A783-4543-B615-4151944E1E68}" destId="{2DD1A0A0-04D6-466A-BC10-25B868FDF5F2}" srcOrd="1" destOrd="0" presId="urn:microsoft.com/office/officeart/2005/8/layout/hProcess11"/>
    <dgm:cxn modelId="{9104267A-3D96-4D0F-B7C4-32934A8F58F8}" type="presParOf" srcId="{F6FF0713-A783-4543-B615-4151944E1E68}" destId="{D31E2D63-F048-4BB0-80FB-73C35DC31E22}" srcOrd="2" destOrd="0" presId="urn:microsoft.com/office/officeart/2005/8/layout/hProcess11"/>
    <dgm:cxn modelId="{4DC137A4-70C4-4B47-9F34-BD8A1CC76621}" type="presParOf" srcId="{56BA8296-0B3C-41BA-A26A-5E905872B653}" destId="{6BE09684-3FE5-4A0C-9E40-378DE16049FE}" srcOrd="1" destOrd="0" presId="urn:microsoft.com/office/officeart/2005/8/layout/hProcess11"/>
    <dgm:cxn modelId="{B504E0D7-681D-4BBC-AA56-DE777AD2EA5C}" type="presParOf" srcId="{56BA8296-0B3C-41BA-A26A-5E905872B653}" destId="{5B3AC2D9-74B3-4F94-AB39-00E944333731}" srcOrd="2" destOrd="0" presId="urn:microsoft.com/office/officeart/2005/8/layout/hProcess11"/>
    <dgm:cxn modelId="{CC42D02A-1D4D-4258-BEB2-F430E2A8B546}" type="presParOf" srcId="{5B3AC2D9-74B3-4F94-AB39-00E944333731}" destId="{DABBFA3C-A943-451F-A62F-D07BDEFAD4A0}" srcOrd="0" destOrd="0" presId="urn:microsoft.com/office/officeart/2005/8/layout/hProcess11"/>
    <dgm:cxn modelId="{A29CE8C0-0FCA-4AB5-8AD5-897F48C23032}" type="presParOf" srcId="{5B3AC2D9-74B3-4F94-AB39-00E944333731}" destId="{670FCAB0-C79B-4A64-AA83-96F2E35DEFBD}" srcOrd="1" destOrd="0" presId="urn:microsoft.com/office/officeart/2005/8/layout/hProcess11"/>
    <dgm:cxn modelId="{E5D7D07A-7A17-45CE-90F6-6951746C1E1E}" type="presParOf" srcId="{5B3AC2D9-74B3-4F94-AB39-00E944333731}" destId="{8E69D223-FBFF-4108-914A-16B4F15BAAFA}" srcOrd="2" destOrd="0" presId="urn:microsoft.com/office/officeart/2005/8/layout/hProcess11"/>
    <dgm:cxn modelId="{79A27E7E-C318-4E86-A9F1-5798592E6347}" type="presParOf" srcId="{56BA8296-0B3C-41BA-A26A-5E905872B653}" destId="{317A62F3-9D20-4DA1-A300-E61AECBE99A9}" srcOrd="3" destOrd="0" presId="urn:microsoft.com/office/officeart/2005/8/layout/hProcess11"/>
    <dgm:cxn modelId="{44E47DA9-59B6-405B-B296-E26DB2522B86}" type="presParOf" srcId="{56BA8296-0B3C-41BA-A26A-5E905872B653}" destId="{D23E8D41-F8C6-4111-8F92-6C1FC65E0AFB}" srcOrd="4" destOrd="0" presId="urn:microsoft.com/office/officeart/2005/8/layout/hProcess11"/>
    <dgm:cxn modelId="{023C02D5-E5D2-413E-8853-225883E245E1}" type="presParOf" srcId="{D23E8D41-F8C6-4111-8F92-6C1FC65E0AFB}" destId="{97D0D9A0-6221-42EE-9A9D-7C03CC436985}" srcOrd="0" destOrd="0" presId="urn:microsoft.com/office/officeart/2005/8/layout/hProcess11"/>
    <dgm:cxn modelId="{E5D6117A-E96C-43EA-A6EC-02BAF33A5C8C}" type="presParOf" srcId="{D23E8D41-F8C6-4111-8F92-6C1FC65E0AFB}" destId="{4094F3D1-48DD-41B7-A1DC-368B38504956}" srcOrd="1" destOrd="0" presId="urn:microsoft.com/office/officeart/2005/8/layout/hProcess11"/>
    <dgm:cxn modelId="{184C962F-424D-41EE-AF70-BDB509FA54AA}" type="presParOf" srcId="{D23E8D41-F8C6-4111-8F92-6C1FC65E0AFB}" destId="{DA4C8531-8EB7-498A-BB26-A1C16837513B}" srcOrd="2" destOrd="0" presId="urn:microsoft.com/office/officeart/2005/8/layout/hProcess11"/>
    <dgm:cxn modelId="{010E1D8A-EDDB-4891-B65F-2DD30FD10BCD}" type="presParOf" srcId="{56BA8296-0B3C-41BA-A26A-5E905872B653}" destId="{9AD03F42-1025-4427-81CE-758E08E366B4}" srcOrd="5" destOrd="0" presId="urn:microsoft.com/office/officeart/2005/8/layout/hProcess11"/>
    <dgm:cxn modelId="{F8CDC257-1BE9-40EE-B515-0B8BAA8D90AC}" type="presParOf" srcId="{56BA8296-0B3C-41BA-A26A-5E905872B653}" destId="{80B2B0EE-2E4C-4036-9F46-8458E6A27F24}" srcOrd="6" destOrd="0" presId="urn:microsoft.com/office/officeart/2005/8/layout/hProcess11"/>
    <dgm:cxn modelId="{F2D11655-4290-4910-B1E4-C57BD226F13D}" type="presParOf" srcId="{80B2B0EE-2E4C-4036-9F46-8458E6A27F24}" destId="{4909E3BA-8BE0-449C-AAA8-E137F8376506}" srcOrd="0" destOrd="0" presId="urn:microsoft.com/office/officeart/2005/8/layout/hProcess11"/>
    <dgm:cxn modelId="{DEC4CA45-258E-47D1-9742-5E2E19664B78}" type="presParOf" srcId="{80B2B0EE-2E4C-4036-9F46-8458E6A27F24}" destId="{12CCD3D4-3B10-49CC-83CD-30FCE4A60FCF}" srcOrd="1" destOrd="0" presId="urn:microsoft.com/office/officeart/2005/8/layout/hProcess11"/>
    <dgm:cxn modelId="{40EB1047-3799-496C-B740-1CEA2DE7AE51}" type="presParOf" srcId="{80B2B0EE-2E4C-4036-9F46-8458E6A27F24}" destId="{A0A927C1-7F2F-498D-A06A-518D6903ACC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1AC939-ED9A-4449-AEF9-8014732E3745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</dgm:pt>
    <dgm:pt modelId="{50CB9DD4-0640-4A1E-8118-CD5163015B61}">
      <dgm:prSet phldrT="[Text]"/>
      <dgm:spPr/>
      <dgm:t>
        <a:bodyPr/>
        <a:lstStyle/>
        <a:p>
          <a:r>
            <a:rPr lang="en-US" noProof="0" dirty="0">
              <a:solidFill>
                <a:schemeClr val="tx1"/>
              </a:solidFill>
            </a:rPr>
            <a:t>15.07</a:t>
          </a:r>
        </a:p>
        <a:p>
          <a:r>
            <a:rPr lang="de-DE" noProof="0" dirty="0">
              <a:solidFill>
                <a:schemeClr val="tx1"/>
              </a:solidFill>
            </a:rPr>
            <a:t>More Delta </a:t>
          </a:r>
          <a:r>
            <a:rPr lang="de-DE" noProof="0" dirty="0" err="1">
              <a:solidFill>
                <a:schemeClr val="tx1"/>
              </a:solidFill>
            </a:rPr>
            <a:t>less</a:t>
          </a:r>
          <a:r>
            <a:rPr lang="de-DE" noProof="0" dirty="0">
              <a:solidFill>
                <a:schemeClr val="tx1"/>
              </a:solidFill>
            </a:rPr>
            <a:t> </a:t>
          </a:r>
          <a:r>
            <a:rPr lang="de-DE" noProof="0" dirty="0" err="1">
              <a:solidFill>
                <a:schemeClr val="tx1"/>
              </a:solidFill>
            </a:rPr>
            <a:t>Sync</a:t>
          </a:r>
          <a:endParaRPr lang="en-US" noProof="0" dirty="0">
            <a:solidFill>
              <a:schemeClr val="tx1"/>
            </a:solidFill>
          </a:endParaRPr>
        </a:p>
      </dgm:t>
    </dgm:pt>
    <dgm:pt modelId="{45C7C470-B596-4D92-B2BA-649ADD972F68}" type="parTrans" cxnId="{40EF0306-9B92-4F26-96DF-872744EC2352}">
      <dgm:prSet/>
      <dgm:spPr/>
      <dgm:t>
        <a:bodyPr/>
        <a:lstStyle/>
        <a:p>
          <a:endParaRPr lang="en-US"/>
        </a:p>
      </dgm:t>
    </dgm:pt>
    <dgm:pt modelId="{945F935E-C07C-4C3E-8B10-D2F533CB6A88}" type="sibTrans" cxnId="{40EF0306-9B92-4F26-96DF-872744EC2352}">
      <dgm:prSet/>
      <dgm:spPr/>
      <dgm:t>
        <a:bodyPr/>
        <a:lstStyle/>
        <a:p>
          <a:endParaRPr lang="en-US"/>
        </a:p>
      </dgm:t>
    </dgm:pt>
    <dgm:pt modelId="{D49BD80E-5F9A-4845-A02C-7063C5ECDFA3}">
      <dgm:prSet phldrT="[Text]"/>
      <dgm:spPr/>
      <dgm:t>
        <a:bodyPr/>
        <a:lstStyle/>
        <a:p>
          <a:r>
            <a:rPr lang="de-DE" noProof="0" dirty="0"/>
            <a:t>19.07</a:t>
          </a:r>
        </a:p>
        <a:p>
          <a:r>
            <a:rPr lang="de-DE" noProof="0" dirty="0" err="1"/>
            <a:t>Less</a:t>
          </a:r>
          <a:r>
            <a:rPr lang="de-DE" noProof="0" dirty="0"/>
            <a:t> Delta</a:t>
          </a:r>
        </a:p>
        <a:p>
          <a:r>
            <a:rPr lang="de-DE" noProof="0" dirty="0" err="1"/>
            <a:t>more</a:t>
          </a:r>
          <a:r>
            <a:rPr lang="de-DE" noProof="0" dirty="0"/>
            <a:t> </a:t>
          </a:r>
          <a:r>
            <a:rPr lang="de-DE" noProof="0" dirty="0" err="1"/>
            <a:t>Sync</a:t>
          </a:r>
          <a:endParaRPr lang="de-DE" noProof="0" dirty="0"/>
        </a:p>
        <a:p>
          <a:endParaRPr lang="en-US" noProof="0" dirty="0"/>
        </a:p>
      </dgm:t>
    </dgm:pt>
    <dgm:pt modelId="{6BF12760-BA6D-422E-A8DD-DBB6097B49DE}" type="parTrans" cxnId="{1A2C437A-5867-493A-AD4D-86BE87989617}">
      <dgm:prSet/>
      <dgm:spPr/>
      <dgm:t>
        <a:bodyPr/>
        <a:lstStyle/>
        <a:p>
          <a:endParaRPr lang="en-US"/>
        </a:p>
      </dgm:t>
    </dgm:pt>
    <dgm:pt modelId="{8648E78F-4726-44D3-A68F-BAFDD6ED3F7A}" type="sibTrans" cxnId="{1A2C437A-5867-493A-AD4D-86BE87989617}">
      <dgm:prSet/>
      <dgm:spPr/>
      <dgm:t>
        <a:bodyPr/>
        <a:lstStyle/>
        <a:p>
          <a:endParaRPr lang="en-US"/>
        </a:p>
      </dgm:t>
    </dgm:pt>
    <dgm:pt modelId="{5EA9582C-AE8C-4373-8A1E-7068A234001D}">
      <dgm:prSet phldrT="[Text]"/>
      <dgm:spPr/>
      <dgm:t>
        <a:bodyPr/>
        <a:lstStyle/>
        <a:p>
          <a:r>
            <a:rPr lang="en-US" noProof="0" dirty="0"/>
            <a:t>20.07</a:t>
          </a:r>
        </a:p>
        <a:p>
          <a:r>
            <a:rPr lang="en-US" noProof="0" dirty="0"/>
            <a:t>DoS protection</a:t>
          </a:r>
        </a:p>
      </dgm:t>
    </dgm:pt>
    <dgm:pt modelId="{D1F0ACEC-DA2C-4A37-AADB-7A6EA8BA2413}" type="parTrans" cxnId="{2EEE00DC-E278-46C5-BD1A-16A8AEEAF6B5}">
      <dgm:prSet/>
      <dgm:spPr/>
      <dgm:t>
        <a:bodyPr/>
        <a:lstStyle/>
        <a:p>
          <a:endParaRPr lang="en-US"/>
        </a:p>
      </dgm:t>
    </dgm:pt>
    <dgm:pt modelId="{0C0B33B7-98F4-40BE-96B9-44A3C802C211}" type="sibTrans" cxnId="{2EEE00DC-E278-46C5-BD1A-16A8AEEAF6B5}">
      <dgm:prSet/>
      <dgm:spPr/>
      <dgm:t>
        <a:bodyPr/>
        <a:lstStyle/>
        <a:p>
          <a:endParaRPr lang="en-US"/>
        </a:p>
      </dgm:t>
    </dgm:pt>
    <dgm:pt modelId="{BE843BC1-2270-4920-8661-A20995CE18B9}">
      <dgm:prSet phldrT="[Text]"/>
      <dgm:spPr/>
      <dgm:t>
        <a:bodyPr/>
        <a:lstStyle/>
        <a:p>
          <a:r>
            <a:rPr lang="en-US" b="1" noProof="0" dirty="0"/>
            <a:t>24.07</a:t>
          </a:r>
        </a:p>
        <a:p>
          <a:r>
            <a:rPr lang="en-US" b="1" noProof="0" dirty="0"/>
            <a:t>Assignment 2</a:t>
          </a:r>
        </a:p>
        <a:p>
          <a:r>
            <a:rPr lang="en-US" b="1" noProof="0" dirty="0"/>
            <a:t>deadline</a:t>
          </a:r>
        </a:p>
      </dgm:t>
    </dgm:pt>
    <dgm:pt modelId="{04F9E434-2CE8-4FBA-A6E6-39A71B928F3C}" type="parTrans" cxnId="{FB5EC084-E8DE-4202-B54A-4159494C9C9E}">
      <dgm:prSet/>
      <dgm:spPr/>
      <dgm:t>
        <a:bodyPr/>
        <a:lstStyle/>
        <a:p>
          <a:endParaRPr lang="en-US"/>
        </a:p>
      </dgm:t>
    </dgm:pt>
    <dgm:pt modelId="{5978DCD6-AEE2-4D30-A3FB-BB900A9AC672}" type="sibTrans" cxnId="{FB5EC084-E8DE-4202-B54A-4159494C9C9E}">
      <dgm:prSet/>
      <dgm:spPr/>
      <dgm:t>
        <a:bodyPr/>
        <a:lstStyle/>
        <a:p>
          <a:endParaRPr lang="en-US"/>
        </a:p>
      </dgm:t>
    </dgm:pt>
    <dgm:pt modelId="{A7976B7D-A16A-4B02-B0DC-95F6F0ADFD7B}" type="pres">
      <dgm:prSet presAssocID="{D31AC939-ED9A-4449-AEF9-8014732E3745}" presName="Name0" presStyleCnt="0">
        <dgm:presLayoutVars>
          <dgm:dir/>
          <dgm:resizeHandles val="exact"/>
        </dgm:presLayoutVars>
      </dgm:prSet>
      <dgm:spPr/>
    </dgm:pt>
    <dgm:pt modelId="{E08BA961-505D-4F89-9268-25A62AB7B8B1}" type="pres">
      <dgm:prSet presAssocID="{D31AC939-ED9A-4449-AEF9-8014732E3745}" presName="arrow" presStyleLbl="bgShp" presStyleIdx="0" presStyleCnt="1"/>
      <dgm:spPr/>
    </dgm:pt>
    <dgm:pt modelId="{56BA8296-0B3C-41BA-A26A-5E905872B653}" type="pres">
      <dgm:prSet presAssocID="{D31AC939-ED9A-4449-AEF9-8014732E3745}" presName="points" presStyleCnt="0"/>
      <dgm:spPr/>
    </dgm:pt>
    <dgm:pt modelId="{F6FF0713-A783-4543-B615-4151944E1E68}" type="pres">
      <dgm:prSet presAssocID="{50CB9DD4-0640-4A1E-8118-CD5163015B61}" presName="compositeA" presStyleCnt="0"/>
      <dgm:spPr/>
    </dgm:pt>
    <dgm:pt modelId="{BC1F8A8C-BEE0-482F-B861-D979F8036009}" type="pres">
      <dgm:prSet presAssocID="{50CB9DD4-0640-4A1E-8118-CD5163015B61}" presName="textA" presStyleLbl="revTx" presStyleIdx="0" presStyleCnt="4">
        <dgm:presLayoutVars>
          <dgm:bulletEnabled val="1"/>
        </dgm:presLayoutVars>
      </dgm:prSet>
      <dgm:spPr/>
    </dgm:pt>
    <dgm:pt modelId="{2DD1A0A0-04D6-466A-BC10-25B868FDF5F2}" type="pres">
      <dgm:prSet presAssocID="{50CB9DD4-0640-4A1E-8118-CD5163015B61}" presName="circleA" presStyleLbl="node1" presStyleIdx="0" presStyleCnt="4"/>
      <dgm:spPr/>
    </dgm:pt>
    <dgm:pt modelId="{D31E2D63-F048-4BB0-80FB-73C35DC31E22}" type="pres">
      <dgm:prSet presAssocID="{50CB9DD4-0640-4A1E-8118-CD5163015B61}" presName="spaceA" presStyleCnt="0"/>
      <dgm:spPr/>
    </dgm:pt>
    <dgm:pt modelId="{6BE09684-3FE5-4A0C-9E40-378DE16049FE}" type="pres">
      <dgm:prSet presAssocID="{945F935E-C07C-4C3E-8B10-D2F533CB6A88}" presName="space" presStyleCnt="0"/>
      <dgm:spPr/>
    </dgm:pt>
    <dgm:pt modelId="{5B3AC2D9-74B3-4F94-AB39-00E944333731}" type="pres">
      <dgm:prSet presAssocID="{D49BD80E-5F9A-4845-A02C-7063C5ECDFA3}" presName="compositeB" presStyleCnt="0"/>
      <dgm:spPr/>
    </dgm:pt>
    <dgm:pt modelId="{DABBFA3C-A943-451F-A62F-D07BDEFAD4A0}" type="pres">
      <dgm:prSet presAssocID="{D49BD80E-5F9A-4845-A02C-7063C5ECDFA3}" presName="textB" presStyleLbl="revTx" presStyleIdx="1" presStyleCnt="4">
        <dgm:presLayoutVars>
          <dgm:bulletEnabled val="1"/>
        </dgm:presLayoutVars>
      </dgm:prSet>
      <dgm:spPr/>
    </dgm:pt>
    <dgm:pt modelId="{670FCAB0-C79B-4A64-AA83-96F2E35DEFBD}" type="pres">
      <dgm:prSet presAssocID="{D49BD80E-5F9A-4845-A02C-7063C5ECDFA3}" presName="circleB" presStyleLbl="node1" presStyleIdx="1" presStyleCnt="4"/>
      <dgm:spPr/>
    </dgm:pt>
    <dgm:pt modelId="{8E69D223-FBFF-4108-914A-16B4F15BAAFA}" type="pres">
      <dgm:prSet presAssocID="{D49BD80E-5F9A-4845-A02C-7063C5ECDFA3}" presName="spaceB" presStyleCnt="0"/>
      <dgm:spPr/>
    </dgm:pt>
    <dgm:pt modelId="{317A62F3-9D20-4DA1-A300-E61AECBE99A9}" type="pres">
      <dgm:prSet presAssocID="{8648E78F-4726-44D3-A68F-BAFDD6ED3F7A}" presName="space" presStyleCnt="0"/>
      <dgm:spPr/>
    </dgm:pt>
    <dgm:pt modelId="{D23E8D41-F8C6-4111-8F92-6C1FC65E0AFB}" type="pres">
      <dgm:prSet presAssocID="{5EA9582C-AE8C-4373-8A1E-7068A234001D}" presName="compositeA" presStyleCnt="0"/>
      <dgm:spPr/>
    </dgm:pt>
    <dgm:pt modelId="{97D0D9A0-6221-42EE-9A9D-7C03CC436985}" type="pres">
      <dgm:prSet presAssocID="{5EA9582C-AE8C-4373-8A1E-7068A234001D}" presName="textA" presStyleLbl="revTx" presStyleIdx="2" presStyleCnt="4">
        <dgm:presLayoutVars>
          <dgm:bulletEnabled val="1"/>
        </dgm:presLayoutVars>
      </dgm:prSet>
      <dgm:spPr/>
    </dgm:pt>
    <dgm:pt modelId="{4094F3D1-48DD-41B7-A1DC-368B38504956}" type="pres">
      <dgm:prSet presAssocID="{5EA9582C-AE8C-4373-8A1E-7068A234001D}" presName="circleA" presStyleLbl="node1" presStyleIdx="2" presStyleCnt="4"/>
      <dgm:spPr/>
    </dgm:pt>
    <dgm:pt modelId="{DA4C8531-8EB7-498A-BB26-A1C16837513B}" type="pres">
      <dgm:prSet presAssocID="{5EA9582C-AE8C-4373-8A1E-7068A234001D}" presName="spaceA" presStyleCnt="0"/>
      <dgm:spPr/>
    </dgm:pt>
    <dgm:pt modelId="{9AD03F42-1025-4427-81CE-758E08E366B4}" type="pres">
      <dgm:prSet presAssocID="{0C0B33B7-98F4-40BE-96B9-44A3C802C211}" presName="space" presStyleCnt="0"/>
      <dgm:spPr/>
    </dgm:pt>
    <dgm:pt modelId="{80B2B0EE-2E4C-4036-9F46-8458E6A27F24}" type="pres">
      <dgm:prSet presAssocID="{BE843BC1-2270-4920-8661-A20995CE18B9}" presName="compositeB" presStyleCnt="0"/>
      <dgm:spPr/>
    </dgm:pt>
    <dgm:pt modelId="{4909E3BA-8BE0-449C-AAA8-E137F8376506}" type="pres">
      <dgm:prSet presAssocID="{BE843BC1-2270-4920-8661-A20995CE18B9}" presName="textB" presStyleLbl="revTx" presStyleIdx="3" presStyleCnt="4" custScaleX="111967">
        <dgm:presLayoutVars>
          <dgm:bulletEnabled val="1"/>
        </dgm:presLayoutVars>
      </dgm:prSet>
      <dgm:spPr/>
    </dgm:pt>
    <dgm:pt modelId="{12CCD3D4-3B10-49CC-83CD-30FCE4A60FCF}" type="pres">
      <dgm:prSet presAssocID="{BE843BC1-2270-4920-8661-A20995CE18B9}" presName="circleB" presStyleLbl="node1" presStyleIdx="3" presStyleCnt="4"/>
      <dgm:spPr/>
    </dgm:pt>
    <dgm:pt modelId="{A0A927C1-7F2F-498D-A06A-518D6903ACCA}" type="pres">
      <dgm:prSet presAssocID="{BE843BC1-2270-4920-8661-A20995CE18B9}" presName="spaceB" presStyleCnt="0"/>
      <dgm:spPr/>
    </dgm:pt>
  </dgm:ptLst>
  <dgm:cxnLst>
    <dgm:cxn modelId="{40EF0306-9B92-4F26-96DF-872744EC2352}" srcId="{D31AC939-ED9A-4449-AEF9-8014732E3745}" destId="{50CB9DD4-0640-4A1E-8118-CD5163015B61}" srcOrd="0" destOrd="0" parTransId="{45C7C470-B596-4D92-B2BA-649ADD972F68}" sibTransId="{945F935E-C07C-4C3E-8B10-D2F533CB6A88}"/>
    <dgm:cxn modelId="{E983A41A-8A65-4E3B-86DE-3874F039AC7E}" type="presOf" srcId="{D31AC939-ED9A-4449-AEF9-8014732E3745}" destId="{A7976B7D-A16A-4B02-B0DC-95F6F0ADFD7B}" srcOrd="0" destOrd="0" presId="urn:microsoft.com/office/officeart/2005/8/layout/hProcess11"/>
    <dgm:cxn modelId="{C2519245-718A-4256-B6ED-24F5E2D07814}" type="presOf" srcId="{5EA9582C-AE8C-4373-8A1E-7068A234001D}" destId="{97D0D9A0-6221-42EE-9A9D-7C03CC436985}" srcOrd="0" destOrd="0" presId="urn:microsoft.com/office/officeart/2005/8/layout/hProcess11"/>
    <dgm:cxn modelId="{1A2C437A-5867-493A-AD4D-86BE87989617}" srcId="{D31AC939-ED9A-4449-AEF9-8014732E3745}" destId="{D49BD80E-5F9A-4845-A02C-7063C5ECDFA3}" srcOrd="1" destOrd="0" parTransId="{6BF12760-BA6D-422E-A8DD-DBB6097B49DE}" sibTransId="{8648E78F-4726-44D3-A68F-BAFDD6ED3F7A}"/>
    <dgm:cxn modelId="{FB5EC084-E8DE-4202-B54A-4159494C9C9E}" srcId="{D31AC939-ED9A-4449-AEF9-8014732E3745}" destId="{BE843BC1-2270-4920-8661-A20995CE18B9}" srcOrd="3" destOrd="0" parTransId="{04F9E434-2CE8-4FBA-A6E6-39A71B928F3C}" sibTransId="{5978DCD6-AEE2-4D30-A3FB-BB900A9AC672}"/>
    <dgm:cxn modelId="{7225C68E-4ACF-4DDA-8F65-9B09FC6A1D38}" type="presOf" srcId="{BE843BC1-2270-4920-8661-A20995CE18B9}" destId="{4909E3BA-8BE0-449C-AAA8-E137F8376506}" srcOrd="0" destOrd="0" presId="urn:microsoft.com/office/officeart/2005/8/layout/hProcess11"/>
    <dgm:cxn modelId="{9BE40BA0-27C9-4C0A-9DF9-4832BA9377E4}" type="presOf" srcId="{50CB9DD4-0640-4A1E-8118-CD5163015B61}" destId="{BC1F8A8C-BEE0-482F-B861-D979F8036009}" srcOrd="0" destOrd="0" presId="urn:microsoft.com/office/officeart/2005/8/layout/hProcess11"/>
    <dgm:cxn modelId="{2EEE00DC-E278-46C5-BD1A-16A8AEEAF6B5}" srcId="{D31AC939-ED9A-4449-AEF9-8014732E3745}" destId="{5EA9582C-AE8C-4373-8A1E-7068A234001D}" srcOrd="2" destOrd="0" parTransId="{D1F0ACEC-DA2C-4A37-AADB-7A6EA8BA2413}" sibTransId="{0C0B33B7-98F4-40BE-96B9-44A3C802C211}"/>
    <dgm:cxn modelId="{D4011DE5-1AEF-4E30-BBF1-C9FAA6870A00}" type="presOf" srcId="{D49BD80E-5F9A-4845-A02C-7063C5ECDFA3}" destId="{DABBFA3C-A943-451F-A62F-D07BDEFAD4A0}" srcOrd="0" destOrd="0" presId="urn:microsoft.com/office/officeart/2005/8/layout/hProcess11"/>
    <dgm:cxn modelId="{A5D72845-B924-4134-9CBF-350CDF037C35}" type="presParOf" srcId="{A7976B7D-A16A-4B02-B0DC-95F6F0ADFD7B}" destId="{E08BA961-505D-4F89-9268-25A62AB7B8B1}" srcOrd="0" destOrd="0" presId="urn:microsoft.com/office/officeart/2005/8/layout/hProcess11"/>
    <dgm:cxn modelId="{F60D8E28-CD1C-45C0-8B00-229E0BFA4F1E}" type="presParOf" srcId="{A7976B7D-A16A-4B02-B0DC-95F6F0ADFD7B}" destId="{56BA8296-0B3C-41BA-A26A-5E905872B653}" srcOrd="1" destOrd="0" presId="urn:microsoft.com/office/officeart/2005/8/layout/hProcess11"/>
    <dgm:cxn modelId="{4DA797BC-2402-429B-9E8D-E805C31A0932}" type="presParOf" srcId="{56BA8296-0B3C-41BA-A26A-5E905872B653}" destId="{F6FF0713-A783-4543-B615-4151944E1E68}" srcOrd="0" destOrd="0" presId="urn:microsoft.com/office/officeart/2005/8/layout/hProcess11"/>
    <dgm:cxn modelId="{E303E86A-A40F-4FA1-8C18-B7B6990923EF}" type="presParOf" srcId="{F6FF0713-A783-4543-B615-4151944E1E68}" destId="{BC1F8A8C-BEE0-482F-B861-D979F8036009}" srcOrd="0" destOrd="0" presId="urn:microsoft.com/office/officeart/2005/8/layout/hProcess11"/>
    <dgm:cxn modelId="{3A02F79B-5791-4515-8481-AE08BB851ABA}" type="presParOf" srcId="{F6FF0713-A783-4543-B615-4151944E1E68}" destId="{2DD1A0A0-04D6-466A-BC10-25B868FDF5F2}" srcOrd="1" destOrd="0" presId="urn:microsoft.com/office/officeart/2005/8/layout/hProcess11"/>
    <dgm:cxn modelId="{9104267A-3D96-4D0F-B7C4-32934A8F58F8}" type="presParOf" srcId="{F6FF0713-A783-4543-B615-4151944E1E68}" destId="{D31E2D63-F048-4BB0-80FB-73C35DC31E22}" srcOrd="2" destOrd="0" presId="urn:microsoft.com/office/officeart/2005/8/layout/hProcess11"/>
    <dgm:cxn modelId="{4DC137A4-70C4-4B47-9F34-BD8A1CC76621}" type="presParOf" srcId="{56BA8296-0B3C-41BA-A26A-5E905872B653}" destId="{6BE09684-3FE5-4A0C-9E40-378DE16049FE}" srcOrd="1" destOrd="0" presId="urn:microsoft.com/office/officeart/2005/8/layout/hProcess11"/>
    <dgm:cxn modelId="{B504E0D7-681D-4BBC-AA56-DE777AD2EA5C}" type="presParOf" srcId="{56BA8296-0B3C-41BA-A26A-5E905872B653}" destId="{5B3AC2D9-74B3-4F94-AB39-00E944333731}" srcOrd="2" destOrd="0" presId="urn:microsoft.com/office/officeart/2005/8/layout/hProcess11"/>
    <dgm:cxn modelId="{CC42D02A-1D4D-4258-BEB2-F430E2A8B546}" type="presParOf" srcId="{5B3AC2D9-74B3-4F94-AB39-00E944333731}" destId="{DABBFA3C-A943-451F-A62F-D07BDEFAD4A0}" srcOrd="0" destOrd="0" presId="urn:microsoft.com/office/officeart/2005/8/layout/hProcess11"/>
    <dgm:cxn modelId="{A29CE8C0-0FCA-4AB5-8AD5-897F48C23032}" type="presParOf" srcId="{5B3AC2D9-74B3-4F94-AB39-00E944333731}" destId="{670FCAB0-C79B-4A64-AA83-96F2E35DEFBD}" srcOrd="1" destOrd="0" presId="urn:microsoft.com/office/officeart/2005/8/layout/hProcess11"/>
    <dgm:cxn modelId="{E5D7D07A-7A17-45CE-90F6-6951746C1E1E}" type="presParOf" srcId="{5B3AC2D9-74B3-4F94-AB39-00E944333731}" destId="{8E69D223-FBFF-4108-914A-16B4F15BAAFA}" srcOrd="2" destOrd="0" presId="urn:microsoft.com/office/officeart/2005/8/layout/hProcess11"/>
    <dgm:cxn modelId="{79A27E7E-C318-4E86-A9F1-5798592E6347}" type="presParOf" srcId="{56BA8296-0B3C-41BA-A26A-5E905872B653}" destId="{317A62F3-9D20-4DA1-A300-E61AECBE99A9}" srcOrd="3" destOrd="0" presId="urn:microsoft.com/office/officeart/2005/8/layout/hProcess11"/>
    <dgm:cxn modelId="{44E47DA9-59B6-405B-B296-E26DB2522B86}" type="presParOf" srcId="{56BA8296-0B3C-41BA-A26A-5E905872B653}" destId="{D23E8D41-F8C6-4111-8F92-6C1FC65E0AFB}" srcOrd="4" destOrd="0" presId="urn:microsoft.com/office/officeart/2005/8/layout/hProcess11"/>
    <dgm:cxn modelId="{023C02D5-E5D2-413E-8853-225883E245E1}" type="presParOf" srcId="{D23E8D41-F8C6-4111-8F92-6C1FC65E0AFB}" destId="{97D0D9A0-6221-42EE-9A9D-7C03CC436985}" srcOrd="0" destOrd="0" presId="urn:microsoft.com/office/officeart/2005/8/layout/hProcess11"/>
    <dgm:cxn modelId="{E5D6117A-E96C-43EA-A6EC-02BAF33A5C8C}" type="presParOf" srcId="{D23E8D41-F8C6-4111-8F92-6C1FC65E0AFB}" destId="{4094F3D1-48DD-41B7-A1DC-368B38504956}" srcOrd="1" destOrd="0" presId="urn:microsoft.com/office/officeart/2005/8/layout/hProcess11"/>
    <dgm:cxn modelId="{184C962F-424D-41EE-AF70-BDB509FA54AA}" type="presParOf" srcId="{D23E8D41-F8C6-4111-8F92-6C1FC65E0AFB}" destId="{DA4C8531-8EB7-498A-BB26-A1C16837513B}" srcOrd="2" destOrd="0" presId="urn:microsoft.com/office/officeart/2005/8/layout/hProcess11"/>
    <dgm:cxn modelId="{010E1D8A-EDDB-4891-B65F-2DD30FD10BCD}" type="presParOf" srcId="{56BA8296-0B3C-41BA-A26A-5E905872B653}" destId="{9AD03F42-1025-4427-81CE-758E08E366B4}" srcOrd="5" destOrd="0" presId="urn:microsoft.com/office/officeart/2005/8/layout/hProcess11"/>
    <dgm:cxn modelId="{F8CDC257-1BE9-40EE-B515-0B8BAA8D90AC}" type="presParOf" srcId="{56BA8296-0B3C-41BA-A26A-5E905872B653}" destId="{80B2B0EE-2E4C-4036-9F46-8458E6A27F24}" srcOrd="6" destOrd="0" presId="urn:microsoft.com/office/officeart/2005/8/layout/hProcess11"/>
    <dgm:cxn modelId="{F2D11655-4290-4910-B1E4-C57BD226F13D}" type="presParOf" srcId="{80B2B0EE-2E4C-4036-9F46-8458E6A27F24}" destId="{4909E3BA-8BE0-449C-AAA8-E137F8376506}" srcOrd="0" destOrd="0" presId="urn:microsoft.com/office/officeart/2005/8/layout/hProcess11"/>
    <dgm:cxn modelId="{DEC4CA45-258E-47D1-9742-5E2E19664B78}" type="presParOf" srcId="{80B2B0EE-2E4C-4036-9F46-8458E6A27F24}" destId="{12CCD3D4-3B10-49CC-83CD-30FCE4A60FCF}" srcOrd="1" destOrd="0" presId="urn:microsoft.com/office/officeart/2005/8/layout/hProcess11"/>
    <dgm:cxn modelId="{40EB1047-3799-496C-B740-1CEA2DE7AE51}" type="presParOf" srcId="{80B2B0EE-2E4C-4036-9F46-8458E6A27F24}" destId="{A0A927C1-7F2F-498D-A06A-518D6903ACC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BA961-505D-4F89-9268-25A62AB7B8B1}">
      <dsp:nvSpPr>
        <dsp:cNvPr id="0" name=""/>
        <dsp:cNvSpPr/>
      </dsp:nvSpPr>
      <dsp:spPr>
        <a:xfrm>
          <a:off x="0" y="1245695"/>
          <a:ext cx="8446944" cy="166092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CBD01-B222-4E5A-BBAD-C554A6C6697E}">
      <dsp:nvSpPr>
        <dsp:cNvPr id="0" name=""/>
        <dsp:cNvSpPr/>
      </dsp:nvSpPr>
      <dsp:spPr>
        <a:xfrm>
          <a:off x="1673" y="0"/>
          <a:ext cx="1625871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srgbClr val="FF0000"/>
              </a:solidFill>
            </a:rPr>
            <a:t>17.04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srgbClr val="FF0000"/>
              </a:solidFill>
            </a:rPr>
            <a:t>Initial commit</a:t>
          </a:r>
        </a:p>
      </dsp:txBody>
      <dsp:txXfrm>
        <a:off x="1673" y="0"/>
        <a:ext cx="1625871" cy="1660926"/>
      </dsp:txXfrm>
    </dsp:sp>
    <dsp:sp modelId="{C88280E9-AE26-434B-A4C6-4A172A8DA049}">
      <dsp:nvSpPr>
        <dsp:cNvPr id="0" name=""/>
        <dsp:cNvSpPr/>
      </dsp:nvSpPr>
      <dsp:spPr>
        <a:xfrm>
          <a:off x="606993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C32AC0-84E5-4E20-AE4C-9BD2DC5E4F59}">
      <dsp:nvSpPr>
        <dsp:cNvPr id="0" name=""/>
        <dsp:cNvSpPr/>
      </dsp:nvSpPr>
      <dsp:spPr>
        <a:xfrm>
          <a:off x="1708839" y="2491390"/>
          <a:ext cx="1625871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20.04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Initial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protocol</a:t>
          </a:r>
          <a:endParaRPr lang="en-US" sz="2400" kern="1200" dirty="0"/>
        </a:p>
      </dsp:txBody>
      <dsp:txXfrm>
        <a:off x="1708839" y="2491390"/>
        <a:ext cx="1625871" cy="1660926"/>
      </dsp:txXfrm>
    </dsp:sp>
    <dsp:sp modelId="{0CB568D3-42A2-49E5-9EB4-395BD0E8AA8C}">
      <dsp:nvSpPr>
        <dsp:cNvPr id="0" name=""/>
        <dsp:cNvSpPr/>
      </dsp:nvSpPr>
      <dsp:spPr>
        <a:xfrm>
          <a:off x="2314159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B5733C-E3D1-455B-9D27-2AF4911FE2D2}">
      <dsp:nvSpPr>
        <dsp:cNvPr id="0" name=""/>
        <dsp:cNvSpPr/>
      </dsp:nvSpPr>
      <dsp:spPr>
        <a:xfrm>
          <a:off x="3416004" y="0"/>
          <a:ext cx="1625871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26.04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First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prototype</a:t>
          </a:r>
          <a:endParaRPr lang="en-US" sz="2400" kern="1200" dirty="0"/>
        </a:p>
      </dsp:txBody>
      <dsp:txXfrm>
        <a:off x="3416004" y="0"/>
        <a:ext cx="1625871" cy="1660926"/>
      </dsp:txXfrm>
    </dsp:sp>
    <dsp:sp modelId="{61BA3597-351F-4308-A010-EB60C199755D}">
      <dsp:nvSpPr>
        <dsp:cNvPr id="0" name=""/>
        <dsp:cNvSpPr/>
      </dsp:nvSpPr>
      <dsp:spPr>
        <a:xfrm>
          <a:off x="4021324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B8D58E-F2CB-46A1-B055-B07C3A15E0EB}">
      <dsp:nvSpPr>
        <dsp:cNvPr id="0" name=""/>
        <dsp:cNvSpPr/>
      </dsp:nvSpPr>
      <dsp:spPr>
        <a:xfrm>
          <a:off x="5123169" y="2491390"/>
          <a:ext cx="2477405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/>
            <a:t>13.05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/>
            <a:t>Assignment 1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/>
            <a:t>done</a:t>
          </a:r>
        </a:p>
      </dsp:txBody>
      <dsp:txXfrm>
        <a:off x="5123169" y="2491390"/>
        <a:ext cx="2477405" cy="1660926"/>
      </dsp:txXfrm>
    </dsp:sp>
    <dsp:sp modelId="{D82FE43F-207C-4ED8-BEC9-C3E021991AA4}">
      <dsp:nvSpPr>
        <dsp:cNvPr id="0" name=""/>
        <dsp:cNvSpPr/>
      </dsp:nvSpPr>
      <dsp:spPr>
        <a:xfrm>
          <a:off x="6154256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BA961-505D-4F89-9268-25A62AB7B8B1}">
      <dsp:nvSpPr>
        <dsp:cNvPr id="0" name=""/>
        <dsp:cNvSpPr/>
      </dsp:nvSpPr>
      <dsp:spPr>
        <a:xfrm>
          <a:off x="0" y="1245695"/>
          <a:ext cx="8446944" cy="166092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9293D-9A91-4113-9076-6980FE63FB1D}">
      <dsp:nvSpPr>
        <dsp:cNvPr id="0" name=""/>
        <dsp:cNvSpPr/>
      </dsp:nvSpPr>
      <dsp:spPr>
        <a:xfrm>
          <a:off x="2488" y="0"/>
          <a:ext cx="2019752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noProof="0" dirty="0"/>
            <a:t>13.05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noProof="0" dirty="0"/>
            <a:t>Assignment 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noProof="0" dirty="0"/>
            <a:t>done</a:t>
          </a:r>
        </a:p>
      </dsp:txBody>
      <dsp:txXfrm>
        <a:off x="2488" y="0"/>
        <a:ext cx="2019752" cy="1660926"/>
      </dsp:txXfrm>
    </dsp:sp>
    <dsp:sp modelId="{81D7E285-3CD1-4737-ACC4-0C3BA83CDB28}">
      <dsp:nvSpPr>
        <dsp:cNvPr id="0" name=""/>
        <dsp:cNvSpPr/>
      </dsp:nvSpPr>
      <dsp:spPr>
        <a:xfrm>
          <a:off x="804749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E8C32C-94F3-40DA-9BB5-04AA5A7CBC28}">
      <dsp:nvSpPr>
        <dsp:cNvPr id="0" name=""/>
        <dsp:cNvSpPr/>
      </dsp:nvSpPr>
      <dsp:spPr>
        <a:xfrm>
          <a:off x="2110773" y="2491390"/>
          <a:ext cx="1770641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chemeClr val="tx1"/>
              </a:solidFill>
            </a:rPr>
            <a:t>29.05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chemeClr val="tx1"/>
              </a:solidFill>
            </a:rPr>
            <a:t>Memory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chemeClr val="tx1"/>
              </a:solidFill>
            </a:rPr>
            <a:t>management!</a:t>
          </a:r>
        </a:p>
      </dsp:txBody>
      <dsp:txXfrm>
        <a:off x="2110773" y="2491390"/>
        <a:ext cx="1770641" cy="1660926"/>
      </dsp:txXfrm>
    </dsp:sp>
    <dsp:sp modelId="{D7D81561-88BD-40CC-9258-07CEDE95CC07}">
      <dsp:nvSpPr>
        <dsp:cNvPr id="0" name=""/>
        <dsp:cNvSpPr/>
      </dsp:nvSpPr>
      <dsp:spPr>
        <a:xfrm>
          <a:off x="2788478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283867-2274-41B7-875E-24989589D05C}">
      <dsp:nvSpPr>
        <dsp:cNvPr id="0" name=""/>
        <dsp:cNvSpPr/>
      </dsp:nvSpPr>
      <dsp:spPr>
        <a:xfrm>
          <a:off x="3969946" y="0"/>
          <a:ext cx="1770641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noProof="0" dirty="0"/>
        </a:p>
      </dsp:txBody>
      <dsp:txXfrm>
        <a:off x="3969946" y="0"/>
        <a:ext cx="1770641" cy="1660926"/>
      </dsp:txXfrm>
    </dsp:sp>
    <dsp:sp modelId="{A6F7136D-22BF-4509-890D-8F470D6D3E5D}">
      <dsp:nvSpPr>
        <dsp:cNvPr id="0" name=""/>
        <dsp:cNvSpPr/>
      </dsp:nvSpPr>
      <dsp:spPr>
        <a:xfrm>
          <a:off x="4647651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FA0C14-1D1B-41F6-9E3E-96CCB7243548}">
      <dsp:nvSpPr>
        <dsp:cNvPr id="0" name=""/>
        <dsp:cNvSpPr/>
      </dsp:nvSpPr>
      <dsp:spPr>
        <a:xfrm>
          <a:off x="5829119" y="2491390"/>
          <a:ext cx="1770641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5829119" y="2491390"/>
        <a:ext cx="1770641" cy="1660926"/>
      </dsp:txXfrm>
    </dsp:sp>
    <dsp:sp modelId="{74C8EB17-CFE3-4DA5-9629-A007757D193C}">
      <dsp:nvSpPr>
        <dsp:cNvPr id="0" name=""/>
        <dsp:cNvSpPr/>
      </dsp:nvSpPr>
      <dsp:spPr>
        <a:xfrm>
          <a:off x="6506824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BA961-505D-4F89-9268-25A62AB7B8B1}">
      <dsp:nvSpPr>
        <dsp:cNvPr id="0" name=""/>
        <dsp:cNvSpPr/>
      </dsp:nvSpPr>
      <dsp:spPr>
        <a:xfrm>
          <a:off x="0" y="1245695"/>
          <a:ext cx="8446944" cy="166092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9293D-9A91-4113-9076-6980FE63FB1D}">
      <dsp:nvSpPr>
        <dsp:cNvPr id="0" name=""/>
        <dsp:cNvSpPr/>
      </dsp:nvSpPr>
      <dsp:spPr>
        <a:xfrm>
          <a:off x="1971" y="0"/>
          <a:ext cx="1938936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noProof="0" dirty="0"/>
            <a:t>13.05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noProof="0" dirty="0"/>
            <a:t>Assignment 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noProof="0" dirty="0"/>
            <a:t>done</a:t>
          </a:r>
        </a:p>
      </dsp:txBody>
      <dsp:txXfrm>
        <a:off x="1971" y="0"/>
        <a:ext cx="1938936" cy="1660926"/>
      </dsp:txXfrm>
    </dsp:sp>
    <dsp:sp modelId="{81D7E285-3CD1-4737-ACC4-0C3BA83CDB28}">
      <dsp:nvSpPr>
        <dsp:cNvPr id="0" name=""/>
        <dsp:cNvSpPr/>
      </dsp:nvSpPr>
      <dsp:spPr>
        <a:xfrm>
          <a:off x="763823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E8C32C-94F3-40DA-9BB5-04AA5A7CBC28}">
      <dsp:nvSpPr>
        <dsp:cNvPr id="0" name=""/>
        <dsp:cNvSpPr/>
      </dsp:nvSpPr>
      <dsp:spPr>
        <a:xfrm>
          <a:off x="2030739" y="2491390"/>
          <a:ext cx="1796625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chemeClr val="tx1"/>
              </a:solidFill>
            </a:rPr>
            <a:t>29.05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chemeClr val="tx1"/>
              </a:solidFill>
            </a:rPr>
            <a:t>Memory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chemeClr val="tx1"/>
              </a:solidFill>
            </a:rPr>
            <a:t>management!</a:t>
          </a:r>
        </a:p>
      </dsp:txBody>
      <dsp:txXfrm>
        <a:off x="2030739" y="2491390"/>
        <a:ext cx="1796625" cy="1660926"/>
      </dsp:txXfrm>
    </dsp:sp>
    <dsp:sp modelId="{D7D81561-88BD-40CC-9258-07CEDE95CC07}">
      <dsp:nvSpPr>
        <dsp:cNvPr id="0" name=""/>
        <dsp:cNvSpPr/>
      </dsp:nvSpPr>
      <dsp:spPr>
        <a:xfrm>
          <a:off x="2721435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283867-2274-41B7-875E-24989589D05C}">
      <dsp:nvSpPr>
        <dsp:cNvPr id="0" name=""/>
        <dsp:cNvSpPr/>
      </dsp:nvSpPr>
      <dsp:spPr>
        <a:xfrm>
          <a:off x="3917195" y="0"/>
          <a:ext cx="1796625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05.06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Encryption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support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noProof="0" dirty="0"/>
        </a:p>
      </dsp:txBody>
      <dsp:txXfrm>
        <a:off x="3917195" y="0"/>
        <a:ext cx="1796625" cy="1660926"/>
      </dsp:txXfrm>
    </dsp:sp>
    <dsp:sp modelId="{A6F7136D-22BF-4509-890D-8F470D6D3E5D}">
      <dsp:nvSpPr>
        <dsp:cNvPr id="0" name=""/>
        <dsp:cNvSpPr/>
      </dsp:nvSpPr>
      <dsp:spPr>
        <a:xfrm>
          <a:off x="4607892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FA0C14-1D1B-41F6-9E3E-96CCB7243548}">
      <dsp:nvSpPr>
        <dsp:cNvPr id="0" name=""/>
        <dsp:cNvSpPr/>
      </dsp:nvSpPr>
      <dsp:spPr>
        <a:xfrm>
          <a:off x="5803652" y="2491390"/>
          <a:ext cx="1796625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09.06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“Congestion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control”</a:t>
          </a:r>
        </a:p>
      </dsp:txBody>
      <dsp:txXfrm>
        <a:off x="5803652" y="2491390"/>
        <a:ext cx="1796625" cy="1660926"/>
      </dsp:txXfrm>
    </dsp:sp>
    <dsp:sp modelId="{74C8EB17-CFE3-4DA5-9629-A007757D193C}">
      <dsp:nvSpPr>
        <dsp:cNvPr id="0" name=""/>
        <dsp:cNvSpPr/>
      </dsp:nvSpPr>
      <dsp:spPr>
        <a:xfrm>
          <a:off x="6494349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BA961-505D-4F89-9268-25A62AB7B8B1}">
      <dsp:nvSpPr>
        <dsp:cNvPr id="0" name=""/>
        <dsp:cNvSpPr/>
      </dsp:nvSpPr>
      <dsp:spPr>
        <a:xfrm>
          <a:off x="0" y="1245695"/>
          <a:ext cx="8446944" cy="166092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F8A8C-BEE0-482F-B861-D979F8036009}">
      <dsp:nvSpPr>
        <dsp:cNvPr id="0" name=""/>
        <dsp:cNvSpPr/>
      </dsp:nvSpPr>
      <dsp:spPr>
        <a:xfrm>
          <a:off x="3804" y="0"/>
          <a:ext cx="1830033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>
              <a:solidFill>
                <a:schemeClr val="tx1"/>
              </a:solidFill>
            </a:rPr>
            <a:t>29.06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>
              <a:solidFill>
                <a:schemeClr val="tx1"/>
              </a:solidFill>
            </a:rPr>
            <a:t>Fixed typo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noProof="0" dirty="0">
              <a:solidFill>
                <a:schemeClr val="tx1"/>
              </a:solidFill>
            </a:rPr>
            <a:t>in README.md</a:t>
          </a:r>
          <a:endParaRPr lang="en-US" sz="1800" kern="1200" noProof="0" dirty="0">
            <a:solidFill>
              <a:schemeClr val="tx1"/>
            </a:solidFill>
          </a:endParaRPr>
        </a:p>
      </dsp:txBody>
      <dsp:txXfrm>
        <a:off x="3804" y="0"/>
        <a:ext cx="1830033" cy="1660926"/>
      </dsp:txXfrm>
    </dsp:sp>
    <dsp:sp modelId="{2DD1A0A0-04D6-466A-BC10-25B868FDF5F2}">
      <dsp:nvSpPr>
        <dsp:cNvPr id="0" name=""/>
        <dsp:cNvSpPr/>
      </dsp:nvSpPr>
      <dsp:spPr>
        <a:xfrm>
          <a:off x="711205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BBFA3C-A943-451F-A62F-D07BDEFAD4A0}">
      <dsp:nvSpPr>
        <dsp:cNvPr id="0" name=""/>
        <dsp:cNvSpPr/>
      </dsp:nvSpPr>
      <dsp:spPr>
        <a:xfrm>
          <a:off x="1925340" y="2491390"/>
          <a:ext cx="1830033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02.07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noProof="0" dirty="0"/>
            <a:t>Client </a:t>
          </a:r>
          <a:r>
            <a:rPr lang="de-DE" sz="1800" kern="1200" noProof="0" dirty="0" err="1"/>
            <a:t>auth</a:t>
          </a:r>
          <a:endParaRPr lang="de-DE" sz="1800" kern="1200" noProof="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noProof="0" dirty="0"/>
        </a:p>
      </dsp:txBody>
      <dsp:txXfrm>
        <a:off x="1925340" y="2491390"/>
        <a:ext cx="1830033" cy="1660926"/>
      </dsp:txXfrm>
    </dsp:sp>
    <dsp:sp modelId="{670FCAB0-C79B-4A64-AA83-96F2E35DEFBD}">
      <dsp:nvSpPr>
        <dsp:cNvPr id="0" name=""/>
        <dsp:cNvSpPr/>
      </dsp:nvSpPr>
      <dsp:spPr>
        <a:xfrm>
          <a:off x="2632741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D0D9A0-6221-42EE-9A9D-7C03CC436985}">
      <dsp:nvSpPr>
        <dsp:cNvPr id="0" name=""/>
        <dsp:cNvSpPr/>
      </dsp:nvSpPr>
      <dsp:spPr>
        <a:xfrm>
          <a:off x="3846875" y="0"/>
          <a:ext cx="1830033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03.07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Began working 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noProof="0" dirty="0"/>
            <a:t>Delta </a:t>
          </a:r>
          <a:r>
            <a:rPr lang="de-DE" sz="1800" kern="1200" noProof="0" dirty="0" err="1"/>
            <a:t>Sync</a:t>
          </a:r>
          <a:endParaRPr lang="en-US" sz="1800" kern="1200" noProof="0" dirty="0"/>
        </a:p>
      </dsp:txBody>
      <dsp:txXfrm>
        <a:off x="3846875" y="0"/>
        <a:ext cx="1830033" cy="1660926"/>
      </dsp:txXfrm>
    </dsp:sp>
    <dsp:sp modelId="{4094F3D1-48DD-41B7-A1DC-368B38504956}">
      <dsp:nvSpPr>
        <dsp:cNvPr id="0" name=""/>
        <dsp:cNvSpPr/>
      </dsp:nvSpPr>
      <dsp:spPr>
        <a:xfrm>
          <a:off x="4554276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09E3BA-8BE0-449C-AAA8-E137F8376506}">
      <dsp:nvSpPr>
        <dsp:cNvPr id="0" name=""/>
        <dsp:cNvSpPr/>
      </dsp:nvSpPr>
      <dsp:spPr>
        <a:xfrm>
          <a:off x="5768411" y="2491390"/>
          <a:ext cx="1830033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10.07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Own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timer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implementation</a:t>
          </a:r>
        </a:p>
      </dsp:txBody>
      <dsp:txXfrm>
        <a:off x="5768411" y="2491390"/>
        <a:ext cx="1830033" cy="1660926"/>
      </dsp:txXfrm>
    </dsp:sp>
    <dsp:sp modelId="{12CCD3D4-3B10-49CC-83CD-30FCE4A60FCF}">
      <dsp:nvSpPr>
        <dsp:cNvPr id="0" name=""/>
        <dsp:cNvSpPr/>
      </dsp:nvSpPr>
      <dsp:spPr>
        <a:xfrm>
          <a:off x="6475812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BA961-505D-4F89-9268-25A62AB7B8B1}">
      <dsp:nvSpPr>
        <dsp:cNvPr id="0" name=""/>
        <dsp:cNvSpPr/>
      </dsp:nvSpPr>
      <dsp:spPr>
        <a:xfrm>
          <a:off x="0" y="1245695"/>
          <a:ext cx="8446944" cy="166092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F8A8C-BEE0-482F-B861-D979F8036009}">
      <dsp:nvSpPr>
        <dsp:cNvPr id="0" name=""/>
        <dsp:cNvSpPr/>
      </dsp:nvSpPr>
      <dsp:spPr>
        <a:xfrm>
          <a:off x="1286" y="0"/>
          <a:ext cx="1779921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>
              <a:solidFill>
                <a:schemeClr val="tx1"/>
              </a:solidFill>
            </a:rPr>
            <a:t>15.07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>
              <a:solidFill>
                <a:schemeClr val="tx1"/>
              </a:solidFill>
            </a:rPr>
            <a:t>More Delta </a:t>
          </a:r>
          <a:r>
            <a:rPr lang="de-DE" sz="2000" kern="1200" noProof="0" dirty="0" err="1">
              <a:solidFill>
                <a:schemeClr val="tx1"/>
              </a:solidFill>
            </a:rPr>
            <a:t>less</a:t>
          </a:r>
          <a:r>
            <a:rPr lang="de-DE" sz="2000" kern="1200" noProof="0" dirty="0">
              <a:solidFill>
                <a:schemeClr val="tx1"/>
              </a:solidFill>
            </a:rPr>
            <a:t> </a:t>
          </a:r>
          <a:r>
            <a:rPr lang="de-DE" sz="2000" kern="1200" noProof="0" dirty="0" err="1">
              <a:solidFill>
                <a:schemeClr val="tx1"/>
              </a:solidFill>
            </a:rPr>
            <a:t>Sync</a:t>
          </a:r>
          <a:endParaRPr lang="en-US" sz="2000" kern="1200" noProof="0" dirty="0">
            <a:solidFill>
              <a:schemeClr val="tx1"/>
            </a:solidFill>
          </a:endParaRPr>
        </a:p>
      </dsp:txBody>
      <dsp:txXfrm>
        <a:off x="1286" y="0"/>
        <a:ext cx="1779921" cy="1660926"/>
      </dsp:txXfrm>
    </dsp:sp>
    <dsp:sp modelId="{2DD1A0A0-04D6-466A-BC10-25B868FDF5F2}">
      <dsp:nvSpPr>
        <dsp:cNvPr id="0" name=""/>
        <dsp:cNvSpPr/>
      </dsp:nvSpPr>
      <dsp:spPr>
        <a:xfrm>
          <a:off x="683631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BBFA3C-A943-451F-A62F-D07BDEFAD4A0}">
      <dsp:nvSpPr>
        <dsp:cNvPr id="0" name=""/>
        <dsp:cNvSpPr/>
      </dsp:nvSpPr>
      <dsp:spPr>
        <a:xfrm>
          <a:off x="1870203" y="2491390"/>
          <a:ext cx="1779921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19.07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 err="1"/>
            <a:t>Less</a:t>
          </a:r>
          <a:r>
            <a:rPr lang="de-DE" sz="2000" kern="1200" noProof="0" dirty="0"/>
            <a:t> Delta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 err="1"/>
            <a:t>more</a:t>
          </a:r>
          <a:r>
            <a:rPr lang="de-DE" sz="2000" kern="1200" noProof="0" dirty="0"/>
            <a:t> </a:t>
          </a:r>
          <a:r>
            <a:rPr lang="de-DE" sz="2000" kern="1200" noProof="0" dirty="0" err="1"/>
            <a:t>Sync</a:t>
          </a:r>
          <a:endParaRPr lang="de-DE" sz="2000" kern="1200" noProof="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noProof="0" dirty="0"/>
        </a:p>
      </dsp:txBody>
      <dsp:txXfrm>
        <a:off x="1870203" y="2491390"/>
        <a:ext cx="1779921" cy="1660926"/>
      </dsp:txXfrm>
    </dsp:sp>
    <dsp:sp modelId="{670FCAB0-C79B-4A64-AA83-96F2E35DEFBD}">
      <dsp:nvSpPr>
        <dsp:cNvPr id="0" name=""/>
        <dsp:cNvSpPr/>
      </dsp:nvSpPr>
      <dsp:spPr>
        <a:xfrm>
          <a:off x="2552548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D0D9A0-6221-42EE-9A9D-7C03CC436985}">
      <dsp:nvSpPr>
        <dsp:cNvPr id="0" name=""/>
        <dsp:cNvSpPr/>
      </dsp:nvSpPr>
      <dsp:spPr>
        <a:xfrm>
          <a:off x="3739121" y="0"/>
          <a:ext cx="1779921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20.07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DoS protection</a:t>
          </a:r>
        </a:p>
      </dsp:txBody>
      <dsp:txXfrm>
        <a:off x="3739121" y="0"/>
        <a:ext cx="1779921" cy="1660926"/>
      </dsp:txXfrm>
    </dsp:sp>
    <dsp:sp modelId="{4094F3D1-48DD-41B7-A1DC-368B38504956}">
      <dsp:nvSpPr>
        <dsp:cNvPr id="0" name=""/>
        <dsp:cNvSpPr/>
      </dsp:nvSpPr>
      <dsp:spPr>
        <a:xfrm>
          <a:off x="4421466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09E3BA-8BE0-449C-AAA8-E137F8376506}">
      <dsp:nvSpPr>
        <dsp:cNvPr id="0" name=""/>
        <dsp:cNvSpPr/>
      </dsp:nvSpPr>
      <dsp:spPr>
        <a:xfrm>
          <a:off x="5608038" y="2491390"/>
          <a:ext cx="1992924" cy="16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/>
            <a:t>24.07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/>
            <a:t>Assignment 2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/>
            <a:t>deadline</a:t>
          </a:r>
        </a:p>
      </dsp:txBody>
      <dsp:txXfrm>
        <a:off x="5608038" y="2491390"/>
        <a:ext cx="1992924" cy="1660926"/>
      </dsp:txXfrm>
    </dsp:sp>
    <dsp:sp modelId="{12CCD3D4-3B10-49CC-83CD-30FCE4A60FCF}">
      <dsp:nvSpPr>
        <dsp:cNvPr id="0" name=""/>
        <dsp:cNvSpPr/>
      </dsp:nvSpPr>
      <dsp:spPr>
        <a:xfrm>
          <a:off x="6396884" y="1868542"/>
          <a:ext cx="415231" cy="415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08/07/2018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08/07/2018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909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56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olumes/01_WORK_STATION/TUM_TechnUnivMuenchen/02_Jubila&#776;ums-Design/Toolbox/5_Druckdaten/TUM%20Jubila&#776;umsbadge%20Vorlagen%20+%20Manual/Badge%20DE%20oben/senf/TUM-wei&#223;-Jubila&#776;umsbadge-DE-senf-A4-oben.png" TargetMode="Externa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4" Type="http://schemas.openxmlformats.org/officeDocument/2006/relationships/image" Target="file:////Volumes/01_WORK_STATION/TUM_TechnUnivMuenchen/02_Jubila&#776;ums-Design/Toolbox/5_Druckdaten/TUM%20Jubila&#776;umsbadge%20Vorlagen%20+%20Manual/Badge%20DE%20oben/senf/TUM-wei&#223;-Jubila&#776;umsbadge-DE-senf-A4-oben.png" TargetMode="Externa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Relationship Id="rId4" Type="http://schemas.openxmlformats.org/officeDocument/2006/relationships/image" Target="file:////Volumes/01_WORK_STATION/TUM_TechnUnivMuenchen/02_Jubila&#776;ums-Design/Toolbox/5_Druckdaten/TUM%20Jubila&#776;umsbadge%20Vorlagen%20+%20Manual/Badge%20DE%20oben/senf/TUM-wei&#223;-Jubila&#776;umsbadge-DE-senf-A4-oben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TUM-blau-Jubiläumsbadge-blau-A4-obe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6929" y="-1"/>
            <a:ext cx="2627075" cy="963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9" y="219"/>
            <a:ext cx="2627075" cy="96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6" name="Bild 5" descr="TUM-blau-Jubiläumsbadge-blau-A4-oben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516929" y="-1"/>
            <a:ext cx="2627075" cy="963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TUM-blau-Jubiläumsbadge-blau-A4-oben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516929" y="-1"/>
            <a:ext cx="2627075" cy="963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9" y="219"/>
            <a:ext cx="2627075" cy="96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9" y="219"/>
            <a:ext cx="2627075" cy="96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896994"/>
          </a:xfrm>
        </p:spPr>
        <p:txBody>
          <a:bodyPr/>
          <a:lstStyle/>
          <a:p>
            <a:r>
              <a:rPr lang="de-DE" dirty="0"/>
              <a:t>Fabian Sauter, Kilian Traub, </a:t>
            </a:r>
            <a:r>
              <a:rPr lang="en-US" dirty="0"/>
              <a:t>Atakan Yenel</a:t>
            </a:r>
            <a:endParaRPr lang="de-DE" dirty="0"/>
          </a:p>
          <a:p>
            <a:r>
              <a:rPr lang="de-DE" dirty="0"/>
              <a:t>Group 5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10.08.2018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Analysis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65385" y="6492875"/>
            <a:ext cx="6464280" cy="365125"/>
          </a:xfrm>
        </p:spPr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Protocol Analysis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EA085DA2-63B4-41ED-8F3F-7A1DC99380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150530"/>
              </p:ext>
            </p:extLst>
          </p:nvPr>
        </p:nvGraphicFramePr>
        <p:xfrm>
          <a:off x="311162" y="1308683"/>
          <a:ext cx="8446944" cy="4152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13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65385" y="6492875"/>
            <a:ext cx="6464280" cy="365125"/>
          </a:xfrm>
        </p:spPr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Protocol Analysis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EA085DA2-63B4-41ED-8F3F-7A1DC99380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778815"/>
              </p:ext>
            </p:extLst>
          </p:nvPr>
        </p:nvGraphicFramePr>
        <p:xfrm>
          <a:off x="311162" y="1308683"/>
          <a:ext cx="8446944" cy="4152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32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65385" y="6492875"/>
            <a:ext cx="6464280" cy="365125"/>
          </a:xfrm>
        </p:spPr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Protocol Analysis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8552817-1790-423B-967D-8570D0A04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67" y="994334"/>
            <a:ext cx="5766642" cy="576664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7742801-68E3-4D24-AC2D-75991DE8299E}"/>
              </a:ext>
            </a:extLst>
          </p:cNvPr>
          <p:cNvSpPr txBox="1"/>
          <p:nvPr/>
        </p:nvSpPr>
        <p:spPr>
          <a:xfrm>
            <a:off x="243589" y="2958230"/>
            <a:ext cx="2200979" cy="941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+mn-lt"/>
              </a:rPr>
              <a:t>1Gb – 40s</a:t>
            </a:r>
          </a:p>
          <a:p>
            <a:pPr>
              <a:lnSpc>
                <a:spcPct val="114000"/>
              </a:lnSpc>
            </a:pPr>
            <a:r>
              <a:rPr lang="en-US" sz="28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+mn-lt"/>
              </a:rPr>
              <a:t>26.64MB/s</a:t>
            </a:r>
          </a:p>
        </p:txBody>
      </p:sp>
    </p:spTree>
    <p:extLst>
      <p:ext uri="{BB962C8B-B14F-4D97-AF65-F5344CB8AC3E}">
        <p14:creationId xmlns:p14="http://schemas.microsoft.com/office/powerpoint/2010/main" val="387279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65385" y="6492875"/>
            <a:ext cx="6464280" cy="365125"/>
          </a:xfrm>
        </p:spPr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Protocol Analysis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BC99037C-45BF-48D1-A1A9-3E23ECAC2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103" y="2013926"/>
            <a:ext cx="1778930" cy="2030797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863A8102-D61B-470E-8490-479939882AEF}"/>
              </a:ext>
            </a:extLst>
          </p:cNvPr>
          <p:cNvSpPr txBox="1"/>
          <p:nvPr/>
        </p:nvSpPr>
        <p:spPr>
          <a:xfrm>
            <a:off x="319090" y="1692363"/>
            <a:ext cx="2654573" cy="3858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dirty="0">
                <a:latin typeface="+mn-lt"/>
              </a:rPr>
              <a:t>User authentication</a:t>
            </a:r>
          </a:p>
        </p:txBody>
      </p:sp>
      <p:pic>
        <p:nvPicPr>
          <p:cNvPr id="26" name="Grafik 25" descr="Daumen hoch">
            <a:extLst>
              <a:ext uri="{FF2B5EF4-FFF2-40B4-BE49-F238E27FC236}">
                <a16:creationId xmlns:a16="http://schemas.microsoft.com/office/drawing/2014/main" id="{242B976B-567C-493F-B796-51A3AD7E6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378" y="2212299"/>
            <a:ext cx="1665215" cy="1665215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55079690-371D-440B-BCC0-B5BFDBA5B27B}"/>
              </a:ext>
            </a:extLst>
          </p:cNvPr>
          <p:cNvSpPr txBox="1"/>
          <p:nvPr/>
        </p:nvSpPr>
        <p:spPr>
          <a:xfrm>
            <a:off x="5363523" y="1688406"/>
            <a:ext cx="2037417" cy="3858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dirty="0">
                <a:latin typeface="+mn-lt"/>
              </a:rPr>
              <a:t>DoS protection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3E846133-D67D-43AB-916A-96C2F1F7D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676" y="2373470"/>
            <a:ext cx="5578679" cy="1435545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A85A4D69-BF86-412D-AD2C-BFC7B098EA52}"/>
              </a:ext>
            </a:extLst>
          </p:cNvPr>
          <p:cNvSpPr/>
          <p:nvPr/>
        </p:nvSpPr>
        <p:spPr>
          <a:xfrm>
            <a:off x="6161015" y="3294331"/>
            <a:ext cx="768057" cy="519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pic>
        <p:nvPicPr>
          <p:cNvPr id="30" name="Grafik 29" descr="Daumen hoch">
            <a:extLst>
              <a:ext uri="{FF2B5EF4-FFF2-40B4-BE49-F238E27FC236}">
                <a16:creationId xmlns:a16="http://schemas.microsoft.com/office/drawing/2014/main" id="{471DF933-97E7-470F-BB1A-99265B282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7876" y="2212300"/>
            <a:ext cx="1665215" cy="1665215"/>
          </a:xfrm>
          <a:prstGeom prst="rect">
            <a:avLst/>
          </a:prstGeom>
        </p:spPr>
      </p:pic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64305C37-2DCC-4A2E-8CE5-885F51CFEFD2}"/>
              </a:ext>
            </a:extLst>
          </p:cNvPr>
          <p:cNvSpPr/>
          <p:nvPr/>
        </p:nvSpPr>
        <p:spPr>
          <a:xfrm>
            <a:off x="944481" y="4890373"/>
            <a:ext cx="1644242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FB44C584-6723-43EE-BA6F-121F96F4189E}"/>
              </a:ext>
            </a:extLst>
          </p:cNvPr>
          <p:cNvSpPr/>
          <p:nvPr/>
        </p:nvSpPr>
        <p:spPr>
          <a:xfrm rot="10800000">
            <a:off x="944481" y="5255498"/>
            <a:ext cx="1644242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C5412CB6-0F9C-48AD-87F3-99F0A67A54FE}"/>
              </a:ext>
            </a:extLst>
          </p:cNvPr>
          <p:cNvSpPr/>
          <p:nvPr/>
        </p:nvSpPr>
        <p:spPr>
          <a:xfrm>
            <a:off x="944481" y="5634883"/>
            <a:ext cx="1644242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85A9D501-FF4B-497F-9497-F97256CA7DD6}"/>
              </a:ext>
            </a:extLst>
          </p:cNvPr>
          <p:cNvSpPr/>
          <p:nvPr/>
        </p:nvSpPr>
        <p:spPr>
          <a:xfrm rot="10800000">
            <a:off x="944481" y="6000008"/>
            <a:ext cx="1644242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F3FEE79-A843-481A-81E7-26F35E0E5462}"/>
              </a:ext>
            </a:extLst>
          </p:cNvPr>
          <p:cNvSpPr txBox="1"/>
          <p:nvPr/>
        </p:nvSpPr>
        <p:spPr>
          <a:xfrm>
            <a:off x="319090" y="4452112"/>
            <a:ext cx="2895023" cy="3858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dirty="0">
                <a:latin typeface="+mn-lt"/>
              </a:rPr>
              <a:t>Multi-way handshake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77D807C-D864-47C2-9644-8BF67000B7BD}"/>
              </a:ext>
            </a:extLst>
          </p:cNvPr>
          <p:cNvSpPr txBox="1"/>
          <p:nvPr/>
        </p:nvSpPr>
        <p:spPr>
          <a:xfrm>
            <a:off x="5654467" y="4441849"/>
            <a:ext cx="1455527" cy="3858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400" dirty="0">
                <a:latin typeface="+mn-lt"/>
              </a:rPr>
              <a:t>E</a:t>
            </a:r>
            <a:r>
              <a:rPr lang="en-US" sz="2400" dirty="0" err="1">
                <a:latin typeface="+mn-lt"/>
              </a:rPr>
              <a:t>ncryption</a:t>
            </a:r>
            <a:endParaRPr lang="en-US" sz="2400" dirty="0">
              <a:latin typeface="+mn-lt"/>
            </a:endParaRP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36EE6556-00C5-4CF5-8DEB-342CA3D26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6273" y="4796925"/>
            <a:ext cx="1711913" cy="1711913"/>
          </a:xfrm>
          <a:prstGeom prst="rect">
            <a:avLst/>
          </a:prstGeom>
        </p:spPr>
      </p:pic>
      <p:pic>
        <p:nvPicPr>
          <p:cNvPr id="41" name="Grafik 40" descr="Daumen hoch">
            <a:extLst>
              <a:ext uri="{FF2B5EF4-FFF2-40B4-BE49-F238E27FC236}">
                <a16:creationId xmlns:a16="http://schemas.microsoft.com/office/drawing/2014/main" id="{CD32F2E1-093C-45F2-85C8-D01087AE4F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5654467" y="4838833"/>
            <a:ext cx="1665215" cy="1665215"/>
          </a:xfrm>
          <a:prstGeom prst="rect">
            <a:avLst/>
          </a:prstGeom>
        </p:spPr>
      </p:pic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67006152-B477-466C-B94D-5633D831F44C}"/>
              </a:ext>
            </a:extLst>
          </p:cNvPr>
          <p:cNvSpPr/>
          <p:nvPr/>
        </p:nvSpPr>
        <p:spPr>
          <a:xfrm>
            <a:off x="943896" y="4890373"/>
            <a:ext cx="1644242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B4CA3552-BE4C-4F75-A271-9C2A51B23276}"/>
              </a:ext>
            </a:extLst>
          </p:cNvPr>
          <p:cNvSpPr/>
          <p:nvPr/>
        </p:nvSpPr>
        <p:spPr>
          <a:xfrm rot="10800000">
            <a:off x="943896" y="5255498"/>
            <a:ext cx="1644242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2763B805-25E0-4204-BAF1-ACF91BAACC11}"/>
              </a:ext>
            </a:extLst>
          </p:cNvPr>
          <p:cNvSpPr/>
          <p:nvPr/>
        </p:nvSpPr>
        <p:spPr>
          <a:xfrm>
            <a:off x="943896" y="5634883"/>
            <a:ext cx="1644242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46" name="Pfeil: nach rechts 45">
            <a:extLst>
              <a:ext uri="{FF2B5EF4-FFF2-40B4-BE49-F238E27FC236}">
                <a16:creationId xmlns:a16="http://schemas.microsoft.com/office/drawing/2014/main" id="{E0E8E4FB-1C12-481B-9A1D-2409B3EEC82A}"/>
              </a:ext>
            </a:extLst>
          </p:cNvPr>
          <p:cNvSpPr/>
          <p:nvPr/>
        </p:nvSpPr>
        <p:spPr>
          <a:xfrm rot="10800000">
            <a:off x="943896" y="6000008"/>
            <a:ext cx="1644242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E677612-6BB3-463F-9282-94D362A7A135}"/>
              </a:ext>
            </a:extLst>
          </p:cNvPr>
          <p:cNvSpPr txBox="1"/>
          <p:nvPr/>
        </p:nvSpPr>
        <p:spPr>
          <a:xfrm>
            <a:off x="318505" y="4452112"/>
            <a:ext cx="2895023" cy="3858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dirty="0">
                <a:latin typeface="+mn-lt"/>
              </a:rPr>
              <a:t>Multi-way handshake</a:t>
            </a:r>
          </a:p>
        </p:txBody>
      </p:sp>
      <p:pic>
        <p:nvPicPr>
          <p:cNvPr id="48" name="Grafik 47" descr="Daumen hoch">
            <a:extLst>
              <a:ext uri="{FF2B5EF4-FFF2-40B4-BE49-F238E27FC236}">
                <a16:creationId xmlns:a16="http://schemas.microsoft.com/office/drawing/2014/main" id="{834BD446-2A7D-4D44-9093-717C2E323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019" y="4740856"/>
            <a:ext cx="16652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3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9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43" grpId="0" animBg="1"/>
      <p:bldP spid="44" grpId="0" animBg="1"/>
      <p:bldP spid="45" grpId="0" animBg="1"/>
      <p:bldP spid="46" grpId="0" animBg="1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65385" y="6492875"/>
            <a:ext cx="6464280" cy="365125"/>
          </a:xfrm>
        </p:spPr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Protocol Analysis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63A8102-D61B-470E-8490-479939882AEF}"/>
              </a:ext>
            </a:extLst>
          </p:cNvPr>
          <p:cNvSpPr txBox="1"/>
          <p:nvPr/>
        </p:nvSpPr>
        <p:spPr>
          <a:xfrm>
            <a:off x="2799880" y="1404703"/>
            <a:ext cx="3544240" cy="3858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dirty="0">
                <a:latin typeface="+mn-lt"/>
              </a:rPr>
              <a:t>Man-in-the-Middle attacks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EA3258-84F7-4FE0-9913-B27C3E8E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83" y="1878554"/>
            <a:ext cx="4762500" cy="35718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0561104-293C-4CFE-B2C3-BF595C09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85" y="3339151"/>
            <a:ext cx="470124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6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65385" y="6492875"/>
            <a:ext cx="6464280" cy="365125"/>
          </a:xfrm>
        </p:spPr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Protocol Analysis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994334"/>
            <a:ext cx="8508999" cy="410369"/>
          </a:xfrm>
        </p:spPr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E4CA046-CFF1-463A-A87D-49252CC1F206}"/>
              </a:ext>
            </a:extLst>
          </p:cNvPr>
          <p:cNvSpPr txBox="1"/>
          <p:nvPr/>
        </p:nvSpPr>
        <p:spPr>
          <a:xfrm>
            <a:off x="947956" y="1845358"/>
            <a:ext cx="7944374" cy="333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latin typeface="+mn-lt"/>
              </a:rPr>
              <a:t>If</a:t>
            </a:r>
            <a:r>
              <a:rPr lang="de-DE" sz="2400" dirty="0">
                <a:latin typeface="+mn-lt"/>
              </a:rPr>
              <a:t> you </a:t>
            </a:r>
            <a:r>
              <a:rPr lang="de-DE" sz="2400" dirty="0" err="1">
                <a:latin typeface="+mn-lt"/>
              </a:rPr>
              <a:t>use</a:t>
            </a:r>
            <a:r>
              <a:rPr lang="de-DE" sz="2400" dirty="0">
                <a:latin typeface="+mn-lt"/>
              </a:rPr>
              <a:t> </a:t>
            </a:r>
            <a:r>
              <a:rPr lang="de-DE" sz="2400" i="1" dirty="0" err="1">
                <a:solidFill>
                  <a:srgbClr val="FF0000"/>
                </a:solidFill>
                <a:latin typeface="+mn-lt"/>
              </a:rPr>
              <a:t>new</a:t>
            </a:r>
            <a:r>
              <a:rPr lang="de-DE" sz="2400" i="1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or</a:t>
            </a:r>
            <a:r>
              <a:rPr lang="de-DE" sz="2400" i="1" dirty="0">
                <a:latin typeface="+mn-lt"/>
              </a:rPr>
              <a:t> </a:t>
            </a:r>
            <a:r>
              <a:rPr lang="de-DE" sz="2400" i="1" dirty="0" err="1">
                <a:solidFill>
                  <a:srgbClr val="FF0000"/>
                </a:solidFill>
                <a:latin typeface="+mn-lt"/>
              </a:rPr>
              <a:t>malloc</a:t>
            </a:r>
            <a:r>
              <a:rPr lang="de-DE" sz="2400" i="1" dirty="0">
                <a:latin typeface="+mn-lt"/>
              </a:rPr>
              <a:t>:</a:t>
            </a:r>
            <a:endParaRPr lang="en-US" sz="2400" i="1" dirty="0">
              <a:latin typeface="+mn-lt"/>
            </a:endParaRPr>
          </a:p>
          <a:p>
            <a:pPr marL="800100" lvl="1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Use smart pointers</a:t>
            </a:r>
          </a:p>
          <a:p>
            <a:pPr marL="800100" lvl="1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de-DE" sz="2400" dirty="0">
                <a:latin typeface="+mn-lt"/>
              </a:rPr>
              <a:t>I</a:t>
            </a:r>
            <a:r>
              <a:rPr lang="en-US" sz="2400" dirty="0">
                <a:latin typeface="+mn-lt"/>
              </a:rPr>
              <a:t>f not 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delete</a:t>
            </a:r>
            <a:r>
              <a:rPr lang="en-US" sz="2400" dirty="0">
                <a:latin typeface="+mn-lt"/>
              </a:rPr>
              <a:t> your shit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If it says „experimental“ it actually means experimental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Wait till C++20 for the filesystem module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Doing your own crypto </a:t>
            </a:r>
            <a:r>
              <a:rPr lang="en-US" sz="2400" dirty="0" err="1">
                <a:latin typeface="+mn-lt"/>
              </a:rPr>
              <a:t>suckz</a:t>
            </a:r>
            <a:r>
              <a:rPr lang="en-US" sz="2400" dirty="0">
                <a:latin typeface="+mn-lt"/>
              </a:rPr>
              <a:t>, use libraries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Certificate checks are no snake oil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latin typeface="+mn-lt"/>
              </a:rPr>
              <a:t>C</a:t>
            </a:r>
            <a:r>
              <a:rPr lang="en-US" sz="2400" dirty="0">
                <a:latin typeface="+mn-lt"/>
              </a:rPr>
              <a:t>++ is awesome</a:t>
            </a:r>
            <a:r>
              <a:rPr lang="de-DE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❤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67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Protocol Analysis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84C53CA-F6A3-4A0B-8B65-EAF1EBAFF57F}"/>
              </a:ext>
            </a:extLst>
          </p:cNvPr>
          <p:cNvSpPr txBox="1"/>
          <p:nvPr/>
        </p:nvSpPr>
        <p:spPr>
          <a:xfrm>
            <a:off x="319090" y="1820411"/>
            <a:ext cx="6593747" cy="14326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C++17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800" dirty="0">
                <a:latin typeface="+mn-lt"/>
              </a:rPr>
              <a:t>Compiler: g++/</a:t>
            </a:r>
            <a:r>
              <a:rPr lang="de-DE" sz="2800" dirty="0" err="1">
                <a:latin typeface="+mn-lt"/>
              </a:rPr>
              <a:t>clang</a:t>
            </a:r>
            <a:endParaRPr lang="de-DE" sz="2800" dirty="0">
              <a:latin typeface="+mn-lt"/>
            </a:endParaRP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800" dirty="0">
                <a:latin typeface="+mn-lt"/>
              </a:rPr>
              <a:t>OS: Unix like, (Windows possible)</a:t>
            </a:r>
          </a:p>
        </p:txBody>
      </p:sp>
    </p:spTree>
    <p:extLst>
      <p:ext uri="{BB962C8B-B14F-4D97-AF65-F5344CB8AC3E}">
        <p14:creationId xmlns:p14="http://schemas.microsoft.com/office/powerpoint/2010/main" val="336542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Protocol Analysis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General</a:t>
            </a:r>
          </a:p>
        </p:txBody>
      </p:sp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D16B635F-0527-4FED-A263-CC3E6B422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235070"/>
              </p:ext>
            </p:extLst>
          </p:nvPr>
        </p:nvGraphicFramePr>
        <p:xfrm>
          <a:off x="1207706" y="190700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31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34C0098-FA4D-43D4-8E0D-59BFFCED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11" y="1806641"/>
            <a:ext cx="8508999" cy="208025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Protocol Analysis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EA80E37-9DAF-4CA5-815C-EB6767721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4271387"/>
            <a:ext cx="8638713" cy="208025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71D6C44-C3B9-4C76-90B9-4022BC063A10}"/>
              </a:ext>
            </a:extLst>
          </p:cNvPr>
          <p:cNvSpPr txBox="1"/>
          <p:nvPr/>
        </p:nvSpPr>
        <p:spPr>
          <a:xfrm>
            <a:off x="3615963" y="4773576"/>
            <a:ext cx="2152443" cy="1075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60 Files</a:t>
            </a:r>
          </a:p>
          <a:p>
            <a:pPr>
              <a:lnSpc>
                <a:spcPct val="114000"/>
              </a:lnSpc>
            </a:pPr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6641 LOC</a:t>
            </a:r>
            <a:endParaRPr lang="en-US" sz="3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731788B-248D-435F-AFED-01F3F5735EA2}"/>
              </a:ext>
            </a:extLst>
          </p:cNvPr>
          <p:cNvSpPr txBox="1"/>
          <p:nvPr/>
        </p:nvSpPr>
        <p:spPr>
          <a:xfrm>
            <a:off x="3318228" y="2402774"/>
            <a:ext cx="2640435" cy="514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402 </a:t>
            </a:r>
            <a:r>
              <a:rPr lang="de-DE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Commits</a:t>
            </a:r>
            <a:endParaRPr lang="en-US" sz="3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091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65385" y="6492875"/>
            <a:ext cx="6464280" cy="365125"/>
          </a:xfrm>
        </p:spPr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Protocol Analysis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EA085DA2-63B4-41ED-8F3F-7A1DC99380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063704"/>
              </p:ext>
            </p:extLst>
          </p:nvPr>
        </p:nvGraphicFramePr>
        <p:xfrm>
          <a:off x="311162" y="1308683"/>
          <a:ext cx="8446944" cy="4152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20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65385" y="6492875"/>
            <a:ext cx="6464280" cy="365125"/>
          </a:xfrm>
        </p:spPr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Protocol Analysis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EA085DA2-63B4-41ED-8F3F-7A1DC99380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757088"/>
              </p:ext>
            </p:extLst>
          </p:nvPr>
        </p:nvGraphicFramePr>
        <p:xfrm>
          <a:off x="311162" y="1308683"/>
          <a:ext cx="8446944" cy="4152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24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65385" y="6492875"/>
            <a:ext cx="6464280" cy="365125"/>
          </a:xfrm>
        </p:spPr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Protocol Analysis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85C80A7-8C2E-410A-BD08-28949B439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68" r="13211"/>
          <a:stretch/>
        </p:blipFill>
        <p:spPr>
          <a:xfrm>
            <a:off x="0" y="2172749"/>
            <a:ext cx="9076888" cy="3585763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B364FEB8-7F78-49B0-A15B-32AF0D96048C}"/>
              </a:ext>
            </a:extLst>
          </p:cNvPr>
          <p:cNvSpPr/>
          <p:nvPr/>
        </p:nvSpPr>
        <p:spPr>
          <a:xfrm rot="3999823">
            <a:off x="671119" y="4470841"/>
            <a:ext cx="922789" cy="6375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EC5BCB36-2CAE-41C5-8267-E16D7C99EBE7}"/>
              </a:ext>
            </a:extLst>
          </p:cNvPr>
          <p:cNvSpPr/>
          <p:nvPr/>
        </p:nvSpPr>
        <p:spPr>
          <a:xfrm rot="14606018">
            <a:off x="6848100" y="2737719"/>
            <a:ext cx="922789" cy="6375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02B296B-F3F7-40F4-9652-A130FFAA4690}"/>
              </a:ext>
            </a:extLst>
          </p:cNvPr>
          <p:cNvSpPr txBox="1"/>
          <p:nvPr/>
        </p:nvSpPr>
        <p:spPr>
          <a:xfrm>
            <a:off x="522250" y="3524893"/>
            <a:ext cx="1405834" cy="8068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Begin</a:t>
            </a:r>
          </a:p>
          <a:p>
            <a:pPr>
              <a:lnSpc>
                <a:spcPct val="114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file upload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FDB9C57-C299-4670-B85F-80CBD8B3CCA4}"/>
              </a:ext>
            </a:extLst>
          </p:cNvPr>
          <p:cNvSpPr txBox="1"/>
          <p:nvPr/>
        </p:nvSpPr>
        <p:spPr>
          <a:xfrm>
            <a:off x="6239179" y="3611750"/>
            <a:ext cx="2489464" cy="8068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Upload finished</a:t>
            </a:r>
          </a:p>
          <a:p>
            <a:pPr>
              <a:lnSpc>
                <a:spcPct val="114000"/>
              </a:lnSpc>
            </a:pPr>
            <a:r>
              <a:rPr lang="de-D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~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1GB RAM usage</a:t>
            </a:r>
          </a:p>
        </p:txBody>
      </p:sp>
    </p:spTree>
    <p:extLst>
      <p:ext uri="{BB962C8B-B14F-4D97-AF65-F5344CB8AC3E}">
        <p14:creationId xmlns:p14="http://schemas.microsoft.com/office/powerpoint/2010/main" val="266354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6E4892A-F6E2-4CE9-B8F1-803436467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" t="24924" r="37247" b="10816"/>
          <a:stretch/>
        </p:blipFill>
        <p:spPr>
          <a:xfrm>
            <a:off x="738627" y="1518449"/>
            <a:ext cx="7666746" cy="4522004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65385" y="6492875"/>
            <a:ext cx="6464280" cy="365125"/>
          </a:xfrm>
        </p:spPr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Protocol Analysis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B364FEB8-7F78-49B0-A15B-32AF0D96048C}"/>
              </a:ext>
            </a:extLst>
          </p:cNvPr>
          <p:cNvSpPr/>
          <p:nvPr/>
        </p:nvSpPr>
        <p:spPr>
          <a:xfrm rot="900286">
            <a:off x="5104897" y="4854070"/>
            <a:ext cx="922789" cy="6375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EC5BCB36-2CAE-41C5-8267-E16D7C99EBE7}"/>
              </a:ext>
            </a:extLst>
          </p:cNvPr>
          <p:cNvSpPr/>
          <p:nvPr/>
        </p:nvSpPr>
        <p:spPr>
          <a:xfrm rot="5400000">
            <a:off x="6860881" y="4329480"/>
            <a:ext cx="922789" cy="6375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02B296B-F3F7-40F4-9652-A130FFAA4690}"/>
              </a:ext>
            </a:extLst>
          </p:cNvPr>
          <p:cNvSpPr txBox="1"/>
          <p:nvPr/>
        </p:nvSpPr>
        <p:spPr>
          <a:xfrm>
            <a:off x="3637224" y="4648261"/>
            <a:ext cx="1405834" cy="8068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Begin</a:t>
            </a:r>
          </a:p>
          <a:p>
            <a:pPr>
              <a:lnSpc>
                <a:spcPct val="114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file upload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FDB9C57-C299-4670-B85F-80CBD8B3CCA4}"/>
              </a:ext>
            </a:extLst>
          </p:cNvPr>
          <p:cNvSpPr txBox="1"/>
          <p:nvPr/>
        </p:nvSpPr>
        <p:spPr>
          <a:xfrm>
            <a:off x="5038096" y="3270425"/>
            <a:ext cx="2507097" cy="8068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Upload finished</a:t>
            </a:r>
          </a:p>
          <a:p>
            <a:pPr>
              <a:lnSpc>
                <a:spcPct val="114000"/>
              </a:lnSpc>
            </a:pPr>
            <a:r>
              <a:rPr lang="de-D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~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2MB RAM usage</a:t>
            </a:r>
          </a:p>
        </p:txBody>
      </p:sp>
    </p:spTree>
    <p:extLst>
      <p:ext uri="{BB962C8B-B14F-4D97-AF65-F5344CB8AC3E}">
        <p14:creationId xmlns:p14="http://schemas.microsoft.com/office/powerpoint/2010/main" val="89429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65385" y="6492875"/>
            <a:ext cx="6464280" cy="365125"/>
          </a:xfrm>
        </p:spPr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Protocol Analysis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EA085DA2-63B4-41ED-8F3F-7A1DC99380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4082885"/>
              </p:ext>
            </p:extLst>
          </p:nvPr>
        </p:nvGraphicFramePr>
        <p:xfrm>
          <a:off x="311162" y="1308683"/>
          <a:ext cx="8446944" cy="4152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3399687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EA1AF5C1-7DB8-7148-A1EB-7DB18DFE8FB5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8EF527FA-19C1-7847-A68D-30E00CA70D47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435F403B-920E-4948-8833-9C383ED991E4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39E72525-FD06-464F-A5FC-7CD29129335A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4907117F-D459-AA42-BF47-DDDC7463F2BC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4E893405-FD9E-A540-97E0-567E980B456A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TUM_Praesentation_4-3_150_jahre_p</Template>
  <TotalTime>0</TotalTime>
  <Words>403</Words>
  <Application>Microsoft Office PowerPoint</Application>
  <PresentationFormat>Bildschirmpräsentation (4:3)</PresentationFormat>
  <Paragraphs>130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15</vt:i4>
      </vt:variant>
    </vt:vector>
  </HeadingPairs>
  <TitlesOfParts>
    <vt:vector size="26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Protocol Analysis</vt:lpstr>
      <vt:lpstr>General</vt:lpstr>
      <vt:lpstr>General</vt:lpstr>
      <vt:lpstr>General</vt:lpstr>
      <vt:lpstr>The process</vt:lpstr>
      <vt:lpstr>The process</vt:lpstr>
      <vt:lpstr>Memory management</vt:lpstr>
      <vt:lpstr>Memory management</vt:lpstr>
      <vt:lpstr>The process</vt:lpstr>
      <vt:lpstr>The process</vt:lpstr>
      <vt:lpstr>The process</vt:lpstr>
      <vt:lpstr>Performance</vt:lpstr>
      <vt:lpstr>Security</vt:lpstr>
      <vt:lpstr>Security</vt:lpstr>
      <vt:lpstr>What we learned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Sauter</dc:creator>
  <cp:lastModifiedBy>Fabian Sauter</cp:lastModifiedBy>
  <cp:revision>108</cp:revision>
  <cp:lastPrinted>2015-07-30T14:04:45Z</cp:lastPrinted>
  <dcterms:created xsi:type="dcterms:W3CDTF">2018-04-16T15:28:39Z</dcterms:created>
  <dcterms:modified xsi:type="dcterms:W3CDTF">2018-07-09T05:25:04Z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