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5" r:id="rId7"/>
    <p:sldId id="412" r:id="rId8"/>
    <p:sldId id="416" r:id="rId9"/>
    <p:sldId id="411" r:id="rId10"/>
    <p:sldId id="414" r:id="rId11"/>
    <p:sldId id="415" r:id="rId1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88598" autoAdjust="0"/>
  </p:normalViewPr>
  <p:slideViewPr>
    <p:cSldViewPr snapToGrid="0">
      <p:cViewPr>
        <p:scale>
          <a:sx n="57" d="100"/>
          <a:sy n="57" d="100"/>
        </p:scale>
        <p:origin x="168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C749C-BC9A-434A-9F3F-936EC9AE3B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111DA75-842E-4B23-95EF-85B427424EBD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Key Exchange</a:t>
          </a:r>
        </a:p>
      </dgm:t>
    </dgm:pt>
    <dgm:pt modelId="{A93A1402-845F-4F9B-83F2-9E9C85D94832}" type="parTrans" cxnId="{AF540F8F-39E3-4EE7-9FAE-9D48AD625544}">
      <dgm:prSet/>
      <dgm:spPr/>
      <dgm:t>
        <a:bodyPr/>
        <a:lstStyle/>
        <a:p>
          <a:endParaRPr lang="en-US"/>
        </a:p>
      </dgm:t>
    </dgm:pt>
    <dgm:pt modelId="{514895D9-7A7B-485C-A26C-13F43E457297}" type="sibTrans" cxnId="{AF540F8F-39E3-4EE7-9FAE-9D48AD625544}">
      <dgm:prSet/>
      <dgm:spPr/>
      <dgm:t>
        <a:bodyPr/>
        <a:lstStyle/>
        <a:p>
          <a:endParaRPr lang="en-US"/>
        </a:p>
      </dgm:t>
    </dgm:pt>
    <dgm:pt modelId="{348936D0-0A37-479F-B3BE-7E8C7C76BB96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 Auth</a:t>
          </a:r>
        </a:p>
      </dgm:t>
    </dgm:pt>
    <dgm:pt modelId="{502DF186-E3A7-4F5F-9D9A-11A00042DC7D}" type="parTrans" cxnId="{5E82A84F-8899-4B92-BACD-F53B31CDD2F2}">
      <dgm:prSet/>
      <dgm:spPr/>
      <dgm:t>
        <a:bodyPr/>
        <a:lstStyle/>
        <a:p>
          <a:endParaRPr lang="en-US"/>
        </a:p>
      </dgm:t>
    </dgm:pt>
    <dgm:pt modelId="{C7AFCEFC-1625-4BA2-B337-490D36CB09AC}" type="sibTrans" cxnId="{5E82A84F-8899-4B92-BACD-F53B31CDD2F2}">
      <dgm:prSet/>
      <dgm:spPr/>
      <dgm:t>
        <a:bodyPr/>
        <a:lstStyle/>
        <a:p>
          <a:endParaRPr lang="en-US"/>
        </a:p>
      </dgm:t>
    </dgm:pt>
    <dgm:pt modelId="{F085A4EA-9E16-401B-9A8F-7A36B831BFE5}">
      <dgm:prSet phldrT="[Text]"/>
      <dgm:spPr/>
      <dgm:t>
        <a:bodyPr/>
        <a:lstStyle/>
        <a:p>
          <a:r>
            <a:rPr lang="en-US" dirty="0"/>
            <a:t>File Transfer</a:t>
          </a:r>
        </a:p>
      </dgm:t>
    </dgm:pt>
    <dgm:pt modelId="{DE0EEDC4-7C45-494F-B48A-C3C56725099F}" type="parTrans" cxnId="{5BEB9B99-1E63-48D5-A779-BC2AE55726F7}">
      <dgm:prSet/>
      <dgm:spPr/>
      <dgm:t>
        <a:bodyPr/>
        <a:lstStyle/>
        <a:p>
          <a:endParaRPr lang="en-US"/>
        </a:p>
      </dgm:t>
    </dgm:pt>
    <dgm:pt modelId="{8D217737-F20A-4768-A1AE-9236D8C97EA0}" type="sibTrans" cxnId="{5BEB9B99-1E63-48D5-A779-BC2AE55726F7}">
      <dgm:prSet/>
      <dgm:spPr/>
      <dgm:t>
        <a:bodyPr/>
        <a:lstStyle/>
        <a:p>
          <a:endParaRPr lang="en-US"/>
        </a:p>
      </dgm:t>
    </dgm:pt>
    <dgm:pt modelId="{A5B902BF-5AF8-4D7D-BC2D-3A82B7A6B17B}" type="pres">
      <dgm:prSet presAssocID="{11AC749C-BC9A-434A-9F3F-936EC9AE3B12}" presName="Name0" presStyleCnt="0">
        <dgm:presLayoutVars>
          <dgm:dir/>
          <dgm:animLvl val="lvl"/>
          <dgm:resizeHandles val="exact"/>
        </dgm:presLayoutVars>
      </dgm:prSet>
      <dgm:spPr/>
    </dgm:pt>
    <dgm:pt modelId="{177AD27D-1A54-47C6-B35B-6CFDF7B61762}" type="pres">
      <dgm:prSet presAssocID="{D111DA75-842E-4B23-95EF-85B427424EB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58476A4-18B5-4B08-9423-1FA98331089E}" type="pres">
      <dgm:prSet presAssocID="{514895D9-7A7B-485C-A26C-13F43E457297}" presName="parTxOnlySpace" presStyleCnt="0"/>
      <dgm:spPr/>
    </dgm:pt>
    <dgm:pt modelId="{9C3327FB-A51B-44FE-8356-EA987D65110F}" type="pres">
      <dgm:prSet presAssocID="{348936D0-0A37-479F-B3BE-7E8C7C76BB9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BC79600-F1E1-4E4F-858F-0FBC5C1C5ABB}" type="pres">
      <dgm:prSet presAssocID="{C7AFCEFC-1625-4BA2-B337-490D36CB09AC}" presName="parTxOnlySpace" presStyleCnt="0"/>
      <dgm:spPr/>
    </dgm:pt>
    <dgm:pt modelId="{DEEBE859-3451-443C-BDEF-EF8B73D815A6}" type="pres">
      <dgm:prSet presAssocID="{F085A4EA-9E16-401B-9A8F-7A36B831BFE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A31F17-4067-4A79-AC75-399042A8BB19}" type="presOf" srcId="{D111DA75-842E-4B23-95EF-85B427424EBD}" destId="{177AD27D-1A54-47C6-B35B-6CFDF7B61762}" srcOrd="0" destOrd="0" presId="urn:microsoft.com/office/officeart/2005/8/layout/chevron1"/>
    <dgm:cxn modelId="{0B607E29-9386-41BA-B587-0DC30BC9D38D}" type="presOf" srcId="{11AC749C-BC9A-434A-9F3F-936EC9AE3B12}" destId="{A5B902BF-5AF8-4D7D-BC2D-3A82B7A6B17B}" srcOrd="0" destOrd="0" presId="urn:microsoft.com/office/officeart/2005/8/layout/chevron1"/>
    <dgm:cxn modelId="{5E82A84F-8899-4B92-BACD-F53B31CDD2F2}" srcId="{11AC749C-BC9A-434A-9F3F-936EC9AE3B12}" destId="{348936D0-0A37-479F-B3BE-7E8C7C76BB96}" srcOrd="1" destOrd="0" parTransId="{502DF186-E3A7-4F5F-9D9A-11A00042DC7D}" sibTransId="{C7AFCEFC-1625-4BA2-B337-490D36CB09AC}"/>
    <dgm:cxn modelId="{2717E677-DD3E-4F11-B378-672FE98663CD}" type="presOf" srcId="{348936D0-0A37-479F-B3BE-7E8C7C76BB96}" destId="{9C3327FB-A51B-44FE-8356-EA987D65110F}" srcOrd="0" destOrd="0" presId="urn:microsoft.com/office/officeart/2005/8/layout/chevron1"/>
    <dgm:cxn modelId="{AF540F8F-39E3-4EE7-9FAE-9D48AD625544}" srcId="{11AC749C-BC9A-434A-9F3F-936EC9AE3B12}" destId="{D111DA75-842E-4B23-95EF-85B427424EBD}" srcOrd="0" destOrd="0" parTransId="{A93A1402-845F-4F9B-83F2-9E9C85D94832}" sibTransId="{514895D9-7A7B-485C-A26C-13F43E457297}"/>
    <dgm:cxn modelId="{5BEB9B99-1E63-48D5-A779-BC2AE55726F7}" srcId="{11AC749C-BC9A-434A-9F3F-936EC9AE3B12}" destId="{F085A4EA-9E16-401B-9A8F-7A36B831BFE5}" srcOrd="2" destOrd="0" parTransId="{DE0EEDC4-7C45-494F-B48A-C3C56725099F}" sibTransId="{8D217737-F20A-4768-A1AE-9236D8C97EA0}"/>
    <dgm:cxn modelId="{31ED5EFF-9F06-42A0-A0F9-0F448EFAF72E}" type="presOf" srcId="{F085A4EA-9E16-401B-9A8F-7A36B831BFE5}" destId="{DEEBE859-3451-443C-BDEF-EF8B73D815A6}" srcOrd="0" destOrd="0" presId="urn:microsoft.com/office/officeart/2005/8/layout/chevron1"/>
    <dgm:cxn modelId="{701A5C70-81F3-4797-AF6C-073BC94996A0}" type="presParOf" srcId="{A5B902BF-5AF8-4D7D-BC2D-3A82B7A6B17B}" destId="{177AD27D-1A54-47C6-B35B-6CFDF7B61762}" srcOrd="0" destOrd="0" presId="urn:microsoft.com/office/officeart/2005/8/layout/chevron1"/>
    <dgm:cxn modelId="{4A3E4196-FE09-4CB3-AB1E-D3DD13025BEA}" type="presParOf" srcId="{A5B902BF-5AF8-4D7D-BC2D-3A82B7A6B17B}" destId="{B58476A4-18B5-4B08-9423-1FA98331089E}" srcOrd="1" destOrd="0" presId="urn:microsoft.com/office/officeart/2005/8/layout/chevron1"/>
    <dgm:cxn modelId="{0E4280F7-684C-488A-8135-E79AFBB24063}" type="presParOf" srcId="{A5B902BF-5AF8-4D7D-BC2D-3A82B7A6B17B}" destId="{9C3327FB-A51B-44FE-8356-EA987D65110F}" srcOrd="2" destOrd="0" presId="urn:microsoft.com/office/officeart/2005/8/layout/chevron1"/>
    <dgm:cxn modelId="{E5ACC485-7393-4429-8977-DC0E532801F5}" type="presParOf" srcId="{A5B902BF-5AF8-4D7D-BC2D-3A82B7A6B17B}" destId="{6BC79600-F1E1-4E4F-858F-0FBC5C1C5ABB}" srcOrd="3" destOrd="0" presId="urn:microsoft.com/office/officeart/2005/8/layout/chevron1"/>
    <dgm:cxn modelId="{7CDCBBF6-D04E-4118-9FF6-809761517756}" type="presParOf" srcId="{A5B902BF-5AF8-4D7D-BC2D-3A82B7A6B17B}" destId="{DEEBE859-3451-443C-BDEF-EF8B73D815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C749C-BC9A-434A-9F3F-936EC9AE3B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111DA75-842E-4B23-95EF-85B427424EBD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Key Exchange</a:t>
          </a:r>
        </a:p>
      </dgm:t>
    </dgm:pt>
    <dgm:pt modelId="{A93A1402-845F-4F9B-83F2-9E9C85D94832}" type="parTrans" cxnId="{AF540F8F-39E3-4EE7-9FAE-9D48AD625544}">
      <dgm:prSet/>
      <dgm:spPr/>
      <dgm:t>
        <a:bodyPr/>
        <a:lstStyle/>
        <a:p>
          <a:endParaRPr lang="en-US"/>
        </a:p>
      </dgm:t>
    </dgm:pt>
    <dgm:pt modelId="{514895D9-7A7B-485C-A26C-13F43E457297}" type="sibTrans" cxnId="{AF540F8F-39E3-4EE7-9FAE-9D48AD625544}">
      <dgm:prSet/>
      <dgm:spPr/>
      <dgm:t>
        <a:bodyPr/>
        <a:lstStyle/>
        <a:p>
          <a:endParaRPr lang="en-US"/>
        </a:p>
      </dgm:t>
    </dgm:pt>
    <dgm:pt modelId="{348936D0-0A37-479F-B3BE-7E8C7C76BB96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 Auth</a:t>
          </a:r>
        </a:p>
      </dgm:t>
    </dgm:pt>
    <dgm:pt modelId="{502DF186-E3A7-4F5F-9D9A-11A00042DC7D}" type="parTrans" cxnId="{5E82A84F-8899-4B92-BACD-F53B31CDD2F2}">
      <dgm:prSet/>
      <dgm:spPr/>
      <dgm:t>
        <a:bodyPr/>
        <a:lstStyle/>
        <a:p>
          <a:endParaRPr lang="en-US"/>
        </a:p>
      </dgm:t>
    </dgm:pt>
    <dgm:pt modelId="{C7AFCEFC-1625-4BA2-B337-490D36CB09AC}" type="sibTrans" cxnId="{5E82A84F-8899-4B92-BACD-F53B31CDD2F2}">
      <dgm:prSet/>
      <dgm:spPr/>
      <dgm:t>
        <a:bodyPr/>
        <a:lstStyle/>
        <a:p>
          <a:endParaRPr lang="en-US"/>
        </a:p>
      </dgm:t>
    </dgm:pt>
    <dgm:pt modelId="{F085A4EA-9E16-401B-9A8F-7A36B831BFE5}">
      <dgm:prSet phldrT="[Text]"/>
      <dgm:spPr/>
      <dgm:t>
        <a:bodyPr/>
        <a:lstStyle/>
        <a:p>
          <a:r>
            <a:rPr lang="en-US" dirty="0"/>
            <a:t>File Transfer</a:t>
          </a:r>
        </a:p>
      </dgm:t>
    </dgm:pt>
    <dgm:pt modelId="{DE0EEDC4-7C45-494F-B48A-C3C56725099F}" type="parTrans" cxnId="{5BEB9B99-1E63-48D5-A779-BC2AE55726F7}">
      <dgm:prSet/>
      <dgm:spPr/>
      <dgm:t>
        <a:bodyPr/>
        <a:lstStyle/>
        <a:p>
          <a:endParaRPr lang="en-US"/>
        </a:p>
      </dgm:t>
    </dgm:pt>
    <dgm:pt modelId="{8D217737-F20A-4768-A1AE-9236D8C97EA0}" type="sibTrans" cxnId="{5BEB9B99-1E63-48D5-A779-BC2AE55726F7}">
      <dgm:prSet/>
      <dgm:spPr/>
      <dgm:t>
        <a:bodyPr/>
        <a:lstStyle/>
        <a:p>
          <a:endParaRPr lang="en-US"/>
        </a:p>
      </dgm:t>
    </dgm:pt>
    <dgm:pt modelId="{A5B902BF-5AF8-4D7D-BC2D-3A82B7A6B17B}" type="pres">
      <dgm:prSet presAssocID="{11AC749C-BC9A-434A-9F3F-936EC9AE3B12}" presName="Name0" presStyleCnt="0">
        <dgm:presLayoutVars>
          <dgm:dir/>
          <dgm:animLvl val="lvl"/>
          <dgm:resizeHandles val="exact"/>
        </dgm:presLayoutVars>
      </dgm:prSet>
      <dgm:spPr/>
    </dgm:pt>
    <dgm:pt modelId="{177AD27D-1A54-47C6-B35B-6CFDF7B61762}" type="pres">
      <dgm:prSet presAssocID="{D111DA75-842E-4B23-95EF-85B427424EB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58476A4-18B5-4B08-9423-1FA98331089E}" type="pres">
      <dgm:prSet presAssocID="{514895D9-7A7B-485C-A26C-13F43E457297}" presName="parTxOnlySpace" presStyleCnt="0"/>
      <dgm:spPr/>
    </dgm:pt>
    <dgm:pt modelId="{9C3327FB-A51B-44FE-8356-EA987D65110F}" type="pres">
      <dgm:prSet presAssocID="{348936D0-0A37-479F-B3BE-7E8C7C76BB9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BC79600-F1E1-4E4F-858F-0FBC5C1C5ABB}" type="pres">
      <dgm:prSet presAssocID="{C7AFCEFC-1625-4BA2-B337-490D36CB09AC}" presName="parTxOnlySpace" presStyleCnt="0"/>
      <dgm:spPr/>
    </dgm:pt>
    <dgm:pt modelId="{DEEBE859-3451-443C-BDEF-EF8B73D815A6}" type="pres">
      <dgm:prSet presAssocID="{F085A4EA-9E16-401B-9A8F-7A36B831BFE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A31F17-4067-4A79-AC75-399042A8BB19}" type="presOf" srcId="{D111DA75-842E-4B23-95EF-85B427424EBD}" destId="{177AD27D-1A54-47C6-B35B-6CFDF7B61762}" srcOrd="0" destOrd="0" presId="urn:microsoft.com/office/officeart/2005/8/layout/chevron1"/>
    <dgm:cxn modelId="{0B607E29-9386-41BA-B587-0DC30BC9D38D}" type="presOf" srcId="{11AC749C-BC9A-434A-9F3F-936EC9AE3B12}" destId="{A5B902BF-5AF8-4D7D-BC2D-3A82B7A6B17B}" srcOrd="0" destOrd="0" presId="urn:microsoft.com/office/officeart/2005/8/layout/chevron1"/>
    <dgm:cxn modelId="{5E82A84F-8899-4B92-BACD-F53B31CDD2F2}" srcId="{11AC749C-BC9A-434A-9F3F-936EC9AE3B12}" destId="{348936D0-0A37-479F-B3BE-7E8C7C76BB96}" srcOrd="1" destOrd="0" parTransId="{502DF186-E3A7-4F5F-9D9A-11A00042DC7D}" sibTransId="{C7AFCEFC-1625-4BA2-B337-490D36CB09AC}"/>
    <dgm:cxn modelId="{2717E677-DD3E-4F11-B378-672FE98663CD}" type="presOf" srcId="{348936D0-0A37-479F-B3BE-7E8C7C76BB96}" destId="{9C3327FB-A51B-44FE-8356-EA987D65110F}" srcOrd="0" destOrd="0" presId="urn:microsoft.com/office/officeart/2005/8/layout/chevron1"/>
    <dgm:cxn modelId="{AF540F8F-39E3-4EE7-9FAE-9D48AD625544}" srcId="{11AC749C-BC9A-434A-9F3F-936EC9AE3B12}" destId="{D111DA75-842E-4B23-95EF-85B427424EBD}" srcOrd="0" destOrd="0" parTransId="{A93A1402-845F-4F9B-83F2-9E9C85D94832}" sibTransId="{514895D9-7A7B-485C-A26C-13F43E457297}"/>
    <dgm:cxn modelId="{5BEB9B99-1E63-48D5-A779-BC2AE55726F7}" srcId="{11AC749C-BC9A-434A-9F3F-936EC9AE3B12}" destId="{F085A4EA-9E16-401B-9A8F-7A36B831BFE5}" srcOrd="2" destOrd="0" parTransId="{DE0EEDC4-7C45-494F-B48A-C3C56725099F}" sibTransId="{8D217737-F20A-4768-A1AE-9236D8C97EA0}"/>
    <dgm:cxn modelId="{31ED5EFF-9F06-42A0-A0F9-0F448EFAF72E}" type="presOf" srcId="{F085A4EA-9E16-401B-9A8F-7A36B831BFE5}" destId="{DEEBE859-3451-443C-BDEF-EF8B73D815A6}" srcOrd="0" destOrd="0" presId="urn:microsoft.com/office/officeart/2005/8/layout/chevron1"/>
    <dgm:cxn modelId="{701A5C70-81F3-4797-AF6C-073BC94996A0}" type="presParOf" srcId="{A5B902BF-5AF8-4D7D-BC2D-3A82B7A6B17B}" destId="{177AD27D-1A54-47C6-B35B-6CFDF7B61762}" srcOrd="0" destOrd="0" presId="urn:microsoft.com/office/officeart/2005/8/layout/chevron1"/>
    <dgm:cxn modelId="{4A3E4196-FE09-4CB3-AB1E-D3DD13025BEA}" type="presParOf" srcId="{A5B902BF-5AF8-4D7D-BC2D-3A82B7A6B17B}" destId="{B58476A4-18B5-4B08-9423-1FA98331089E}" srcOrd="1" destOrd="0" presId="urn:microsoft.com/office/officeart/2005/8/layout/chevron1"/>
    <dgm:cxn modelId="{0E4280F7-684C-488A-8135-E79AFBB24063}" type="presParOf" srcId="{A5B902BF-5AF8-4D7D-BC2D-3A82B7A6B17B}" destId="{9C3327FB-A51B-44FE-8356-EA987D65110F}" srcOrd="2" destOrd="0" presId="urn:microsoft.com/office/officeart/2005/8/layout/chevron1"/>
    <dgm:cxn modelId="{E5ACC485-7393-4429-8977-DC0E532801F5}" type="presParOf" srcId="{A5B902BF-5AF8-4D7D-BC2D-3A82B7A6B17B}" destId="{6BC79600-F1E1-4E4F-858F-0FBC5C1C5ABB}" srcOrd="3" destOrd="0" presId="urn:microsoft.com/office/officeart/2005/8/layout/chevron1"/>
    <dgm:cxn modelId="{7CDCBBF6-D04E-4118-9FF6-809761517756}" type="presParOf" srcId="{A5B902BF-5AF8-4D7D-BC2D-3A82B7A6B17B}" destId="{DEEBE859-3451-443C-BDEF-EF8B73D815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AD27D-1A54-47C6-B35B-6CFDF7B61762}">
      <dsp:nvSpPr>
        <dsp:cNvPr id="0" name=""/>
        <dsp:cNvSpPr/>
      </dsp:nvSpPr>
      <dsp:spPr>
        <a:xfrm>
          <a:off x="2146" y="219809"/>
          <a:ext cx="2615532" cy="1046212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Key Exchange</a:t>
          </a:r>
        </a:p>
      </dsp:txBody>
      <dsp:txXfrm>
        <a:off x="525252" y="219809"/>
        <a:ext cx="1569320" cy="1046212"/>
      </dsp:txXfrm>
    </dsp:sp>
    <dsp:sp modelId="{9C3327FB-A51B-44FE-8356-EA987D65110F}">
      <dsp:nvSpPr>
        <dsp:cNvPr id="0" name=""/>
        <dsp:cNvSpPr/>
      </dsp:nvSpPr>
      <dsp:spPr>
        <a:xfrm>
          <a:off x="2356125" y="219809"/>
          <a:ext cx="2615532" cy="104621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Client Auth</a:t>
          </a:r>
        </a:p>
      </dsp:txBody>
      <dsp:txXfrm>
        <a:off x="2879231" y="219809"/>
        <a:ext cx="1569320" cy="1046212"/>
      </dsp:txXfrm>
    </dsp:sp>
    <dsp:sp modelId="{DEEBE859-3451-443C-BDEF-EF8B73D815A6}">
      <dsp:nvSpPr>
        <dsp:cNvPr id="0" name=""/>
        <dsp:cNvSpPr/>
      </dsp:nvSpPr>
      <dsp:spPr>
        <a:xfrm>
          <a:off x="4710104" y="219809"/>
          <a:ext cx="2615532" cy="1046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File Transfer</a:t>
          </a:r>
        </a:p>
      </dsp:txBody>
      <dsp:txXfrm>
        <a:off x="5233210" y="219809"/>
        <a:ext cx="1569320" cy="1046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AD27D-1A54-47C6-B35B-6CFDF7B61762}">
      <dsp:nvSpPr>
        <dsp:cNvPr id="0" name=""/>
        <dsp:cNvSpPr/>
      </dsp:nvSpPr>
      <dsp:spPr>
        <a:xfrm>
          <a:off x="2146" y="219809"/>
          <a:ext cx="2615532" cy="104621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Key Exchange</a:t>
          </a:r>
        </a:p>
      </dsp:txBody>
      <dsp:txXfrm>
        <a:off x="525252" y="219809"/>
        <a:ext cx="1569320" cy="1046212"/>
      </dsp:txXfrm>
    </dsp:sp>
    <dsp:sp modelId="{9C3327FB-A51B-44FE-8356-EA987D65110F}">
      <dsp:nvSpPr>
        <dsp:cNvPr id="0" name=""/>
        <dsp:cNvSpPr/>
      </dsp:nvSpPr>
      <dsp:spPr>
        <a:xfrm>
          <a:off x="2356125" y="219809"/>
          <a:ext cx="2615532" cy="1046212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Client Auth</a:t>
          </a:r>
        </a:p>
      </dsp:txBody>
      <dsp:txXfrm>
        <a:off x="2879231" y="219809"/>
        <a:ext cx="1569320" cy="1046212"/>
      </dsp:txXfrm>
    </dsp:sp>
    <dsp:sp modelId="{DEEBE859-3451-443C-BDEF-EF8B73D815A6}">
      <dsp:nvSpPr>
        <dsp:cNvPr id="0" name=""/>
        <dsp:cNvSpPr/>
      </dsp:nvSpPr>
      <dsp:spPr>
        <a:xfrm>
          <a:off x="4710104" y="219809"/>
          <a:ext cx="2615532" cy="1046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File Transfer</a:t>
          </a:r>
        </a:p>
      </dsp:txBody>
      <dsp:txXfrm>
        <a:off x="5233210" y="219809"/>
        <a:ext cx="1569320" cy="1046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11/06/2018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6:18:13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570 346 728,'-16'0'250,"1"1"-67,0 1-63,1 0-62,0 1-56,-1 1-55,1 0-50,0 1-47,-14 5-261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6:20:28.7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120 74 6281,'-2'-1'498,"0"0"-46,1-1-44,-1 1-42,1 0-40,0 0-38,-1-1-35,2 1-34,-1 0 4,0-1-42,0 0-37,1 1-33,0-2-1,-1 0-54,1-5-58,0 5-18,1-3 82,-1-3 125,0-2 90,0 10-242,0 1 1,0-1-1,0 0 1,0 0-1,0 0 1,-1 1-1,1-1 1,0 0-1,0 0 1,-1 1-1,1-1 1,0 0-1,-1 0 1,1 1-1,-1-1 1,1 1-1,-1-1 1,1 0-1,-1 0-35,1 1 0,-1 0-1,1 0 1,-1 0-1,1 0 1,0 0-1,-1 0 1,1 0 0,0 1-1,-1-1 1,1 0-1,0 0 1,0 0-1,-1 0 1,1 0-1,0 1 1,-1-1-1,1 0 1,0 0-1,0 0 1,-1 1-1,1-1 1,0 0-1,0 0 1,-1 1-1,1-1 1,0 0-1,0 1 1,0-1-1,0 0 1,0 1 0,-1-1-1,1 0 1,0 1-1,0-1 1,0 0-1,0 1 1,0-1-1,0 0 1,0 1 0,-3 6-1,0 1 1,0-1-1,-1 1 1,0-1-1,0-1 0,-1 1 1,0 0-1,-1-1 1,-9 14 2,12-16-4,0 0 0,1 0-1,-1 0 1,1 0 0,0 1 0,0-1-1,1 1 1,-1-1 0,1 1 0,0 0-1,0-1 1,0 5 2,-1 7-33,-1 4-25,-1 14-71,-2 16-52,7-37 110,4-6-46,-4-7 97,0 1-1,0-1 1,0 1 0,0-1 0,1 0-1,-1 0 1,0 1 0,0-1 0,0 0 0,1 0-1,-1 0 1,0 0 0,0-1 0,0 1-1,0 0 1,1 0 20,26-10-435,-15 2 191,9-7-205,-1-2-84,0-2-45,-6 3-838,13-17 1416,-5 1-807,-11 13 387,-1 0 63,-9 15 240,0-1 46,1 0 43,0 0 37,1-7 101,0-1 89,-4 12-163,0 0 0,0-1 1,0 1-1,1 0 0,-1-1 1,0 1-1,-1 0 0,1 0 0,0-1 1,0 1-1,0 0 0,-1-1 1,1 1-1,-1-1-36,-6-5 230,-6 5-69,-5 5-519,13-1 221,0 0 0,0 0-1,0 0 1,1 1 0,-1 0-1,1 0 1,-3 3 137,-7 6-319,2 0 47,1 1 69,1-2 90,7-8 99,-9 11-39,-1 1 67,-5 8 106,1 1 81,9-12-42,1 0 0,0 1 0,1 0-159,-6 22 239,9-15-272,4-18 18,-1 0 1,0 0-1,0-1 0,1 1 1,-1 0-1,1 0 1,-1-1-1,1 1 0,0 0 1,-1-1-1,1 1 0,1 1 15,7 4-64,3-3 65,-3-5 54,2-2 57,4-3 46,1-2-54,-1-1-48,0-1-40,14-11-70,-14 8-40,0-1 1,-1-1-1,1-2 94,1-3-43,-2 1 56,-13 16 64,1 0 63,0-1 89,0-1 176,-2 0-12,-2 4-187,-1 0-93,-2 2-72,1 3-63,-29 37-42,0 3 57,27-36 18,1 1 1,0-1-1,0 1 0,1 0 1,-3 6-12,6-11 3,0 0 0,0-1 0,0 1 0,1 0 0,-1 0 0,1 0 0,0 0 0,0-1 0,0 1 0,1 0 0,-1 0 0,2 2-3,4 10-147,5-4 80,4-3 58,-12-8 14,0 0 0,-1 0 1,1-1-1,0 1 0,0-1 1,0 0-1,-1 1 0,3-2-5,9-1 7,-1-2-34,3-6-92,-6-2-83,-6 5 58,-1-1-33,1-1-169,-1 2 109,-2 2 112,1 1 57,-2 0 45,1-1 73,-1 1 110,-1 2-32,1 0 35,-1 0 38,-1 0 40,-2 2-696,-1 5 123,0 3 115,1-2 107,3-4 94,-17 22-95,-2-4 105,6-6 19,10-8 153,1-2-114,2 0-97,0-2-79,3 1-193,3-1-297,1-3 192,-2 0 200,-1 0 97,0 0 71,-1-1 75,0 1 68,0 0 79,-2-1 86,3-2 76,-1-1-37,2-5 197,-1-1-115,-1 1-97,0-2-47,0 1-81,-2-16 125,0 25-211,-1 0-1,1 0 0,-1-1 1,0 1-1,1 0 0,-1 1 1,0-1-1,0 0 1,-1 0-1,1 0 0,0 1 1,-1-1-1,1 0 1,0 1-1,-1-1 0,0 1 1,-1-1-64,-13-8 602,1 4 67,9 4-401,0 1-35,-6 1 136,1 1-116,1 3-104,2 2-87,2 3-74,2 1-59,3 3-45,4 13-211,5-3 41,5-4 49,4-4 58,3-4 65,2-5 73,2-5 84,1-5 89,-23 3-106,0 1-1,1-1 1,-1 0-1,0 0 0,0 0 1,0 0-1,0 0 1,1-2-26,-2 2 30,0 0 1,0 0-1,1 0 0,-1-1 1,0 1-1,0 0 1,0-1-1,-1 1 1,1-1-1,0 1-30,0-2 62,0 0 0,-1 0 1,1 0-1,-1 1 0,1-1 0,-1 0 1,0 0-1,0 0 0,0 0 0,-1 0 0,1 0 1,-1-1-63,-8-27 501,1 12-254,0 4-125,1 2-98,1 3-69,-1-1 112,-4-3 154,-9-6 254,10 14-307,1 1-73,0 2-65,0 1-83,-1 2-99,0 1-120,5 0 86,0 1-36,0 0-39,0 1-41,0 0-44,0 1-45,-6 5-701,6-3 500,0-1-42,-3 5-462,-2 4-671,10-13 1750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1T16:20:30.4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146 48 7122,'0'-1'569,"0"0"-51,0 0-51,0 0-47,0 0-47,-1 0-42,1 0-43,-1 1-38,0-1 55,1 0-76,-1 1-69,-1-1-61,1 1-56,0 0-46,0 0-41,-1 1-32,0-1-106,-3 3-330,3-1 381,0-1 35,1 0 45,-1 1 74,1-1 92,0 1 110,-26 37-224,0 0 63,22-31-51,-3 2 50,2 0 0,-1 1 1,1 0-1,1 0 1,-1 4-64,-1 1 73,0 2 5,2 3-34,4-14-47,0 1 0,0-1 1,1 1-1,0 4 3,1-7-23,-1 1 0,1 0 0,0-1 0,1 1 0,-1 0 0,2 0 23,-1-1-32,-1-1-1,1 0 1,1-1-1,-1 1 1,1 0 0,-1-1-1,1 1 1,2 1 32,-5-5-9,1 1 0,0 0 0,0-1 0,-1 1 0,1 0 0,0-1 0,0 1 0,0-1 0,0 1 0,0-1 0,0 0 0,0 1 0,0-1 0,0 0 0,0 0 0,0 0 0,0 1 0,0-1 0,0 0 0,0 0 9,1-1-6,0 1-1,-1-1 1,1 1 0,-1-1-1,1 1 1,-1-1 0,0 0 0,1 0-1,-1 0 1,0 1 0,1-1-1,-1-1 7,4-3-12,0 1 0,-1-2 0,0 1 0,0 0 0,3-6 12,20-37-69,-17 28 11,-1 0 1,0-1-1,-2 0 1,4-16 57,-8 21-22,-2-1 43,-1 11 15,-1 0-1,1 1 1,-1-1 0,-1-5-36,-8-14 183,9 22-158,-1 1 0,1 0 0,-1 0 0,0 0 0,0-1 0,0 2 0,0-1 0,0 0 0,0 0 0,-1 1 0,1-1 1,0 1-1,-2-1-25,3 2 10,-1-1 0,1 1 0,-1-1 1,1 1-1,-1 0 0,1-1 0,-1 1 1,0 0-1,1 0 0,-2 0-10,-16 6 40,16-5-42,0 1 0,0 0 0,0 0-1,0 0 1,1 0 0,-1 0 0,1 1 0,-1-1-1,0 3 3,-5 5-18,2 1 0,-1 0 0,2 0 0,-1 0 0,-1 8 18,3-8-3,0 1 0,1 0-1,1 0 1,0 0 0,0 0 0,2 0 0,-1 0 0,1 0 0,1 3 3,0-11-3,-1 0 0,1-1 0,0 1 0,0 0 0,0 0 0,1-1 0,0 1 0,1 3 3,-1-4-6,0 0 0,0-1 0,0 1 0,1-1 0,-1 1 0,0-1 0,1 0 0,0 0 0,0 0 0,-1 0 0,1 0 0,0-1 0,1 1 0,-1-1 6,1 1-8,1-1 0,-1 0-1,0 0 1,1 0 0,-1 0-1,1-1 1,-1 0 0,1 0-1,-1 0 1,4-1 8,-2 0-4,-1 0 1,0 0-1,0-1 1,0 0-1,0 0 1,0 0 3,4-3-1,-1 1 1,0-2 0,0 1 0,-1-1 0,3-2 0,-2 0-9,1-1 0,-1 0 0,0 0 0,-1-1 0,0 0 0,3-8 9,-4 8-6,-1-1 1,0 0-1,-1 0 0,-1 0 1,0-1-1,2-10 6,-4 13 7,0-1 0,0 1 0,-1 0 0,-1 0 0,0-6-7,-7-16 97,7 28-68,-1-1-1,0 0 0,0 1 0,0-1 1,0 1-1,-1-1 0,1 1 0,-1 0 1,-3-2-29,4 3 15,0 0 0,0 1 0,0 0 1,0-1-1,0 1 0,0 0 0,-1 0 1,1 0-1,0 0 0,-1 1 0,1-1 1,-1 1-1,1-1 0,-1 1 1,-2 0-17,2 0 7,0 0 0,-1 1 0,1-1 0,0 1-1,0 0 1,0 0 0,-1 0 0,1 1-1,0-1-5,-4 3-3,1 0 0,0 0 0,0 1 0,1 0 0,-1 0-1,1 0 1,0 0 0,1 1 0,-1 0 0,1 0 0,0 0-1,1 1 1,-3 6 3,-2 3-12,1 2 1,1-1-1,1 1 0,1-1 0,-1 4 12,3-7-5,1 0 0,0 0 0,0 0 0,1 0 0,1 2 5,0-9-2,0-1 0,0 1-1,0 0 1,1-1 0,0 1 0,0-1 0,1 0 0,-1 1-1,1-1 1,1-1 0,2 4 2,-5-6-4,1-1 1,0 0-1,0-1 0,0 1 1,0 0-1,1-1 0,-1 1 1,0-1-1,1 1 0,-1-1 1,1 0-1,-1 0 0,1 0 1,0-1-1,-1 1 0,1-1 1,0 1-1,0-1 0,-1 0 1,1 0-1,0 0 0,0 0 1,-1-1-1,2 1 4,1-1-11,-1 0 0,1-1 1,-1 1-1,1-1 0,-1 0 0,0 0 1,1 0-1,-1 0 0,0-1 0,-1 0 0,1 1 1,0-2-1,2-1 11,-2 0-21,1-1 0,-1 1 1,0-1-1,0 1 0,-1-1 0,0 0 1,0-1-1,0 0 21,1-3-22,-1-1 0,-1 1 0,1-2 22,0-6-30,-1 0 63,-2-1 53,-2 1 44,2 15-96,-1 0 0,0 0 0,1 0 0,-1 1 0,-1-1 0,1 0-1,0 1 1,-1-2-34,0 2 27,1 1 0,-1-1-1,1 0 1,-1 1-1,0-1 1,0 1-1,1-1 1,-1 1-1,0 0 1,0 0-1,0 0 1,-1 0-1,1 0 1,0 0-1,0 1 1,0-1 0,-1 1-1,0-1-26,-9 1 76,0 3-38,-2 7-38,2 4-47,9-9 19,1 0 0,-1 0 0,1 1 0,0-1-1,-1 4 29,-1 12-50,3-12 39,1 0 0,0 0 0,0 0-1,1 0 1,0 0 0,0-1 0,1 1 0,1 2 11,-1-5-3,0 0-1,0-1 1,1 1 0,-1-1 0,1 1-1,0-1 1,1 0 0,-1 0 0,1-1 0,0 1-1,0-1 1,4 3 3,-7-6-1,1 1 0,0-1-1,-1 0 1,1 0 0,0 0 0,0 0-1,0-1 1,0 1 0,0 0 0,0-1-1,0 1 1,0-1 0,0 0 0,0 0-1,0 0 1,0 0 0,0 0 0,1 0 1,1-1 0,-1 0 0,1 0 0,-1 0 0,0 0 0,1 0 0,-1-1 1,0 0-1,0 0 0,0 0 0,2-1 0,1-2-4,-1 0 0,1 0 0,-1-1 0,1 0 0,3-5 4,6-16-58,-11 19 28,-1-1 0,1-1 0,-2 1 0,0 0 0,0-1 0,0 0 0,-1-6 30,-2-6 6,-3 1 66,-4 1 87,-4 3 106,11 16-243,-1-1 0,1 1 0,0 0 0,-1 0 0,1 0 0,-1 0 0,1 0 0,-1 0 0,0 0 0,0 0-22,-10-1 93,1 4-79,0 1-79,7 1-126,2 2 75,2 2 58,2 0 39,7 16 27,-5-17-48,-3-7-14,-1 1-112,1-1-95,-1 1-75,1-1-142,1 1-1023,-1-1 912,-1 1 162,0-1 258,1 0 36,0 0-883,0 1-581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11/06/2018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90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Bild 5" descr="TUM-blau-Jubiläumsbadge-blau-A4-ob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Fabian Sauter, Kilian Traub,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endParaRPr lang="en-US" dirty="0"/>
          </a:p>
          <a:p>
            <a:r>
              <a:rPr lang="en-US" dirty="0"/>
              <a:t>Group 5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12.06.2018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Specification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Group 5 </a:t>
            </a:r>
            <a:r>
              <a:rPr lang="de-DE" dirty="0"/>
              <a:t>|</a:t>
            </a:r>
            <a:r>
              <a:rPr lang="en-US" dirty="0"/>
              <a:t> Assignment 2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Key Exchange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8E9BE5C-9027-4B72-B108-2AA0CD3B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5" y="3322733"/>
            <a:ext cx="7508147" cy="177891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73EFE23-1793-4481-9551-C21EF0F2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25" y="5511539"/>
            <a:ext cx="7508147" cy="8585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64CBD77-6625-4B34-AABF-5F14045776A6}"/>
              </a:ext>
            </a:extLst>
          </p:cNvPr>
          <p:cNvSpPr txBox="1"/>
          <p:nvPr/>
        </p:nvSpPr>
        <p:spPr>
          <a:xfrm>
            <a:off x="817925" y="3009674"/>
            <a:ext cx="4328720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dirty="0">
                <a:latin typeface="+mn-lt"/>
              </a:rPr>
              <a:t>Client-Hello-Handshake</a:t>
            </a:r>
            <a:endParaRPr lang="en-US" sz="2000" dirty="0">
              <a:latin typeface="+mn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18D07-7331-4656-AC06-0B7AC949A6D6}"/>
              </a:ext>
            </a:extLst>
          </p:cNvPr>
          <p:cNvSpPr txBox="1"/>
          <p:nvPr/>
        </p:nvSpPr>
        <p:spPr>
          <a:xfrm>
            <a:off x="817925" y="5210500"/>
            <a:ext cx="4328720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dirty="0">
                <a:latin typeface="+mn-lt"/>
              </a:rPr>
              <a:t>Server-Hello-Handshake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47F78295-C4A0-484F-915F-AF88A0439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194065"/>
              </p:ext>
            </p:extLst>
          </p:nvPr>
        </p:nvGraphicFramePr>
        <p:xfrm>
          <a:off x="817926" y="1609707"/>
          <a:ext cx="7327784" cy="1485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23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Group 5 </a:t>
            </a:r>
            <a:r>
              <a:rPr lang="de-DE" dirty="0"/>
              <a:t>|</a:t>
            </a:r>
            <a:r>
              <a:rPr lang="en-US" dirty="0"/>
              <a:t> Assignment 2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/>
              <a:t>Client Auth</a:t>
            </a:r>
            <a:endParaRPr lang="en-US" dirty="0"/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A6D490EF-77CE-4494-B1DB-4AC38423D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09994"/>
              </p:ext>
            </p:extLst>
          </p:nvPr>
        </p:nvGraphicFramePr>
        <p:xfrm>
          <a:off x="817926" y="1609707"/>
          <a:ext cx="7327784" cy="1485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E64CBD77-6625-4B34-AABF-5F14045776A6}"/>
              </a:ext>
            </a:extLst>
          </p:cNvPr>
          <p:cNvSpPr txBox="1"/>
          <p:nvPr/>
        </p:nvSpPr>
        <p:spPr>
          <a:xfrm>
            <a:off x="817925" y="3009674"/>
            <a:ext cx="4328720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dirty="0">
                <a:latin typeface="+mn-lt"/>
              </a:rPr>
              <a:t>Auth-Request</a:t>
            </a:r>
            <a:endParaRPr lang="en-US" sz="2000" dirty="0">
              <a:latin typeface="+mn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18D07-7331-4656-AC06-0B7AC949A6D6}"/>
              </a:ext>
            </a:extLst>
          </p:cNvPr>
          <p:cNvSpPr txBox="1"/>
          <p:nvPr/>
        </p:nvSpPr>
        <p:spPr>
          <a:xfrm>
            <a:off x="817925" y="5210500"/>
            <a:ext cx="4328720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dirty="0">
                <a:latin typeface="+mn-lt"/>
              </a:rPr>
              <a:t>Auth-Result</a:t>
            </a:r>
            <a:endParaRPr lang="en-US" sz="2000" dirty="0">
              <a:latin typeface="+mn-lt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0440919-3A0C-40AA-8BCB-64930C8E7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925" y="3386092"/>
            <a:ext cx="7508147" cy="16194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FFDF5F-356E-4F37-8138-02E4D81DA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925" y="5570867"/>
            <a:ext cx="7508147" cy="8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Group 5 </a:t>
            </a:r>
            <a:r>
              <a:rPr lang="de-DE" dirty="0"/>
              <a:t>|</a:t>
            </a:r>
            <a:r>
              <a:rPr lang="en-US" dirty="0"/>
              <a:t> Assignment 2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Key Exchange</a:t>
            </a:r>
          </a:p>
        </p:txBody>
      </p: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8B6FFF1A-5A9E-46D4-9720-77205331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5127"/>
          <a:stretch/>
        </p:blipFill>
        <p:spPr>
          <a:xfrm>
            <a:off x="1078810" y="1422415"/>
            <a:ext cx="6986380" cy="397690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F7620ADB-9D4A-431A-AFE6-6C3C37E4D475}"/>
                  </a:ext>
                </a:extLst>
              </p14:cNvPr>
              <p14:cNvContentPartPr/>
              <p14:nvPr/>
            </p14:nvContentPartPr>
            <p14:xfrm>
              <a:off x="4077558" y="2511165"/>
              <a:ext cx="52560" cy="1152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F7620ADB-9D4A-431A-AFE6-6C3C37E4D4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8558" y="2502525"/>
                <a:ext cx="702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7BD275EE-A950-415F-B6D3-B81DC9AD65BA}"/>
              </a:ext>
            </a:extLst>
          </p:cNvPr>
          <p:cNvSpPr txBox="1"/>
          <p:nvPr/>
        </p:nvSpPr>
        <p:spPr>
          <a:xfrm>
            <a:off x="4295099" y="2146706"/>
            <a:ext cx="27690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1)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A19D1B1-F55A-4390-9AB9-122CD720A6BA}"/>
              </a:ext>
            </a:extLst>
          </p:cNvPr>
          <p:cNvSpPr txBox="1"/>
          <p:nvPr/>
        </p:nvSpPr>
        <p:spPr>
          <a:xfrm>
            <a:off x="4295099" y="3231791"/>
            <a:ext cx="27690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23E7A84B-9582-4E40-982D-E54CBBCCEE7A}"/>
                  </a:ext>
                </a:extLst>
              </p14:cNvPr>
              <p14:cNvContentPartPr/>
              <p14:nvPr/>
            </p14:nvContentPartPr>
            <p14:xfrm>
              <a:off x="3987631" y="2231494"/>
              <a:ext cx="97560" cy="14472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23E7A84B-9582-4E40-982D-E54CBBCCE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4631" y="2168494"/>
                <a:ext cx="2232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53735AD2-0D2E-413C-91A8-E4C8DC79DAE2}"/>
                  </a:ext>
                </a:extLst>
              </p14:cNvPr>
              <p14:cNvContentPartPr/>
              <p14:nvPr/>
            </p14:nvContentPartPr>
            <p14:xfrm>
              <a:off x="3974311" y="3291694"/>
              <a:ext cx="128520" cy="13896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53735AD2-0D2E-413C-91A8-E4C8DC79DA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1311" y="3229054"/>
                <a:ext cx="254160" cy="2646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DiffieHellman::clientStartConnection();…">
            <a:extLst>
              <a:ext uri="{FF2B5EF4-FFF2-40B4-BE49-F238E27FC236}">
                <a16:creationId xmlns:a16="http://schemas.microsoft.com/office/drawing/2014/main" id="{5F16FD05-806A-4FB3-96E7-33449639A66C}"/>
              </a:ext>
            </a:extLst>
          </p:cNvPr>
          <p:cNvSpPr txBox="1"/>
          <p:nvPr/>
        </p:nvSpPr>
        <p:spPr>
          <a:xfrm>
            <a:off x="1335001" y="5390343"/>
            <a:ext cx="7850089" cy="62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82222" indent="-282222">
              <a:buSzPct val="100000"/>
              <a:buAutoNum type="arabicParenR"/>
              <a:defRPr sz="1800"/>
            </a:pPr>
            <a:r>
              <a:rPr dirty="0" err="1"/>
              <a:t>DiffieHellman</a:t>
            </a:r>
            <a:r>
              <a:rPr dirty="0"/>
              <a:t>::</a:t>
            </a:r>
            <a:r>
              <a:rPr dirty="0" err="1"/>
              <a:t>clientStartConnection</a:t>
            </a:r>
            <a:r>
              <a:rPr dirty="0"/>
              <a:t>();</a:t>
            </a:r>
          </a:p>
          <a:p>
            <a:pPr marL="282222" indent="-282222">
              <a:buSzPct val="100000"/>
              <a:buAutoNum type="arabicParenR"/>
              <a:defRPr sz="1800"/>
            </a:pPr>
            <a:r>
              <a:rPr dirty="0" err="1"/>
              <a:t>DiffieHellman</a:t>
            </a:r>
            <a:r>
              <a:rPr dirty="0"/>
              <a:t>::</a:t>
            </a:r>
            <a:r>
              <a:rPr dirty="0" err="1"/>
              <a:t>onServerReceive</a:t>
            </a:r>
            <a:r>
              <a:rPr dirty="0"/>
              <a:t>(G,P,A);</a:t>
            </a:r>
          </a:p>
        </p:txBody>
      </p:sp>
    </p:spTree>
    <p:extLst>
      <p:ext uri="{BB962C8B-B14F-4D97-AF65-F5344CB8AC3E}">
        <p14:creationId xmlns:p14="http://schemas.microsoft.com/office/powerpoint/2010/main" val="28650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Group 5 </a:t>
            </a:r>
            <a:r>
              <a:rPr lang="de-DE" dirty="0"/>
              <a:t>|</a:t>
            </a:r>
            <a:r>
              <a:rPr lang="en-US" dirty="0"/>
              <a:t> Assignment 2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Delta Sync - Client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92E980-4C00-4A63-9B20-D44DC29FE80B}"/>
              </a:ext>
            </a:extLst>
          </p:cNvPr>
          <p:cNvSpPr txBox="1"/>
          <p:nvPr/>
        </p:nvSpPr>
        <p:spPr>
          <a:xfrm>
            <a:off x="319090" y="1589261"/>
            <a:ext cx="8397071" cy="3485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300" dirty="0">
                <a:latin typeface="+mn-lt"/>
              </a:rPr>
              <a:t>Looks for changed hashes of files:</a:t>
            </a:r>
          </a:p>
          <a:p>
            <a:pPr>
              <a:lnSpc>
                <a:spcPct val="114000"/>
              </a:lnSpc>
            </a:pPr>
            <a:r>
              <a:rPr lang="en-US" sz="2300" dirty="0">
                <a:latin typeface="+mn-lt"/>
              </a:rPr>
              <a:t>Changed hash: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+mn-lt"/>
              </a:rPr>
              <a:t>Calcs CRC32 of every 900 byte blocks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n-lt"/>
              </a:rPr>
              <a:t>If CRC32 block changed compared to the previous run</a:t>
            </a:r>
          </a:p>
          <a:p>
            <a:pPr marL="1657350" lvl="3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+mn-lt"/>
              </a:rPr>
              <a:t>Part gets marked for transmission</a:t>
            </a:r>
          </a:p>
          <a:p>
            <a:pPr marL="1657350" lvl="3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+mn-lt"/>
              </a:rPr>
              <a:t>CRC32 get’s updated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n-lt"/>
              </a:rPr>
              <a:t>If CRC32 is the same, compare all the other blocks</a:t>
            </a:r>
          </a:p>
          <a:p>
            <a:pPr marL="1657350" lvl="3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+mn-lt"/>
              </a:rPr>
              <a:t>Update MD5</a:t>
            </a:r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0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Group 5 </a:t>
            </a:r>
            <a:r>
              <a:rPr lang="de-DE" dirty="0"/>
              <a:t>|</a:t>
            </a:r>
            <a:r>
              <a:rPr lang="en-US" dirty="0"/>
              <a:t> Assignment 2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Delta Sync - Server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92E980-4C00-4A63-9B20-D44DC29FE80B}"/>
              </a:ext>
            </a:extLst>
          </p:cNvPr>
          <p:cNvSpPr txBox="1"/>
          <p:nvPr/>
        </p:nvSpPr>
        <p:spPr>
          <a:xfrm>
            <a:off x="319090" y="1589261"/>
            <a:ext cx="8397071" cy="1176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300" dirty="0">
                <a:latin typeface="+mn-lt"/>
              </a:rPr>
              <a:t>On file got changed by client: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+mn-lt"/>
              </a:rPr>
              <a:t>Server notes where changed and from who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+mn-lt"/>
              </a:rPr>
              <a:t>Server sends changes to all connected clients</a:t>
            </a:r>
          </a:p>
        </p:txBody>
      </p:sp>
      <p:pic>
        <p:nvPicPr>
          <p:cNvPr id="7" name="Grafik 6" descr="Monitor">
            <a:extLst>
              <a:ext uri="{FF2B5EF4-FFF2-40B4-BE49-F238E27FC236}">
                <a16:creationId xmlns:a16="http://schemas.microsoft.com/office/drawing/2014/main" id="{200C73E2-1CEF-4E5E-9032-92EF7A548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90" y="3884132"/>
            <a:ext cx="914400" cy="914400"/>
          </a:xfrm>
          <a:prstGeom prst="rect">
            <a:avLst/>
          </a:prstGeom>
        </p:spPr>
      </p:pic>
      <p:pic>
        <p:nvPicPr>
          <p:cNvPr id="9" name="Grafik 8" descr="Datenbank">
            <a:extLst>
              <a:ext uri="{FF2B5EF4-FFF2-40B4-BE49-F238E27FC236}">
                <a16:creationId xmlns:a16="http://schemas.microsoft.com/office/drawing/2014/main" id="{AADFC901-19FC-4387-98F4-540C550DA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0425" y="3886200"/>
            <a:ext cx="914400" cy="914400"/>
          </a:xfrm>
          <a:prstGeom prst="rect">
            <a:avLst/>
          </a:prstGeom>
        </p:spPr>
      </p:pic>
      <p:pic>
        <p:nvPicPr>
          <p:cNvPr id="10" name="Grafik 9" descr="Monitor">
            <a:extLst>
              <a:ext uri="{FF2B5EF4-FFF2-40B4-BE49-F238E27FC236}">
                <a16:creationId xmlns:a16="http://schemas.microsoft.com/office/drawing/2014/main" id="{25FBD6E4-D0A4-42C2-9822-D7003A93E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0972" y="2707335"/>
            <a:ext cx="914400" cy="914400"/>
          </a:xfrm>
          <a:prstGeom prst="rect">
            <a:avLst/>
          </a:prstGeom>
        </p:spPr>
      </p:pic>
      <p:pic>
        <p:nvPicPr>
          <p:cNvPr id="11" name="Grafik 10" descr="Monitor">
            <a:extLst>
              <a:ext uri="{FF2B5EF4-FFF2-40B4-BE49-F238E27FC236}">
                <a16:creationId xmlns:a16="http://schemas.microsoft.com/office/drawing/2014/main" id="{08999022-9266-4CC8-9DA2-F7A02AC49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0972" y="3884132"/>
            <a:ext cx="914400" cy="914400"/>
          </a:xfrm>
          <a:prstGeom prst="rect">
            <a:avLst/>
          </a:prstGeom>
        </p:spPr>
      </p:pic>
      <p:pic>
        <p:nvPicPr>
          <p:cNvPr id="12" name="Grafik 11" descr="Monitor">
            <a:extLst>
              <a:ext uri="{FF2B5EF4-FFF2-40B4-BE49-F238E27FC236}">
                <a16:creationId xmlns:a16="http://schemas.microsoft.com/office/drawing/2014/main" id="{14E5ED1E-5DCB-437A-A87D-996E984A91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972" y="5060929"/>
            <a:ext cx="914400" cy="9144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68257E1-C9FD-4346-9CA1-FA2000EC9F5C}"/>
              </a:ext>
            </a:extLst>
          </p:cNvPr>
          <p:cNvSpPr/>
          <p:nvPr/>
        </p:nvSpPr>
        <p:spPr>
          <a:xfrm>
            <a:off x="1329809" y="4154390"/>
            <a:ext cx="2634297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935D011D-2968-4F50-9369-D409659AF871}"/>
              </a:ext>
            </a:extLst>
          </p:cNvPr>
          <p:cNvSpPr/>
          <p:nvPr/>
        </p:nvSpPr>
        <p:spPr>
          <a:xfrm>
            <a:off x="4974825" y="4154389"/>
            <a:ext cx="2634297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4F8BEE48-82D6-423A-B1FE-0437502BCFE0}"/>
              </a:ext>
            </a:extLst>
          </p:cNvPr>
          <p:cNvSpPr/>
          <p:nvPr/>
        </p:nvSpPr>
        <p:spPr>
          <a:xfrm rot="860987">
            <a:off x="4974826" y="4834935"/>
            <a:ext cx="2634297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F2490567-92FC-43FB-AF92-1FD2E9613F35}"/>
              </a:ext>
            </a:extLst>
          </p:cNvPr>
          <p:cNvSpPr/>
          <p:nvPr/>
        </p:nvSpPr>
        <p:spPr>
          <a:xfrm rot="20767880">
            <a:off x="4974826" y="3436027"/>
            <a:ext cx="2634297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9935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EA1AF5C1-7DB8-7148-A1EB-7DB18DFE8FB5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8EF527FA-19C1-7847-A68D-30E00CA70D4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35F403B-920E-4948-8833-9C383ED991E4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39E72525-FD06-464F-A5FC-7CD29129335A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907117F-D459-AA42-BF47-DDDC7463F2BC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E893405-FD9E-A540-97E0-567E980B456A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TUM_Praesentation_4-3_150_jahre_p</Template>
  <TotalTime>0</TotalTime>
  <Words>217</Words>
  <Application>Microsoft Office PowerPoint</Application>
  <PresentationFormat>Bildschirmpräsentation (4:3)</PresentationFormat>
  <Paragraphs>46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Assignment 2 Specification</vt:lpstr>
      <vt:lpstr>Key Exchange</vt:lpstr>
      <vt:lpstr>Client Auth</vt:lpstr>
      <vt:lpstr>Diffie-Hellman Key Exchange</vt:lpstr>
      <vt:lpstr>Delta Sync - Client</vt:lpstr>
      <vt:lpstr>Delta Sync - Server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Sauter</dc:creator>
  <cp:lastModifiedBy>Fabian Sauter</cp:lastModifiedBy>
  <cp:revision>100</cp:revision>
  <cp:lastPrinted>2015-07-30T14:04:45Z</cp:lastPrinted>
  <dcterms:created xsi:type="dcterms:W3CDTF">2018-04-16T15:28:39Z</dcterms:created>
  <dcterms:modified xsi:type="dcterms:W3CDTF">2018-06-11T17:10:46Z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