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6773-F06E-477B-95D9-FF99BEBA6534}" type="datetimeFigureOut">
              <a:rPr lang="en-US" smtClean="0"/>
              <a:pPr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5245-AFB0-4730-B78E-A626DD7DE7B1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HTML Exercise #1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“My First Website”</a:t>
            </a:r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Submission Details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Make sure you have a good internet connection</a:t>
            </a:r>
          </a:p>
          <a:p>
            <a:r>
              <a:rPr lang="en-PH" dirty="0" smtClean="0"/>
              <a:t>Navigate to your repository in </a:t>
            </a:r>
            <a:r>
              <a:rPr lang="en-PH" dirty="0" err="1" smtClean="0"/>
              <a:t>cmd</a:t>
            </a:r>
            <a:endParaRPr lang="en-PH" dirty="0" smtClean="0"/>
          </a:p>
          <a:p>
            <a:r>
              <a:rPr lang="en-PH" dirty="0" smtClean="0"/>
              <a:t>Type “gi</a:t>
            </a:r>
            <a:r>
              <a:rPr lang="en-PH" dirty="0" smtClean="0"/>
              <a:t>t add -A”</a:t>
            </a:r>
          </a:p>
          <a:p>
            <a:r>
              <a:rPr lang="en-PH" dirty="0" smtClean="0"/>
              <a:t>Type “git </a:t>
            </a:r>
            <a:r>
              <a:rPr lang="en-PH" smtClean="0"/>
              <a:t>commit -m </a:t>
            </a:r>
            <a:r>
              <a:rPr lang="en-PH" dirty="0" smtClean="0"/>
              <a:t>&lt;your message&gt;”</a:t>
            </a:r>
          </a:p>
          <a:p>
            <a:r>
              <a:rPr lang="en-PH" dirty="0" smtClean="0"/>
              <a:t>Type “git push”</a:t>
            </a:r>
          </a:p>
          <a:p>
            <a:r>
              <a:rPr lang="en-PH" dirty="0" smtClean="0"/>
              <a:t>Enter your username and password</a:t>
            </a:r>
          </a:p>
          <a:p>
            <a:r>
              <a:rPr lang="en-PH" dirty="0" smtClean="0"/>
              <a:t>Done!</a:t>
            </a:r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Activity #1: Make a Simple Website with three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</a:p>
          <a:p>
            <a:r>
              <a:rPr lang="en-PH" dirty="0" smtClean="0"/>
              <a:t>Academic Life</a:t>
            </a:r>
          </a:p>
          <a:p>
            <a:r>
              <a:rPr lang="en-PH" dirty="0" smtClean="0"/>
              <a:t>Contact Me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A list with links to the other two pages</a:t>
            </a:r>
          </a:p>
          <a:p>
            <a:pPr lvl="1"/>
            <a:r>
              <a:rPr lang="en-PH" dirty="0" smtClean="0"/>
              <a:t>“Me In a Nutshell”: Find an image that describes you right now</a:t>
            </a:r>
          </a:p>
          <a:p>
            <a:pPr lvl="1"/>
            <a:r>
              <a:rPr lang="en-PH" dirty="0" smtClean="0"/>
              <a:t>“My Interests”: Create a list of your interests</a:t>
            </a:r>
          </a:p>
          <a:p>
            <a:pPr lvl="1"/>
            <a:r>
              <a:rPr lang="en-PH" dirty="0" smtClean="0"/>
              <a:t>UI Design is up to you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About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85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Academic Life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ID Number</a:t>
            </a:r>
          </a:p>
          <a:p>
            <a:pPr lvl="1"/>
            <a:r>
              <a:rPr lang="en-PH" dirty="0" smtClean="0"/>
              <a:t>Course</a:t>
            </a:r>
          </a:p>
          <a:p>
            <a:pPr lvl="1"/>
            <a:r>
              <a:rPr lang="en-PH" dirty="0" smtClean="0"/>
              <a:t>A table of your current subjects this term (minimum info required is Course and Section, but feel free to add more columns if you so desire)</a:t>
            </a:r>
          </a:p>
          <a:p>
            <a:pPr lvl="1"/>
            <a:r>
              <a:rPr lang="en-PH" dirty="0" smtClean="0"/>
              <a:t>A link back to About Me</a:t>
            </a:r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Academic Life Page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763000" cy="49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Text field for email address</a:t>
            </a:r>
          </a:p>
          <a:p>
            <a:pPr lvl="1"/>
            <a:r>
              <a:rPr lang="en-PH" dirty="0" smtClean="0"/>
              <a:t>Dropdown box for area of concern (minimum 3 items, actual values are up to you)</a:t>
            </a:r>
          </a:p>
          <a:p>
            <a:pPr lvl="1"/>
            <a:r>
              <a:rPr lang="en-PH" dirty="0" smtClean="0"/>
              <a:t>Text field for title / subject</a:t>
            </a:r>
          </a:p>
          <a:p>
            <a:pPr lvl="1"/>
            <a:r>
              <a:rPr lang="en-PH" dirty="0" smtClean="0"/>
              <a:t>Text area for content</a:t>
            </a:r>
          </a:p>
          <a:p>
            <a:pPr lvl="1"/>
            <a:r>
              <a:rPr lang="en-PH" dirty="0" smtClean="0"/>
              <a:t>Submit button	</a:t>
            </a:r>
          </a:p>
          <a:p>
            <a:pPr lvl="1"/>
            <a:r>
              <a:rPr lang="en-PH" dirty="0" smtClean="0"/>
              <a:t>A link back to About Me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Note: no need for functionality yet (</a:t>
            </a:r>
            <a:r>
              <a:rPr lang="en-PH" dirty="0" err="1" smtClean="0"/>
              <a:t>ie</a:t>
            </a:r>
            <a:r>
              <a:rPr lang="en-PH" dirty="0" smtClean="0"/>
              <a:t>. Nothing needs to happen when the submit button is pressed)	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Contact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0600" cy="484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HTML Exercise #1</vt:lpstr>
      <vt:lpstr>Activity #1: Make a Simple Website with three pages</vt:lpstr>
      <vt:lpstr>About Me</vt:lpstr>
      <vt:lpstr>Sample About Me Page</vt:lpstr>
      <vt:lpstr>Academic Life</vt:lpstr>
      <vt:lpstr>Sample Academic Life Page </vt:lpstr>
      <vt:lpstr>Contact Me</vt:lpstr>
      <vt:lpstr>Contact Me</vt:lpstr>
      <vt:lpstr>Sample Contact Me Page</vt:lpstr>
      <vt:lpstr>Submission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Exercise #1</dc:title>
  <dc:creator>Marc Dominic San Pedro</dc:creator>
  <cp:lastModifiedBy>Marc Dominic San Pedro</cp:lastModifiedBy>
  <cp:revision>8</cp:revision>
  <dcterms:created xsi:type="dcterms:W3CDTF">2016-02-02T00:29:53Z</dcterms:created>
  <dcterms:modified xsi:type="dcterms:W3CDTF">2016-02-02T15:07:08Z</dcterms:modified>
</cp:coreProperties>
</file>