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27A9-A2A3-45D1-9388-6A6AE429B7BA}" type="datetimeFigureOut">
              <a:rPr lang="en-US" smtClean="0"/>
              <a:t>2/9/2016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A93-98D9-429D-9184-67B4BB39A24A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Exercise #2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Recreate the Google Homepage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Use HTML and CSS</a:t>
            </a:r>
          </a:p>
          <a:p>
            <a:r>
              <a:rPr lang="en-PH" dirty="0" smtClean="0"/>
              <a:t>None of the buttons need to be functional</a:t>
            </a:r>
          </a:p>
          <a:p>
            <a:r>
              <a:rPr lang="en-PH" dirty="0" smtClean="0"/>
              <a:t>Using frameworks is discouraged (for now)</a:t>
            </a:r>
          </a:p>
          <a:p>
            <a:r>
              <a:rPr lang="en-PH" dirty="0" smtClean="0"/>
              <a:t>Bonus feature: make it so that when the user enters something on the text bar, and then presses enter / the search button, the page goes to the actually </a:t>
            </a:r>
            <a:r>
              <a:rPr lang="en-PH" dirty="0" err="1" smtClean="0"/>
              <a:t>google</a:t>
            </a:r>
            <a:r>
              <a:rPr lang="en-PH" dirty="0" smtClean="0"/>
              <a:t> search result for the input</a:t>
            </a:r>
            <a:endParaRPr lang="en-P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Exercise #2</vt:lpstr>
      <vt:lpstr>Slide 2</vt:lpstr>
      <vt:lpstr>Recreate the Google Homepage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#2</dc:title>
  <dc:creator>Marc Dominic San Pedro</dc:creator>
  <cp:lastModifiedBy>Marc Dominic San Pedro</cp:lastModifiedBy>
  <cp:revision>6</cp:revision>
  <dcterms:created xsi:type="dcterms:W3CDTF">2016-02-09T05:08:29Z</dcterms:created>
  <dcterms:modified xsi:type="dcterms:W3CDTF">2016-02-09T05:34:06Z</dcterms:modified>
</cp:coreProperties>
</file>